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5" r:id="rId2"/>
    <p:sldId id="263" r:id="rId3"/>
    <p:sldId id="278" r:id="rId4"/>
    <p:sldId id="279" r:id="rId5"/>
    <p:sldId id="264" r:id="rId6"/>
    <p:sldId id="256" r:id="rId7"/>
    <p:sldId id="257" r:id="rId8"/>
    <p:sldId id="258" r:id="rId9"/>
    <p:sldId id="259" r:id="rId10"/>
    <p:sldId id="260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9E9"/>
    <a:srgbClr val="F0F0F0"/>
    <a:srgbClr val="3E658E"/>
    <a:srgbClr val="AD5941"/>
    <a:srgbClr val="643326"/>
    <a:srgbClr val="7A3E2E"/>
    <a:srgbClr val="325072"/>
    <a:srgbClr val="44535B"/>
    <a:srgbClr val="1F2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2" autoAdjust="0"/>
    <p:restoredTop sz="91990" autoAdjust="0"/>
  </p:normalViewPr>
  <p:slideViewPr>
    <p:cSldViewPr snapToGrid="0">
      <p:cViewPr varScale="1">
        <p:scale>
          <a:sx n="67" d="100"/>
          <a:sy n="67" d="100"/>
        </p:scale>
        <p:origin x="8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41FBD0-61C9-45C7-A5F8-1673B67077A9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B959742B-84E2-4C22-A20C-9CC99CABBDF9}">
      <dgm:prSet phldrT="[Text]" custT="1"/>
      <dgm:spPr/>
      <dgm:t>
        <a:bodyPr/>
        <a:lstStyle/>
        <a:p>
          <a:r>
            <a:rPr lang="en-IN" sz="2800" b="1" dirty="0" smtClean="0"/>
            <a:t>Tier 1</a:t>
          </a:r>
          <a:endParaRPr lang="en-US" sz="2800" b="1" dirty="0"/>
        </a:p>
      </dgm:t>
    </dgm:pt>
    <dgm:pt modelId="{9765D26B-9F3B-445A-80CF-D5FCCD0376BF}" type="parTrans" cxnId="{5752AEFF-C263-47DA-8E41-8E4AC3D1CAC4}">
      <dgm:prSet/>
      <dgm:spPr/>
      <dgm:t>
        <a:bodyPr/>
        <a:lstStyle/>
        <a:p>
          <a:endParaRPr lang="en-US"/>
        </a:p>
      </dgm:t>
    </dgm:pt>
    <dgm:pt modelId="{9297F429-3E36-4F1E-9773-39F77BBAB15E}" type="sibTrans" cxnId="{5752AEFF-C263-47DA-8E41-8E4AC3D1CAC4}">
      <dgm:prSet/>
      <dgm:spPr/>
      <dgm:t>
        <a:bodyPr/>
        <a:lstStyle/>
        <a:p>
          <a:endParaRPr lang="en-US"/>
        </a:p>
      </dgm:t>
    </dgm:pt>
    <dgm:pt modelId="{91B0EFC9-BEEB-4FFA-80C9-5CB9F79776D8}">
      <dgm:prSet phldrT="[Text]" custT="1"/>
      <dgm:spPr/>
      <dgm:t>
        <a:bodyPr/>
        <a:lstStyle/>
        <a:p>
          <a:r>
            <a:rPr lang="en-IN" sz="2800" b="1" dirty="0" smtClean="0"/>
            <a:t>Tier 3</a:t>
          </a:r>
          <a:endParaRPr lang="en-US" sz="2800" b="1" dirty="0"/>
        </a:p>
      </dgm:t>
    </dgm:pt>
    <dgm:pt modelId="{247DE6DB-393E-4879-ACD2-82CB11895902}" type="parTrans" cxnId="{0A7C4197-6B77-4591-BE4C-167EF23CFE2F}">
      <dgm:prSet/>
      <dgm:spPr/>
      <dgm:t>
        <a:bodyPr/>
        <a:lstStyle/>
        <a:p>
          <a:endParaRPr lang="en-US"/>
        </a:p>
      </dgm:t>
    </dgm:pt>
    <dgm:pt modelId="{E4D8622B-FC20-4494-8686-AB121DA151F1}" type="sibTrans" cxnId="{0A7C4197-6B77-4591-BE4C-167EF23CFE2F}">
      <dgm:prSet/>
      <dgm:spPr/>
      <dgm:t>
        <a:bodyPr/>
        <a:lstStyle/>
        <a:p>
          <a:endParaRPr lang="en-US"/>
        </a:p>
      </dgm:t>
    </dgm:pt>
    <dgm:pt modelId="{8A5BAA2F-230B-40C8-83DA-12408CFD9804}">
      <dgm:prSet phldrT="[Text]" custT="1"/>
      <dgm:spPr/>
      <dgm:t>
        <a:bodyPr/>
        <a:lstStyle/>
        <a:p>
          <a:r>
            <a:rPr lang="en-IN" sz="2800" b="1" dirty="0" smtClean="0"/>
            <a:t>Tier 2</a:t>
          </a:r>
          <a:endParaRPr lang="en-US" sz="2800" b="1" dirty="0"/>
        </a:p>
      </dgm:t>
    </dgm:pt>
    <dgm:pt modelId="{0B30D36A-C1A7-4E5A-91AD-7F6234831187}" type="parTrans" cxnId="{C8B627CD-B1FA-46E5-B5C8-AB79983A5591}">
      <dgm:prSet/>
      <dgm:spPr/>
      <dgm:t>
        <a:bodyPr/>
        <a:lstStyle/>
        <a:p>
          <a:endParaRPr lang="en-US"/>
        </a:p>
      </dgm:t>
    </dgm:pt>
    <dgm:pt modelId="{D4E05206-B6C9-45BB-8346-9A33D0753734}" type="sibTrans" cxnId="{C8B627CD-B1FA-46E5-B5C8-AB79983A5591}">
      <dgm:prSet/>
      <dgm:spPr/>
      <dgm:t>
        <a:bodyPr/>
        <a:lstStyle/>
        <a:p>
          <a:endParaRPr lang="en-US"/>
        </a:p>
      </dgm:t>
    </dgm:pt>
    <dgm:pt modelId="{0CE93965-0A60-4ECE-B67B-BAEC192F30B8}" type="pres">
      <dgm:prSet presAssocID="{4A41FBD0-61C9-45C7-A5F8-1673B67077A9}" presName="Name0" presStyleCnt="0">
        <dgm:presLayoutVars>
          <dgm:chMax val="7"/>
          <dgm:dir/>
          <dgm:resizeHandles val="exact"/>
        </dgm:presLayoutVars>
      </dgm:prSet>
      <dgm:spPr/>
    </dgm:pt>
    <dgm:pt modelId="{0A4AE801-F899-443D-A4F5-D07E46EB39D1}" type="pres">
      <dgm:prSet presAssocID="{4A41FBD0-61C9-45C7-A5F8-1673B67077A9}" presName="ellipse1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F8AA1-0F7E-483A-ADE1-523ADBA9C968}" type="pres">
      <dgm:prSet presAssocID="{4A41FBD0-61C9-45C7-A5F8-1673B67077A9}" presName="ellipse2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8A0D54-F329-4323-94B8-DF93E2B67E96}" type="pres">
      <dgm:prSet presAssocID="{4A41FBD0-61C9-45C7-A5F8-1673B67077A9}" presName="ellipse3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B627CD-B1FA-46E5-B5C8-AB79983A5591}" srcId="{4A41FBD0-61C9-45C7-A5F8-1673B67077A9}" destId="{8A5BAA2F-230B-40C8-83DA-12408CFD9804}" srcOrd="2" destOrd="0" parTransId="{0B30D36A-C1A7-4E5A-91AD-7F6234831187}" sibTransId="{D4E05206-B6C9-45BB-8346-9A33D0753734}"/>
    <dgm:cxn modelId="{EA2B9E72-35FE-4D82-A7C6-D04642110DF0}" type="presOf" srcId="{8A5BAA2F-230B-40C8-83DA-12408CFD9804}" destId="{7E8A0D54-F329-4323-94B8-DF93E2B67E96}" srcOrd="0" destOrd="0" presId="urn:microsoft.com/office/officeart/2005/8/layout/rings+Icon"/>
    <dgm:cxn modelId="{387EBEF3-FA68-4DDD-80D3-0B8D56A0DE82}" type="presOf" srcId="{4A41FBD0-61C9-45C7-A5F8-1673B67077A9}" destId="{0CE93965-0A60-4ECE-B67B-BAEC192F30B8}" srcOrd="0" destOrd="0" presId="urn:microsoft.com/office/officeart/2005/8/layout/rings+Icon"/>
    <dgm:cxn modelId="{0A7C4197-6B77-4591-BE4C-167EF23CFE2F}" srcId="{4A41FBD0-61C9-45C7-A5F8-1673B67077A9}" destId="{91B0EFC9-BEEB-4FFA-80C9-5CB9F79776D8}" srcOrd="1" destOrd="0" parTransId="{247DE6DB-393E-4879-ACD2-82CB11895902}" sibTransId="{E4D8622B-FC20-4494-8686-AB121DA151F1}"/>
    <dgm:cxn modelId="{B493C51E-3BB4-40CD-90B6-3F7D7124B0E5}" type="presOf" srcId="{B959742B-84E2-4C22-A20C-9CC99CABBDF9}" destId="{0A4AE801-F899-443D-A4F5-D07E46EB39D1}" srcOrd="0" destOrd="0" presId="urn:microsoft.com/office/officeart/2005/8/layout/rings+Icon"/>
    <dgm:cxn modelId="{5752AEFF-C263-47DA-8E41-8E4AC3D1CAC4}" srcId="{4A41FBD0-61C9-45C7-A5F8-1673B67077A9}" destId="{B959742B-84E2-4C22-A20C-9CC99CABBDF9}" srcOrd="0" destOrd="0" parTransId="{9765D26B-9F3B-445A-80CF-D5FCCD0376BF}" sibTransId="{9297F429-3E36-4F1E-9773-39F77BBAB15E}"/>
    <dgm:cxn modelId="{F2F9D080-6A08-456C-9D9A-7C7CEB00C230}" type="presOf" srcId="{91B0EFC9-BEEB-4FFA-80C9-5CB9F79776D8}" destId="{A99F8AA1-0F7E-483A-ADE1-523ADBA9C968}" srcOrd="0" destOrd="0" presId="urn:microsoft.com/office/officeart/2005/8/layout/rings+Icon"/>
    <dgm:cxn modelId="{28EF892D-4350-4C53-AE3D-4755499A3166}" type="presParOf" srcId="{0CE93965-0A60-4ECE-B67B-BAEC192F30B8}" destId="{0A4AE801-F899-443D-A4F5-D07E46EB39D1}" srcOrd="0" destOrd="0" presId="urn:microsoft.com/office/officeart/2005/8/layout/rings+Icon"/>
    <dgm:cxn modelId="{FCC50AA9-3A4C-486F-9C41-F0B5E6A67739}" type="presParOf" srcId="{0CE93965-0A60-4ECE-B67B-BAEC192F30B8}" destId="{A99F8AA1-0F7E-483A-ADE1-523ADBA9C968}" srcOrd="1" destOrd="0" presId="urn:microsoft.com/office/officeart/2005/8/layout/rings+Icon"/>
    <dgm:cxn modelId="{35DF7DC0-F97A-418C-BADF-F4AC1BB36F40}" type="presParOf" srcId="{0CE93965-0A60-4ECE-B67B-BAEC192F30B8}" destId="{7E8A0D54-F329-4323-94B8-DF93E2B67E96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AE801-F899-443D-A4F5-D07E46EB39D1}">
      <dsp:nvSpPr>
        <dsp:cNvPr id="0" name=""/>
        <dsp:cNvSpPr/>
      </dsp:nvSpPr>
      <dsp:spPr>
        <a:xfrm>
          <a:off x="1164165" y="0"/>
          <a:ext cx="1748672" cy="17486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Tier 1</a:t>
          </a:r>
          <a:endParaRPr lang="en-US" sz="2800" b="1" kern="1200" dirty="0"/>
        </a:p>
      </dsp:txBody>
      <dsp:txXfrm>
        <a:off x="1420252" y="256083"/>
        <a:ext cx="1236498" cy="1236481"/>
      </dsp:txXfrm>
    </dsp:sp>
    <dsp:sp modelId="{A99F8AA1-0F7E-483A-ADE1-523ADBA9C968}">
      <dsp:nvSpPr>
        <dsp:cNvPr id="0" name=""/>
        <dsp:cNvSpPr/>
      </dsp:nvSpPr>
      <dsp:spPr>
        <a:xfrm>
          <a:off x="2064222" y="1166251"/>
          <a:ext cx="1748672" cy="17486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Tier 3</a:t>
          </a:r>
          <a:endParaRPr lang="en-US" sz="2800" b="1" kern="1200" dirty="0"/>
        </a:p>
      </dsp:txBody>
      <dsp:txXfrm>
        <a:off x="2320309" y="1422334"/>
        <a:ext cx="1236498" cy="1236481"/>
      </dsp:txXfrm>
    </dsp:sp>
    <dsp:sp modelId="{7E8A0D54-F329-4323-94B8-DF93E2B67E96}">
      <dsp:nvSpPr>
        <dsp:cNvPr id="0" name=""/>
        <dsp:cNvSpPr/>
      </dsp:nvSpPr>
      <dsp:spPr>
        <a:xfrm>
          <a:off x="2963215" y="0"/>
          <a:ext cx="1748672" cy="174864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b="1" kern="1200" dirty="0" smtClean="0"/>
            <a:t>Tier 2</a:t>
          </a:r>
          <a:endParaRPr lang="en-US" sz="2800" b="1" kern="1200" dirty="0"/>
        </a:p>
      </dsp:txBody>
      <dsp:txXfrm>
        <a:off x="3219302" y="256083"/>
        <a:ext cx="1236498" cy="1236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8D7E-BDB4-4C41-B6B8-B071891F0C8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2757-8C26-4D9A-B99F-3CE9EA426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26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o_finity10969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uturist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="https://storyset.com/business"&gt;Business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2757-8C26-4D9A-B99F-3CE9EA4266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5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="https://storyset.com/city"&gt;City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C2757-8C26-4D9A-B99F-3CE9EA4266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898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="https://storyset.com/business"&gt;Business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2757-8C26-4D9A-B99F-3CE9EA4266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="https://storyset.com/business"&gt;Business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2757-8C26-4D9A-B99F-3CE9EA4266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02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="https://storyset.com/work"&gt;Work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Rachael Ren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2757-8C26-4D9A-B99F-3CE9EA4266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3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="https://storyset.com/online"&gt;Online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C2757-8C26-4D9A-B99F-3CE9EA4266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20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="https://storyset.com/online"&gt;Online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="https://storyset.com/user"&gt;User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C2757-8C26-4D9A-B99F-3CE9EA4266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85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="https://storyset.com/education"&gt;Education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https://unsplash.com/photos/b6njEJXi9zE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C2757-8C26-4D9A-B99F-3CE9EA4266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8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="https://storyset.com/people"&gt;People illustrations by </a:t>
            </a:r>
            <a:r>
              <a:rPr lang="en-US" dirty="0" err="1"/>
              <a:t>Storyset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AC2757-8C26-4D9A-B99F-3CE9EA4266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63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C2757-8C26-4D9A-B99F-3CE9EA4266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5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D28-E1C5-29A2-031C-A75E60012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9D90D-E114-B804-C50E-A4D4E530A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17BE3-8E24-93B3-19E5-7E800D38B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01F05-4543-0D81-CE9C-92A2AA09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C5F3F-A019-79B1-A6F9-9A7164D6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7448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92F6-1115-1A2B-30FF-4E33D2D4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CB1E4F-3EDF-A0F0-C62A-3E12B3C42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D447F-0F13-DF7C-8A4C-FC1C1812C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ACA12-EE37-BD2E-0881-DFF31C62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C38B8-B1D6-2150-CE35-3D941558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E38E7-51C9-251B-CCE7-87BE45FB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344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038F-66AF-879D-1DE1-394DF215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8AEC4-8592-66D8-0C06-58522A255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2DD2D-EDD9-785A-ABF9-C9623FCD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40A7-6D96-C766-0A12-DD68D2EA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4B61E-9E6D-3A67-E9A0-A58F6BBF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38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589192-1308-4D6D-082B-24F2AF95A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64AF6-3C2C-4FE1-FD2F-FAFC17D24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C2259-38FA-5E48-3270-C41829CC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025C8-9B02-2CEB-8407-82CC66D4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7DD1C-5528-FE17-BDCF-D279920F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761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6CB4B29-5FEF-4FC5-71BA-BF49A05157E8}"/>
              </a:ext>
            </a:extLst>
          </p:cNvPr>
          <p:cNvGrpSpPr/>
          <p:nvPr userDrawn="1"/>
        </p:nvGrpSpPr>
        <p:grpSpPr>
          <a:xfrm>
            <a:off x="9145475" y="6185154"/>
            <a:ext cx="2849880" cy="540000"/>
            <a:chOff x="9342120" y="6185154"/>
            <a:chExt cx="2849880" cy="540000"/>
          </a:xfrm>
          <a:gradFill>
            <a:gsLst>
              <a:gs pos="30000">
                <a:srgbClr val="3E658E">
                  <a:alpha val="0"/>
                </a:srgbClr>
              </a:gs>
              <a:gs pos="0">
                <a:srgbClr val="E3E9E9">
                  <a:alpha val="36000"/>
                </a:srgbClr>
              </a:gs>
            </a:gsLst>
            <a:lin ang="0" scaled="0"/>
          </a:grad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038FB35-1096-BBB1-06F4-C6D192B820B5}"/>
                </a:ext>
              </a:extLst>
            </p:cNvPr>
            <p:cNvSpPr/>
            <p:nvPr userDrawn="1"/>
          </p:nvSpPr>
          <p:spPr>
            <a:xfrm>
              <a:off x="9342120" y="6185154"/>
              <a:ext cx="2849880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8B8CC1-40EF-990B-47E0-78302E17948E}"/>
                </a:ext>
              </a:extLst>
            </p:cNvPr>
            <p:cNvSpPr/>
            <p:nvPr userDrawn="1"/>
          </p:nvSpPr>
          <p:spPr>
            <a:xfrm>
              <a:off x="11490960" y="6185154"/>
              <a:ext cx="70104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9696F6-E418-58E7-0D13-D127C8F9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E8B3-081B-B978-0BD4-BC049E9A5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A478F6-DC3C-FC4E-CCA5-C5709FEF0F29}"/>
              </a:ext>
            </a:extLst>
          </p:cNvPr>
          <p:cNvGrpSpPr/>
          <p:nvPr userDrawn="1"/>
        </p:nvGrpSpPr>
        <p:grpSpPr>
          <a:xfrm>
            <a:off x="9342120" y="6185154"/>
            <a:ext cx="2849880" cy="540000"/>
            <a:chOff x="9342120" y="6185154"/>
            <a:chExt cx="2849880" cy="5400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2B83CB7-5201-6F45-2CED-C3CE0D8A29D4}"/>
                </a:ext>
              </a:extLst>
            </p:cNvPr>
            <p:cNvSpPr/>
            <p:nvPr userDrawn="1"/>
          </p:nvSpPr>
          <p:spPr>
            <a:xfrm>
              <a:off x="9342120" y="6185154"/>
              <a:ext cx="2849880" cy="540000"/>
            </a:xfrm>
            <a:prstGeom prst="hexagon">
              <a:avLst/>
            </a:prstGeom>
            <a:solidFill>
              <a:srgbClr val="E3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EFF2CF-9C0A-606C-1714-0914833D57CE}"/>
                </a:ext>
              </a:extLst>
            </p:cNvPr>
            <p:cNvSpPr/>
            <p:nvPr userDrawn="1"/>
          </p:nvSpPr>
          <p:spPr>
            <a:xfrm>
              <a:off x="11490960" y="6185154"/>
              <a:ext cx="701040" cy="540000"/>
            </a:xfrm>
            <a:prstGeom prst="rect">
              <a:avLst/>
            </a:prstGeom>
            <a:solidFill>
              <a:srgbClr val="E3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6708-EC97-D02F-1F42-277B3BD6FC8A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2052" y="6455154"/>
            <a:ext cx="7973961" cy="0"/>
          </a:xfrm>
          <a:prstGeom prst="line">
            <a:avLst/>
          </a:prstGeom>
          <a:ln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D26AD-9059-7E2C-CEBE-2E559CAC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48198"/>
            <a:ext cx="2743200" cy="365125"/>
          </a:xfrm>
        </p:spPr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F16A-E80D-4A01-2F04-2AAC7F50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481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DCBE3-BAAC-7D90-4AE7-5185C15C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198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05D3B11-39C3-4683-A14A-EC6FA835B7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924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2A8A5146-0533-AADD-67A3-5E576E8528CB}"/>
              </a:ext>
            </a:extLst>
          </p:cNvPr>
          <p:cNvSpPr/>
          <p:nvPr userDrawn="1"/>
        </p:nvSpPr>
        <p:spPr>
          <a:xfrm>
            <a:off x="838201" y="2743990"/>
            <a:ext cx="6645644" cy="3084053"/>
          </a:xfrm>
          <a:prstGeom prst="roundRect">
            <a:avLst>
              <a:gd name="adj" fmla="val 4581"/>
            </a:avLst>
          </a:prstGeom>
          <a:gradFill flip="none" rotWithShape="1">
            <a:gsLst>
              <a:gs pos="100000">
                <a:srgbClr val="44535B">
                  <a:alpha val="5000"/>
                </a:srgbClr>
              </a:gs>
              <a:gs pos="0">
                <a:srgbClr val="44535B">
                  <a:alpha val="75000"/>
                </a:srgbClr>
              </a:gs>
            </a:gsLst>
            <a:lin ang="16200000" scaled="1"/>
            <a:tileRect/>
          </a:gra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16200000" scaled="1"/>
              <a:tileRect/>
            </a:gradFill>
          </a:ln>
          <a:effectLst>
            <a:outerShdw blurRad="127000" dist="635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CB4B29-5FEF-4FC5-71BA-BF49A05157E8}"/>
              </a:ext>
            </a:extLst>
          </p:cNvPr>
          <p:cNvGrpSpPr/>
          <p:nvPr userDrawn="1"/>
        </p:nvGrpSpPr>
        <p:grpSpPr>
          <a:xfrm>
            <a:off x="9145475" y="6185154"/>
            <a:ext cx="2849880" cy="540000"/>
            <a:chOff x="9342120" y="6185154"/>
            <a:chExt cx="2849880" cy="540000"/>
          </a:xfrm>
          <a:gradFill>
            <a:gsLst>
              <a:gs pos="30000">
                <a:srgbClr val="3E658E">
                  <a:alpha val="0"/>
                </a:srgbClr>
              </a:gs>
              <a:gs pos="0">
                <a:srgbClr val="E3E9E9">
                  <a:alpha val="36000"/>
                </a:srgbClr>
              </a:gs>
            </a:gsLst>
            <a:lin ang="0" scaled="0"/>
          </a:grad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038FB35-1096-BBB1-06F4-C6D192B820B5}"/>
                </a:ext>
              </a:extLst>
            </p:cNvPr>
            <p:cNvSpPr/>
            <p:nvPr userDrawn="1"/>
          </p:nvSpPr>
          <p:spPr>
            <a:xfrm>
              <a:off x="9342120" y="6185154"/>
              <a:ext cx="2849880" cy="540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8B8CC1-40EF-990B-47E0-78302E17948E}"/>
                </a:ext>
              </a:extLst>
            </p:cNvPr>
            <p:cNvSpPr/>
            <p:nvPr userDrawn="1"/>
          </p:nvSpPr>
          <p:spPr>
            <a:xfrm>
              <a:off x="11490960" y="6185154"/>
              <a:ext cx="701040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9696F6-E418-58E7-0D13-D127C8F9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A478F6-DC3C-FC4E-CCA5-C5709FEF0F29}"/>
              </a:ext>
            </a:extLst>
          </p:cNvPr>
          <p:cNvGrpSpPr/>
          <p:nvPr userDrawn="1"/>
        </p:nvGrpSpPr>
        <p:grpSpPr>
          <a:xfrm>
            <a:off x="9342120" y="6185154"/>
            <a:ext cx="2849880" cy="540000"/>
            <a:chOff x="9342120" y="6185154"/>
            <a:chExt cx="2849880" cy="54000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22B83CB7-5201-6F45-2CED-C3CE0D8A29D4}"/>
                </a:ext>
              </a:extLst>
            </p:cNvPr>
            <p:cNvSpPr/>
            <p:nvPr userDrawn="1"/>
          </p:nvSpPr>
          <p:spPr>
            <a:xfrm>
              <a:off x="9342120" y="6185154"/>
              <a:ext cx="2849880" cy="540000"/>
            </a:xfrm>
            <a:prstGeom prst="hexagon">
              <a:avLst/>
            </a:prstGeom>
            <a:solidFill>
              <a:srgbClr val="E3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EFF2CF-9C0A-606C-1714-0914833D57CE}"/>
                </a:ext>
              </a:extLst>
            </p:cNvPr>
            <p:cNvSpPr/>
            <p:nvPr userDrawn="1"/>
          </p:nvSpPr>
          <p:spPr>
            <a:xfrm>
              <a:off x="11490960" y="6185154"/>
              <a:ext cx="701040" cy="540000"/>
            </a:xfrm>
            <a:prstGeom prst="rect">
              <a:avLst/>
            </a:prstGeom>
            <a:solidFill>
              <a:srgbClr val="E3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A26708-EC97-D02F-1F42-277B3BD6FC8A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2052" y="6455154"/>
            <a:ext cx="7973961" cy="0"/>
          </a:xfrm>
          <a:prstGeom prst="line">
            <a:avLst/>
          </a:prstGeom>
          <a:ln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D26AD-9059-7E2C-CEBE-2E559CAC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248198"/>
            <a:ext cx="2743200" cy="365125"/>
          </a:xfrm>
        </p:spPr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F16A-E80D-4A01-2F04-2AAC7F50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4819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DCBE3-BAAC-7D90-4AE7-5185C15C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198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05D3B11-39C3-4683-A14A-EC6FA835B77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5">
            <a:extLst>
              <a:ext uri="{FF2B5EF4-FFF2-40B4-BE49-F238E27FC236}">
                <a16:creationId xmlns:a16="http://schemas.microsoft.com/office/drawing/2014/main" id="{DAC1481E-67FF-601C-B5AB-A24CFB501CEE}"/>
              </a:ext>
            </a:extLst>
          </p:cNvPr>
          <p:cNvGrpSpPr/>
          <p:nvPr userDrawn="1"/>
        </p:nvGrpSpPr>
        <p:grpSpPr>
          <a:xfrm>
            <a:off x="4446721" y="1676093"/>
            <a:ext cx="7462168" cy="1911373"/>
            <a:chOff x="976174" y="1635728"/>
            <a:chExt cx="6451473" cy="165249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04A9A1-3C9D-AD6A-B05D-3538F65C6650}"/>
                </a:ext>
              </a:extLst>
            </p:cNvPr>
            <p:cNvSpPr/>
            <p:nvPr/>
          </p:nvSpPr>
          <p:spPr>
            <a:xfrm>
              <a:off x="6429332" y="1635728"/>
              <a:ext cx="998315" cy="1652492"/>
            </a:xfrm>
            <a:custGeom>
              <a:avLst/>
              <a:gdLst>
                <a:gd name="connsiteX0" fmla="*/ 0 w 998315"/>
                <a:gd name="connsiteY0" fmla="*/ 0 h 1652492"/>
                <a:gd name="connsiteX1" fmla="*/ 998315 w 998315"/>
                <a:gd name="connsiteY1" fmla="*/ 0 h 1652492"/>
                <a:gd name="connsiteX2" fmla="*/ 998315 w 998315"/>
                <a:gd name="connsiteY2" fmla="*/ 1652492 h 1652492"/>
                <a:gd name="connsiteX3" fmla="*/ 0 w 998315"/>
                <a:gd name="connsiteY3" fmla="*/ 1652492 h 16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315" h="1652492">
                  <a:moveTo>
                    <a:pt x="0" y="0"/>
                  </a:moveTo>
                  <a:lnTo>
                    <a:pt x="998315" y="0"/>
                  </a:lnTo>
                  <a:lnTo>
                    <a:pt x="998315" y="1652492"/>
                  </a:lnTo>
                  <a:lnTo>
                    <a:pt x="0" y="1652492"/>
                  </a:lnTo>
                  <a:close/>
                </a:path>
              </a:pathLst>
            </a:custGeom>
            <a:solidFill>
              <a:srgbClr val="325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4454CBD-546E-9D13-A68C-010377F302EB}"/>
                </a:ext>
              </a:extLst>
            </p:cNvPr>
            <p:cNvSpPr/>
            <p:nvPr/>
          </p:nvSpPr>
          <p:spPr>
            <a:xfrm>
              <a:off x="6396185" y="1635728"/>
              <a:ext cx="998315" cy="1652492"/>
            </a:xfrm>
            <a:custGeom>
              <a:avLst/>
              <a:gdLst>
                <a:gd name="connsiteX0" fmla="*/ 0 w 998315"/>
                <a:gd name="connsiteY0" fmla="*/ 0 h 1652492"/>
                <a:gd name="connsiteX1" fmla="*/ 998315 w 998315"/>
                <a:gd name="connsiteY1" fmla="*/ 0 h 1652492"/>
                <a:gd name="connsiteX2" fmla="*/ 998315 w 998315"/>
                <a:gd name="connsiteY2" fmla="*/ 1652492 h 1652492"/>
                <a:gd name="connsiteX3" fmla="*/ 0 w 998315"/>
                <a:gd name="connsiteY3" fmla="*/ 1652492 h 16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315" h="1652492">
                  <a:moveTo>
                    <a:pt x="0" y="0"/>
                  </a:moveTo>
                  <a:lnTo>
                    <a:pt x="998315" y="0"/>
                  </a:lnTo>
                  <a:lnTo>
                    <a:pt x="998315" y="1652492"/>
                  </a:lnTo>
                  <a:lnTo>
                    <a:pt x="0" y="1652492"/>
                  </a:lnTo>
                  <a:close/>
                </a:path>
              </a:pathLst>
            </a:custGeom>
            <a:solidFill>
              <a:srgbClr val="AD5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9CB26A-1FF4-3E6B-94F6-47AB164AB533}"/>
                </a:ext>
              </a:extLst>
            </p:cNvPr>
            <p:cNvSpPr/>
            <p:nvPr/>
          </p:nvSpPr>
          <p:spPr>
            <a:xfrm>
              <a:off x="6438666" y="1669256"/>
              <a:ext cx="913257" cy="1585436"/>
            </a:xfrm>
            <a:custGeom>
              <a:avLst/>
              <a:gdLst>
                <a:gd name="connsiteX0" fmla="*/ 0 w 913257"/>
                <a:gd name="connsiteY0" fmla="*/ 0 h 1585436"/>
                <a:gd name="connsiteX1" fmla="*/ 913257 w 913257"/>
                <a:gd name="connsiteY1" fmla="*/ 0 h 1585436"/>
                <a:gd name="connsiteX2" fmla="*/ 913257 w 913257"/>
                <a:gd name="connsiteY2" fmla="*/ 1585436 h 1585436"/>
                <a:gd name="connsiteX3" fmla="*/ 0 w 913257"/>
                <a:gd name="connsiteY3" fmla="*/ 1585436 h 158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257" h="1585436">
                  <a:moveTo>
                    <a:pt x="0" y="0"/>
                  </a:moveTo>
                  <a:lnTo>
                    <a:pt x="913257" y="0"/>
                  </a:lnTo>
                  <a:lnTo>
                    <a:pt x="913257" y="1585436"/>
                  </a:lnTo>
                  <a:lnTo>
                    <a:pt x="0" y="1585436"/>
                  </a:lnTo>
                  <a:close/>
                </a:path>
              </a:pathLst>
            </a:custGeom>
            <a:solidFill>
              <a:srgbClr val="3E65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F087B2-C3F0-0ED1-D00B-A0B32F9F8DF1}"/>
                </a:ext>
              </a:extLst>
            </p:cNvPr>
            <p:cNvSpPr/>
            <p:nvPr/>
          </p:nvSpPr>
          <p:spPr>
            <a:xfrm>
              <a:off x="6612498" y="1875282"/>
              <a:ext cx="561594" cy="1173480"/>
            </a:xfrm>
            <a:custGeom>
              <a:avLst/>
              <a:gdLst>
                <a:gd name="connsiteX0" fmla="*/ 0 w 561594"/>
                <a:gd name="connsiteY0" fmla="*/ 0 h 1173480"/>
                <a:gd name="connsiteX1" fmla="*/ 561594 w 561594"/>
                <a:gd name="connsiteY1" fmla="*/ 0 h 1173480"/>
                <a:gd name="connsiteX2" fmla="*/ 561594 w 561594"/>
                <a:gd name="connsiteY2" fmla="*/ 1173480 h 1173480"/>
                <a:gd name="connsiteX3" fmla="*/ 0 w 561594"/>
                <a:gd name="connsiteY3" fmla="*/ 1173480 h 117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94" h="1173480">
                  <a:moveTo>
                    <a:pt x="0" y="0"/>
                  </a:moveTo>
                  <a:lnTo>
                    <a:pt x="561594" y="0"/>
                  </a:lnTo>
                  <a:lnTo>
                    <a:pt x="561594" y="1173480"/>
                  </a:lnTo>
                  <a:lnTo>
                    <a:pt x="0" y="1173480"/>
                  </a:lnTo>
                  <a:close/>
                </a:path>
              </a:pathLst>
            </a:custGeom>
            <a:solidFill>
              <a:srgbClr val="325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C2E87B-0CC6-87E4-6F60-560B0BC4E7A4}"/>
                </a:ext>
              </a:extLst>
            </p:cNvPr>
            <p:cNvSpPr/>
            <p:nvPr/>
          </p:nvSpPr>
          <p:spPr>
            <a:xfrm>
              <a:off x="6612486" y="2200560"/>
              <a:ext cx="565606" cy="848201"/>
            </a:xfrm>
            <a:custGeom>
              <a:avLst/>
              <a:gdLst>
                <a:gd name="connsiteX0" fmla="*/ 12 w 565606"/>
                <a:gd name="connsiteY0" fmla="*/ 432911 h 848201"/>
                <a:gd name="connsiteX1" fmla="*/ 205847 w 565606"/>
                <a:gd name="connsiteY1" fmla="*/ 200978 h 848201"/>
                <a:gd name="connsiteX2" fmla="*/ 361009 w 565606"/>
                <a:gd name="connsiteY2" fmla="*/ 184118 h 848201"/>
                <a:gd name="connsiteX3" fmla="*/ 561606 w 565606"/>
                <a:gd name="connsiteY3" fmla="*/ 0 h 848201"/>
                <a:gd name="connsiteX4" fmla="*/ 565606 w 565606"/>
                <a:gd name="connsiteY4" fmla="*/ 848201 h 848201"/>
                <a:gd name="connsiteX5" fmla="*/ 12 w 565606"/>
                <a:gd name="connsiteY5" fmla="*/ 848201 h 84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606" h="848201">
                  <a:moveTo>
                    <a:pt x="12" y="432911"/>
                  </a:moveTo>
                  <a:cubicBezTo>
                    <a:pt x="-1226" y="323279"/>
                    <a:pt x="97357" y="216313"/>
                    <a:pt x="205847" y="200978"/>
                  </a:cubicBezTo>
                  <a:cubicBezTo>
                    <a:pt x="257663" y="193738"/>
                    <a:pt x="312622" y="203930"/>
                    <a:pt x="361009" y="184118"/>
                  </a:cubicBezTo>
                  <a:cubicBezTo>
                    <a:pt x="447306" y="148780"/>
                    <a:pt x="474738" y="34004"/>
                    <a:pt x="561606" y="0"/>
                  </a:cubicBezTo>
                  <a:lnTo>
                    <a:pt x="565606" y="848201"/>
                  </a:lnTo>
                  <a:lnTo>
                    <a:pt x="12" y="848201"/>
                  </a:lnTo>
                  <a:close/>
                </a:path>
              </a:pathLst>
            </a:custGeom>
            <a:solidFill>
              <a:schemeClr val="tx1">
                <a:alpha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2F6EC6-2096-C65B-4535-C6A9619ACF08}"/>
                </a:ext>
              </a:extLst>
            </p:cNvPr>
            <p:cNvSpPr/>
            <p:nvPr/>
          </p:nvSpPr>
          <p:spPr>
            <a:xfrm>
              <a:off x="1009512" y="1887569"/>
              <a:ext cx="665416" cy="964501"/>
            </a:xfrm>
            <a:custGeom>
              <a:avLst/>
              <a:gdLst>
                <a:gd name="connsiteX0" fmla="*/ 0 w 665416"/>
                <a:gd name="connsiteY0" fmla="*/ 0 h 964501"/>
                <a:gd name="connsiteX1" fmla="*/ 665416 w 665416"/>
                <a:gd name="connsiteY1" fmla="*/ 0 h 964501"/>
                <a:gd name="connsiteX2" fmla="*/ 665416 w 665416"/>
                <a:gd name="connsiteY2" fmla="*/ 964501 h 964501"/>
                <a:gd name="connsiteX3" fmla="*/ 0 w 665416"/>
                <a:gd name="connsiteY3" fmla="*/ 964501 h 96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416" h="964501">
                  <a:moveTo>
                    <a:pt x="0" y="0"/>
                  </a:moveTo>
                  <a:lnTo>
                    <a:pt x="665416" y="0"/>
                  </a:lnTo>
                  <a:lnTo>
                    <a:pt x="665416" y="964501"/>
                  </a:lnTo>
                  <a:lnTo>
                    <a:pt x="0" y="964501"/>
                  </a:lnTo>
                  <a:close/>
                </a:path>
              </a:pathLst>
            </a:custGeom>
            <a:solidFill>
              <a:srgbClr val="325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970EC92-6F95-B305-42F0-B4FE09D272AD}"/>
                </a:ext>
              </a:extLst>
            </p:cNvPr>
            <p:cNvSpPr/>
            <p:nvPr/>
          </p:nvSpPr>
          <p:spPr>
            <a:xfrm>
              <a:off x="976174" y="1887569"/>
              <a:ext cx="665416" cy="964501"/>
            </a:xfrm>
            <a:custGeom>
              <a:avLst/>
              <a:gdLst>
                <a:gd name="connsiteX0" fmla="*/ 0 w 665416"/>
                <a:gd name="connsiteY0" fmla="*/ 0 h 964501"/>
                <a:gd name="connsiteX1" fmla="*/ 665416 w 665416"/>
                <a:gd name="connsiteY1" fmla="*/ 0 h 964501"/>
                <a:gd name="connsiteX2" fmla="*/ 665416 w 665416"/>
                <a:gd name="connsiteY2" fmla="*/ 964501 h 964501"/>
                <a:gd name="connsiteX3" fmla="*/ 0 w 665416"/>
                <a:gd name="connsiteY3" fmla="*/ 964501 h 96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5416" h="964501">
                  <a:moveTo>
                    <a:pt x="0" y="0"/>
                  </a:moveTo>
                  <a:lnTo>
                    <a:pt x="665416" y="0"/>
                  </a:lnTo>
                  <a:lnTo>
                    <a:pt x="665416" y="964501"/>
                  </a:lnTo>
                  <a:lnTo>
                    <a:pt x="0" y="964501"/>
                  </a:lnTo>
                  <a:close/>
                </a:path>
              </a:pathLst>
            </a:custGeom>
            <a:solidFill>
              <a:srgbClr val="AD59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C72B35-A162-D9CD-EA99-848EB3DC2995}"/>
                </a:ext>
              </a:extLst>
            </p:cNvPr>
            <p:cNvSpPr/>
            <p:nvPr/>
          </p:nvSpPr>
          <p:spPr>
            <a:xfrm>
              <a:off x="1058851" y="1991963"/>
              <a:ext cx="500062" cy="755618"/>
            </a:xfrm>
            <a:custGeom>
              <a:avLst/>
              <a:gdLst>
                <a:gd name="connsiteX0" fmla="*/ 0 w 500062"/>
                <a:gd name="connsiteY0" fmla="*/ 0 h 755618"/>
                <a:gd name="connsiteX1" fmla="*/ 500063 w 500062"/>
                <a:gd name="connsiteY1" fmla="*/ 0 h 755618"/>
                <a:gd name="connsiteX2" fmla="*/ 500063 w 500062"/>
                <a:gd name="connsiteY2" fmla="*/ 755618 h 755618"/>
                <a:gd name="connsiteX3" fmla="*/ 0 w 500062"/>
                <a:gd name="connsiteY3" fmla="*/ 755618 h 75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0062" h="755618">
                  <a:moveTo>
                    <a:pt x="0" y="0"/>
                  </a:moveTo>
                  <a:lnTo>
                    <a:pt x="500063" y="0"/>
                  </a:lnTo>
                  <a:lnTo>
                    <a:pt x="500063" y="755618"/>
                  </a:lnTo>
                  <a:lnTo>
                    <a:pt x="0" y="755618"/>
                  </a:lnTo>
                  <a:close/>
                </a:path>
              </a:pathLst>
            </a:custGeom>
            <a:solidFill>
              <a:srgbClr val="3E65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E362981-A2AC-36D3-3440-3FD450E1C2BD}"/>
                </a:ext>
              </a:extLst>
            </p:cNvPr>
            <p:cNvSpPr/>
            <p:nvPr/>
          </p:nvSpPr>
          <p:spPr>
            <a:xfrm>
              <a:off x="1058089" y="1988629"/>
              <a:ext cx="503586" cy="758952"/>
            </a:xfrm>
            <a:custGeom>
              <a:avLst/>
              <a:gdLst>
                <a:gd name="connsiteX0" fmla="*/ 500920 w 503586"/>
                <a:gd name="connsiteY0" fmla="*/ 758952 h 758952"/>
                <a:gd name="connsiteX1" fmla="*/ 500920 w 503586"/>
                <a:gd name="connsiteY1" fmla="*/ 755333 h 758952"/>
                <a:gd name="connsiteX2" fmla="*/ 500920 w 503586"/>
                <a:gd name="connsiteY2" fmla="*/ 744569 h 758952"/>
                <a:gd name="connsiteX3" fmla="*/ 500920 w 503586"/>
                <a:gd name="connsiteY3" fmla="*/ 703136 h 758952"/>
                <a:gd name="connsiteX4" fmla="*/ 500920 w 503586"/>
                <a:gd name="connsiteY4" fmla="*/ 547497 h 758952"/>
                <a:gd name="connsiteX5" fmla="*/ 500063 w 503586"/>
                <a:gd name="connsiteY5" fmla="*/ 3334 h 758952"/>
                <a:gd name="connsiteX6" fmla="*/ 501777 w 503586"/>
                <a:gd name="connsiteY6" fmla="*/ 5048 h 758952"/>
                <a:gd name="connsiteX7" fmla="*/ 762 w 503586"/>
                <a:gd name="connsiteY7" fmla="*/ 5048 h 758952"/>
                <a:gd name="connsiteX8" fmla="*/ 2572 w 503586"/>
                <a:gd name="connsiteY8" fmla="*/ 3239 h 758952"/>
                <a:gd name="connsiteX9" fmla="*/ 2572 w 503586"/>
                <a:gd name="connsiteY9" fmla="*/ 758857 h 758952"/>
                <a:gd name="connsiteX10" fmla="*/ 1048 w 503586"/>
                <a:gd name="connsiteY10" fmla="*/ 757428 h 758952"/>
                <a:gd name="connsiteX11" fmla="*/ 365093 w 503586"/>
                <a:gd name="connsiteY11" fmla="*/ 758190 h 758952"/>
                <a:gd name="connsiteX12" fmla="*/ 465677 w 503586"/>
                <a:gd name="connsiteY12" fmla="*/ 758190 h 758952"/>
                <a:gd name="connsiteX13" fmla="*/ 492061 w 503586"/>
                <a:gd name="connsiteY13" fmla="*/ 758190 h 758952"/>
                <a:gd name="connsiteX14" fmla="*/ 501586 w 503586"/>
                <a:gd name="connsiteY14" fmla="*/ 758190 h 758952"/>
                <a:gd name="connsiteX15" fmla="*/ 492728 w 503586"/>
                <a:gd name="connsiteY15" fmla="*/ 758190 h 758952"/>
                <a:gd name="connsiteX16" fmla="*/ 466630 w 503586"/>
                <a:gd name="connsiteY16" fmla="*/ 758190 h 758952"/>
                <a:gd name="connsiteX17" fmla="*/ 366332 w 503586"/>
                <a:gd name="connsiteY17" fmla="*/ 758190 h 758952"/>
                <a:gd name="connsiteX18" fmla="*/ 1429 w 503586"/>
                <a:gd name="connsiteY18" fmla="*/ 758952 h 758952"/>
                <a:gd name="connsiteX19" fmla="*/ 0 w 503586"/>
                <a:gd name="connsiteY19" fmla="*/ 758952 h 758952"/>
                <a:gd name="connsiteX20" fmla="*/ 0 w 503586"/>
                <a:gd name="connsiteY20" fmla="*/ 757428 h 758952"/>
                <a:gd name="connsiteX21" fmla="*/ 0 w 503586"/>
                <a:gd name="connsiteY21" fmla="*/ 1810 h 758952"/>
                <a:gd name="connsiteX22" fmla="*/ 0 w 503586"/>
                <a:gd name="connsiteY22" fmla="*/ 0 h 758952"/>
                <a:gd name="connsiteX23" fmla="*/ 1905 w 503586"/>
                <a:gd name="connsiteY23" fmla="*/ 0 h 758952"/>
                <a:gd name="connsiteX24" fmla="*/ 501967 w 503586"/>
                <a:gd name="connsiteY24" fmla="*/ 0 h 758952"/>
                <a:gd name="connsiteX25" fmla="*/ 503587 w 503586"/>
                <a:gd name="connsiteY25" fmla="*/ 0 h 758952"/>
                <a:gd name="connsiteX26" fmla="*/ 503587 w 503586"/>
                <a:gd name="connsiteY26" fmla="*/ 1619 h 758952"/>
                <a:gd name="connsiteX27" fmla="*/ 502825 w 503586"/>
                <a:gd name="connsiteY27" fmla="*/ 546830 h 758952"/>
                <a:gd name="connsiteX28" fmla="*/ 502348 w 503586"/>
                <a:gd name="connsiteY28" fmla="*/ 702183 h 758952"/>
                <a:gd name="connsiteX29" fmla="*/ 502348 w 503586"/>
                <a:gd name="connsiteY29" fmla="*/ 743236 h 758952"/>
                <a:gd name="connsiteX30" fmla="*/ 502348 w 503586"/>
                <a:gd name="connsiteY30" fmla="*/ 753809 h 758952"/>
                <a:gd name="connsiteX31" fmla="*/ 500920 w 503586"/>
                <a:gd name="connsiteY31" fmla="*/ 758952 h 75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3586" h="758952">
                  <a:moveTo>
                    <a:pt x="500920" y="758952"/>
                  </a:moveTo>
                  <a:cubicBezTo>
                    <a:pt x="500920" y="758952"/>
                    <a:pt x="500920" y="757714"/>
                    <a:pt x="500920" y="755333"/>
                  </a:cubicBezTo>
                  <a:cubicBezTo>
                    <a:pt x="500920" y="752951"/>
                    <a:pt x="500920" y="749237"/>
                    <a:pt x="500920" y="744569"/>
                  </a:cubicBezTo>
                  <a:cubicBezTo>
                    <a:pt x="500920" y="735044"/>
                    <a:pt x="500920" y="721233"/>
                    <a:pt x="500920" y="703136"/>
                  </a:cubicBezTo>
                  <a:cubicBezTo>
                    <a:pt x="500920" y="666941"/>
                    <a:pt x="500920" y="614172"/>
                    <a:pt x="500920" y="547497"/>
                  </a:cubicBezTo>
                  <a:cubicBezTo>
                    <a:pt x="500920" y="414147"/>
                    <a:pt x="500920" y="225552"/>
                    <a:pt x="500063" y="3334"/>
                  </a:cubicBezTo>
                  <a:lnTo>
                    <a:pt x="501777" y="5048"/>
                  </a:lnTo>
                  <a:lnTo>
                    <a:pt x="762" y="5048"/>
                  </a:lnTo>
                  <a:lnTo>
                    <a:pt x="2572" y="3239"/>
                  </a:lnTo>
                  <a:cubicBezTo>
                    <a:pt x="2572" y="288322"/>
                    <a:pt x="2572" y="551117"/>
                    <a:pt x="2572" y="758857"/>
                  </a:cubicBezTo>
                  <a:lnTo>
                    <a:pt x="1048" y="757428"/>
                  </a:lnTo>
                  <a:lnTo>
                    <a:pt x="365093" y="758190"/>
                  </a:lnTo>
                  <a:lnTo>
                    <a:pt x="465677" y="758190"/>
                  </a:lnTo>
                  <a:lnTo>
                    <a:pt x="492061" y="758190"/>
                  </a:lnTo>
                  <a:lnTo>
                    <a:pt x="501586" y="758190"/>
                  </a:lnTo>
                  <a:cubicBezTo>
                    <a:pt x="501586" y="758190"/>
                    <a:pt x="498634" y="758190"/>
                    <a:pt x="492728" y="758190"/>
                  </a:cubicBezTo>
                  <a:lnTo>
                    <a:pt x="466630" y="758190"/>
                  </a:lnTo>
                  <a:lnTo>
                    <a:pt x="366332" y="758190"/>
                  </a:lnTo>
                  <a:lnTo>
                    <a:pt x="1429" y="758952"/>
                  </a:lnTo>
                  <a:lnTo>
                    <a:pt x="0" y="758952"/>
                  </a:lnTo>
                  <a:lnTo>
                    <a:pt x="0" y="757428"/>
                  </a:lnTo>
                  <a:cubicBezTo>
                    <a:pt x="0" y="549688"/>
                    <a:pt x="0" y="286893"/>
                    <a:pt x="0" y="1810"/>
                  </a:cubicBezTo>
                  <a:lnTo>
                    <a:pt x="0" y="0"/>
                  </a:lnTo>
                  <a:lnTo>
                    <a:pt x="1905" y="0"/>
                  </a:lnTo>
                  <a:lnTo>
                    <a:pt x="501967" y="0"/>
                  </a:lnTo>
                  <a:lnTo>
                    <a:pt x="503587" y="0"/>
                  </a:lnTo>
                  <a:lnTo>
                    <a:pt x="503587" y="1619"/>
                  </a:lnTo>
                  <a:cubicBezTo>
                    <a:pt x="503587" y="224314"/>
                    <a:pt x="503015" y="413385"/>
                    <a:pt x="502825" y="546830"/>
                  </a:cubicBezTo>
                  <a:cubicBezTo>
                    <a:pt x="502825" y="613505"/>
                    <a:pt x="502825" y="665988"/>
                    <a:pt x="502348" y="702183"/>
                  </a:cubicBezTo>
                  <a:cubicBezTo>
                    <a:pt x="502348" y="719995"/>
                    <a:pt x="502348" y="733806"/>
                    <a:pt x="502348" y="743236"/>
                  </a:cubicBezTo>
                  <a:cubicBezTo>
                    <a:pt x="502348" y="747808"/>
                    <a:pt x="502348" y="751332"/>
                    <a:pt x="502348" y="753809"/>
                  </a:cubicBezTo>
                  <a:cubicBezTo>
                    <a:pt x="502348" y="756285"/>
                    <a:pt x="500920" y="758952"/>
                    <a:pt x="500920" y="758952"/>
                  </a:cubicBezTo>
                  <a:close/>
                </a:path>
              </a:pathLst>
            </a:custGeom>
            <a:solidFill>
              <a:srgbClr val="7A3E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80B8648-8F38-A216-E267-C42EC1AB9F2B}"/>
                </a:ext>
              </a:extLst>
            </p:cNvPr>
            <p:cNvSpPr/>
            <p:nvPr/>
          </p:nvSpPr>
          <p:spPr>
            <a:xfrm>
              <a:off x="1552913" y="1887569"/>
              <a:ext cx="90201" cy="110013"/>
            </a:xfrm>
            <a:custGeom>
              <a:avLst/>
              <a:gdLst>
                <a:gd name="connsiteX0" fmla="*/ 90202 w 90201"/>
                <a:gd name="connsiteY0" fmla="*/ 0 h 110013"/>
                <a:gd name="connsiteX1" fmla="*/ 78772 w 90201"/>
                <a:gd name="connsiteY1" fmla="*/ 17431 h 110013"/>
                <a:gd name="connsiteX2" fmla="*/ 47530 w 90201"/>
                <a:gd name="connsiteY2" fmla="*/ 56960 h 110013"/>
                <a:gd name="connsiteX3" fmla="*/ 14669 w 90201"/>
                <a:gd name="connsiteY3" fmla="*/ 95060 h 110013"/>
                <a:gd name="connsiteX4" fmla="*/ 0 w 90201"/>
                <a:gd name="connsiteY4" fmla="*/ 110014 h 110013"/>
                <a:gd name="connsiteX5" fmla="*/ 12668 w 90201"/>
                <a:gd name="connsiteY5" fmla="*/ 93631 h 110013"/>
                <a:gd name="connsiteX6" fmla="*/ 44768 w 90201"/>
                <a:gd name="connsiteY6" fmla="*/ 54769 h 110013"/>
                <a:gd name="connsiteX7" fmla="*/ 76771 w 90201"/>
                <a:gd name="connsiteY7" fmla="*/ 15907 h 110013"/>
                <a:gd name="connsiteX8" fmla="*/ 90202 w 90201"/>
                <a:gd name="connsiteY8" fmla="*/ 0 h 11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01" h="110013">
                  <a:moveTo>
                    <a:pt x="90202" y="0"/>
                  </a:moveTo>
                  <a:cubicBezTo>
                    <a:pt x="86916" y="6137"/>
                    <a:pt x="83087" y="11969"/>
                    <a:pt x="78772" y="17431"/>
                  </a:cubicBezTo>
                  <a:cubicBezTo>
                    <a:pt x="71056" y="27718"/>
                    <a:pt x="59722" y="41815"/>
                    <a:pt x="47530" y="56960"/>
                  </a:cubicBezTo>
                  <a:cubicBezTo>
                    <a:pt x="35338" y="72104"/>
                    <a:pt x="23336" y="85535"/>
                    <a:pt x="14669" y="95060"/>
                  </a:cubicBezTo>
                  <a:cubicBezTo>
                    <a:pt x="10220" y="100457"/>
                    <a:pt x="5315" y="105461"/>
                    <a:pt x="0" y="110014"/>
                  </a:cubicBezTo>
                  <a:cubicBezTo>
                    <a:pt x="3761" y="104211"/>
                    <a:pt x="8001" y="98731"/>
                    <a:pt x="12668" y="93631"/>
                  </a:cubicBezTo>
                  <a:lnTo>
                    <a:pt x="44768" y="54769"/>
                  </a:lnTo>
                  <a:lnTo>
                    <a:pt x="76771" y="15907"/>
                  </a:lnTo>
                  <a:cubicBezTo>
                    <a:pt x="80772" y="10220"/>
                    <a:pt x="85268" y="4898"/>
                    <a:pt x="90202" y="0"/>
                  </a:cubicBezTo>
                  <a:close/>
                </a:path>
              </a:pathLst>
            </a:custGeom>
            <a:solidFill>
              <a:srgbClr val="7A3E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25AAFEC-F105-2631-BE91-781958F44A39}"/>
                </a:ext>
              </a:extLst>
            </p:cNvPr>
            <p:cNvSpPr/>
            <p:nvPr/>
          </p:nvSpPr>
          <p:spPr>
            <a:xfrm>
              <a:off x="1561581" y="2745200"/>
              <a:ext cx="87153" cy="109061"/>
            </a:xfrm>
            <a:custGeom>
              <a:avLst/>
              <a:gdLst>
                <a:gd name="connsiteX0" fmla="*/ 0 w 87153"/>
                <a:gd name="connsiteY0" fmla="*/ 0 h 109061"/>
                <a:gd name="connsiteX1" fmla="*/ 87154 w 87153"/>
                <a:gd name="connsiteY1" fmla="*/ 109061 h 10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153" h="109061">
                  <a:moveTo>
                    <a:pt x="0" y="0"/>
                  </a:moveTo>
                  <a:cubicBezTo>
                    <a:pt x="24803" y="39557"/>
                    <a:pt x="54045" y="76143"/>
                    <a:pt x="87154" y="109061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B6BBA4-BF1E-709B-8831-1E0646EBE596}"/>
                </a:ext>
              </a:extLst>
            </p:cNvPr>
            <p:cNvSpPr/>
            <p:nvPr/>
          </p:nvSpPr>
          <p:spPr>
            <a:xfrm>
              <a:off x="1561962" y="2745200"/>
              <a:ext cx="86772" cy="109061"/>
            </a:xfrm>
            <a:custGeom>
              <a:avLst/>
              <a:gdLst>
                <a:gd name="connsiteX0" fmla="*/ 86773 w 86772"/>
                <a:gd name="connsiteY0" fmla="*/ 109061 h 109061"/>
                <a:gd name="connsiteX1" fmla="*/ 71628 w 86772"/>
                <a:gd name="connsiteY1" fmla="*/ 95250 h 109061"/>
                <a:gd name="connsiteX2" fmla="*/ 38671 w 86772"/>
                <a:gd name="connsiteY2" fmla="*/ 58102 h 109061"/>
                <a:gd name="connsiteX3" fmla="*/ 10096 w 86772"/>
                <a:gd name="connsiteY3" fmla="*/ 17907 h 109061"/>
                <a:gd name="connsiteX4" fmla="*/ 0 w 86772"/>
                <a:gd name="connsiteY4" fmla="*/ 0 h 109061"/>
                <a:gd name="connsiteX5" fmla="*/ 12192 w 86772"/>
                <a:gd name="connsiteY5" fmla="*/ 16478 h 109061"/>
                <a:gd name="connsiteX6" fmla="*/ 41910 w 86772"/>
                <a:gd name="connsiteY6" fmla="*/ 55912 h 109061"/>
                <a:gd name="connsiteX7" fmla="*/ 73819 w 86772"/>
                <a:gd name="connsiteY7" fmla="*/ 93535 h 109061"/>
                <a:gd name="connsiteX8" fmla="*/ 86773 w 86772"/>
                <a:gd name="connsiteY8" fmla="*/ 109061 h 109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772" h="109061">
                  <a:moveTo>
                    <a:pt x="86773" y="109061"/>
                  </a:moveTo>
                  <a:cubicBezTo>
                    <a:pt x="81229" y="105032"/>
                    <a:pt x="76152" y="100403"/>
                    <a:pt x="71628" y="95250"/>
                  </a:cubicBezTo>
                  <a:cubicBezTo>
                    <a:pt x="60007" y="83439"/>
                    <a:pt x="49006" y="71047"/>
                    <a:pt x="38671" y="58102"/>
                  </a:cubicBezTo>
                  <a:cubicBezTo>
                    <a:pt x="26575" y="42958"/>
                    <a:pt x="16573" y="28575"/>
                    <a:pt x="10096" y="17907"/>
                  </a:cubicBezTo>
                  <a:cubicBezTo>
                    <a:pt x="6077" y="12335"/>
                    <a:pt x="2686" y="6324"/>
                    <a:pt x="0" y="0"/>
                  </a:cubicBezTo>
                  <a:cubicBezTo>
                    <a:pt x="4448" y="5201"/>
                    <a:pt x="8525" y="10706"/>
                    <a:pt x="12192" y="16478"/>
                  </a:cubicBezTo>
                  <a:cubicBezTo>
                    <a:pt x="19526" y="26765"/>
                    <a:pt x="29908" y="40767"/>
                    <a:pt x="41910" y="55912"/>
                  </a:cubicBezTo>
                  <a:cubicBezTo>
                    <a:pt x="53911" y="71056"/>
                    <a:pt x="65437" y="84487"/>
                    <a:pt x="73819" y="93535"/>
                  </a:cubicBezTo>
                  <a:cubicBezTo>
                    <a:pt x="78553" y="98355"/>
                    <a:pt x="82887" y="103546"/>
                    <a:pt x="86773" y="10906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90C15F-978E-E995-1155-CB69F4FA1B67}"/>
                </a:ext>
              </a:extLst>
            </p:cNvPr>
            <p:cNvSpPr/>
            <p:nvPr/>
          </p:nvSpPr>
          <p:spPr>
            <a:xfrm>
              <a:off x="976365" y="2743771"/>
              <a:ext cx="87153" cy="107537"/>
            </a:xfrm>
            <a:custGeom>
              <a:avLst/>
              <a:gdLst>
                <a:gd name="connsiteX0" fmla="*/ 0 w 87153"/>
                <a:gd name="connsiteY0" fmla="*/ 107537 h 107537"/>
                <a:gd name="connsiteX1" fmla="*/ 87154 w 87153"/>
                <a:gd name="connsiteY1" fmla="*/ 0 h 107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153" h="107537">
                  <a:moveTo>
                    <a:pt x="0" y="107537"/>
                  </a:moveTo>
                  <a:lnTo>
                    <a:pt x="87154" y="0"/>
                  </a:ln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068C3E-80CB-AB46-FBC4-9C53D89C732B}"/>
                </a:ext>
              </a:extLst>
            </p:cNvPr>
            <p:cNvSpPr/>
            <p:nvPr/>
          </p:nvSpPr>
          <p:spPr>
            <a:xfrm>
              <a:off x="976365" y="2743761"/>
              <a:ext cx="86867" cy="107547"/>
            </a:xfrm>
            <a:custGeom>
              <a:avLst/>
              <a:gdLst>
                <a:gd name="connsiteX0" fmla="*/ 86868 w 86867"/>
                <a:gd name="connsiteY0" fmla="*/ 10 h 107547"/>
                <a:gd name="connsiteX1" fmla="*/ 44768 w 86867"/>
                <a:gd name="connsiteY1" fmla="*/ 54969 h 107547"/>
                <a:gd name="connsiteX2" fmla="*/ 0 w 86867"/>
                <a:gd name="connsiteY2" fmla="*/ 107548 h 107547"/>
                <a:gd name="connsiteX3" fmla="*/ 42196 w 86867"/>
                <a:gd name="connsiteY3" fmla="*/ 52683 h 107547"/>
                <a:gd name="connsiteX4" fmla="*/ 86868 w 86867"/>
                <a:gd name="connsiteY4" fmla="*/ 10 h 10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67" h="107547">
                  <a:moveTo>
                    <a:pt x="86868" y="10"/>
                  </a:moveTo>
                  <a:cubicBezTo>
                    <a:pt x="73835" y="19079"/>
                    <a:pt x="59782" y="37424"/>
                    <a:pt x="44768" y="54969"/>
                  </a:cubicBezTo>
                  <a:cubicBezTo>
                    <a:pt x="30796" y="73286"/>
                    <a:pt x="15852" y="90831"/>
                    <a:pt x="0" y="107548"/>
                  </a:cubicBezTo>
                  <a:cubicBezTo>
                    <a:pt x="13129" y="88555"/>
                    <a:pt x="27213" y="70248"/>
                    <a:pt x="42196" y="52683"/>
                  </a:cubicBezTo>
                  <a:cubicBezTo>
                    <a:pt x="66008" y="22965"/>
                    <a:pt x="85725" y="-561"/>
                    <a:pt x="86868" y="10"/>
                  </a:cubicBezTo>
                  <a:close/>
                </a:path>
              </a:pathLst>
            </a:custGeom>
            <a:solidFill>
              <a:srgbClr val="7A3E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7E00454-8B84-D941-F949-A29F03FC942C}"/>
                </a:ext>
              </a:extLst>
            </p:cNvPr>
            <p:cNvSpPr/>
            <p:nvPr/>
          </p:nvSpPr>
          <p:spPr>
            <a:xfrm>
              <a:off x="976365" y="1887569"/>
              <a:ext cx="81629" cy="103155"/>
            </a:xfrm>
            <a:custGeom>
              <a:avLst/>
              <a:gdLst>
                <a:gd name="connsiteX0" fmla="*/ 0 w 81629"/>
                <a:gd name="connsiteY0" fmla="*/ 0 h 103155"/>
                <a:gd name="connsiteX1" fmla="*/ 42386 w 81629"/>
                <a:gd name="connsiteY1" fmla="*/ 50578 h 103155"/>
                <a:gd name="connsiteX2" fmla="*/ 81629 w 81629"/>
                <a:gd name="connsiteY2" fmla="*/ 103156 h 103155"/>
                <a:gd name="connsiteX3" fmla="*/ 39338 w 81629"/>
                <a:gd name="connsiteY3" fmla="*/ 52578 h 103155"/>
                <a:gd name="connsiteX4" fmla="*/ 0 w 81629"/>
                <a:gd name="connsiteY4" fmla="*/ 0 h 10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29" h="103155">
                  <a:moveTo>
                    <a:pt x="0" y="0"/>
                  </a:moveTo>
                  <a:cubicBezTo>
                    <a:pt x="15072" y="16046"/>
                    <a:pt x="29224" y="32932"/>
                    <a:pt x="42386" y="50578"/>
                  </a:cubicBezTo>
                  <a:cubicBezTo>
                    <a:pt x="56384" y="67400"/>
                    <a:pt x="69484" y="84951"/>
                    <a:pt x="81629" y="103156"/>
                  </a:cubicBezTo>
                  <a:cubicBezTo>
                    <a:pt x="66605" y="87093"/>
                    <a:pt x="52488" y="70208"/>
                    <a:pt x="39338" y="52578"/>
                  </a:cubicBezTo>
                  <a:cubicBezTo>
                    <a:pt x="25303" y="35762"/>
                    <a:pt x="12172" y="18211"/>
                    <a:pt x="0" y="0"/>
                  </a:cubicBezTo>
                  <a:close/>
                </a:path>
              </a:pathLst>
            </a:custGeom>
            <a:solidFill>
              <a:srgbClr val="7A3E2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DEF3CC7-D8AC-69D6-9072-2D2EE0A84128}"/>
                </a:ext>
              </a:extLst>
            </p:cNvPr>
            <p:cNvSpPr/>
            <p:nvPr/>
          </p:nvSpPr>
          <p:spPr>
            <a:xfrm>
              <a:off x="1235730" y="2145411"/>
              <a:ext cx="167449" cy="475488"/>
            </a:xfrm>
            <a:custGeom>
              <a:avLst/>
              <a:gdLst>
                <a:gd name="connsiteX0" fmla="*/ 0 w 167449"/>
                <a:gd name="connsiteY0" fmla="*/ 0 h 475488"/>
                <a:gd name="connsiteX1" fmla="*/ 167450 w 167449"/>
                <a:gd name="connsiteY1" fmla="*/ 0 h 475488"/>
                <a:gd name="connsiteX2" fmla="*/ 167450 w 167449"/>
                <a:gd name="connsiteY2" fmla="*/ 475488 h 475488"/>
                <a:gd name="connsiteX3" fmla="*/ 0 w 167449"/>
                <a:gd name="connsiteY3" fmla="*/ 475488 h 475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49" h="475488">
                  <a:moveTo>
                    <a:pt x="0" y="0"/>
                  </a:moveTo>
                  <a:lnTo>
                    <a:pt x="167450" y="0"/>
                  </a:lnTo>
                  <a:lnTo>
                    <a:pt x="167450" y="475488"/>
                  </a:lnTo>
                  <a:lnTo>
                    <a:pt x="0" y="475488"/>
                  </a:lnTo>
                  <a:close/>
                </a:path>
              </a:pathLst>
            </a:custGeom>
            <a:solidFill>
              <a:srgbClr val="325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1022359-C3BB-1B69-2936-D094335B50A2}"/>
              </a:ext>
            </a:extLst>
          </p:cNvPr>
          <p:cNvSpPr/>
          <p:nvPr userDrawn="1"/>
        </p:nvSpPr>
        <p:spPr>
          <a:xfrm>
            <a:off x="4196536" y="6045513"/>
            <a:ext cx="7775055" cy="5729"/>
          </a:xfrm>
          <a:custGeom>
            <a:avLst/>
            <a:gdLst>
              <a:gd name="connsiteX0" fmla="*/ 6721983 w 6721982"/>
              <a:gd name="connsiteY0" fmla="*/ 2477 h 4953"/>
              <a:gd name="connsiteX1" fmla="*/ 3361182 w 6721982"/>
              <a:gd name="connsiteY1" fmla="*/ 4953 h 4953"/>
              <a:gd name="connsiteX2" fmla="*/ 0 w 6721982"/>
              <a:gd name="connsiteY2" fmla="*/ 2477 h 4953"/>
              <a:gd name="connsiteX3" fmla="*/ 3361182 w 6721982"/>
              <a:gd name="connsiteY3" fmla="*/ 0 h 4953"/>
              <a:gd name="connsiteX4" fmla="*/ 6721983 w 6721982"/>
              <a:gd name="connsiteY4" fmla="*/ 2477 h 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1982" h="4953">
                <a:moveTo>
                  <a:pt x="6721983" y="2477"/>
                </a:moveTo>
                <a:cubicBezTo>
                  <a:pt x="6721983" y="3810"/>
                  <a:pt x="5217033" y="4953"/>
                  <a:pt x="3361182" y="4953"/>
                </a:cubicBezTo>
                <a:cubicBezTo>
                  <a:pt x="1505331" y="4953"/>
                  <a:pt x="0" y="3810"/>
                  <a:pt x="0" y="2477"/>
                </a:cubicBezTo>
                <a:cubicBezTo>
                  <a:pt x="0" y="1143"/>
                  <a:pt x="1504950" y="0"/>
                  <a:pt x="3361182" y="0"/>
                </a:cubicBezTo>
                <a:cubicBezTo>
                  <a:pt x="5217414" y="0"/>
                  <a:pt x="6721983" y="1143"/>
                  <a:pt x="6721983" y="2477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aphic 5">
            <a:extLst>
              <a:ext uri="{FF2B5EF4-FFF2-40B4-BE49-F238E27FC236}">
                <a16:creationId xmlns:a16="http://schemas.microsoft.com/office/drawing/2014/main" id="{74627469-5D15-4B32-21B3-CECB72C11779}"/>
              </a:ext>
            </a:extLst>
          </p:cNvPr>
          <p:cNvGrpSpPr/>
          <p:nvPr userDrawn="1"/>
        </p:nvGrpSpPr>
        <p:grpSpPr>
          <a:xfrm>
            <a:off x="5814522" y="2612664"/>
            <a:ext cx="5552667" cy="3435601"/>
            <a:chOff x="2214615" y="2445448"/>
            <a:chExt cx="4800600" cy="297027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B80EBF-AB2D-D4DC-5652-AFA138A94D25}"/>
                </a:ext>
              </a:extLst>
            </p:cNvPr>
            <p:cNvSpPr/>
            <p:nvPr/>
          </p:nvSpPr>
          <p:spPr>
            <a:xfrm>
              <a:off x="2399685" y="2445448"/>
              <a:ext cx="4431506" cy="2930652"/>
            </a:xfrm>
            <a:custGeom>
              <a:avLst/>
              <a:gdLst>
                <a:gd name="connsiteX0" fmla="*/ 73724 w 4431506"/>
                <a:gd name="connsiteY0" fmla="*/ 0 h 2930652"/>
                <a:gd name="connsiteX1" fmla="*/ 4367308 w 4431506"/>
                <a:gd name="connsiteY1" fmla="*/ 0 h 2930652"/>
                <a:gd name="connsiteX2" fmla="*/ 4431506 w 4431506"/>
                <a:gd name="connsiteY2" fmla="*/ 64198 h 2930652"/>
                <a:gd name="connsiteX3" fmla="*/ 4431506 w 4431506"/>
                <a:gd name="connsiteY3" fmla="*/ 2791873 h 2930652"/>
                <a:gd name="connsiteX4" fmla="*/ 4292727 w 4431506"/>
                <a:gd name="connsiteY4" fmla="*/ 2930652 h 2930652"/>
                <a:gd name="connsiteX5" fmla="*/ 138779 w 4431506"/>
                <a:gd name="connsiteY5" fmla="*/ 2930652 h 2930652"/>
                <a:gd name="connsiteX6" fmla="*/ 0 w 4431506"/>
                <a:gd name="connsiteY6" fmla="*/ 2791873 h 2930652"/>
                <a:gd name="connsiteX7" fmla="*/ 0 w 4431506"/>
                <a:gd name="connsiteY7" fmla="*/ 73914 h 2930652"/>
                <a:gd name="connsiteX8" fmla="*/ 73819 w 4431506"/>
                <a:gd name="connsiteY8" fmla="*/ 95 h 293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1506" h="2930652">
                  <a:moveTo>
                    <a:pt x="73724" y="0"/>
                  </a:moveTo>
                  <a:lnTo>
                    <a:pt x="4367308" y="0"/>
                  </a:lnTo>
                  <a:cubicBezTo>
                    <a:pt x="4402760" y="0"/>
                    <a:pt x="4431506" y="28746"/>
                    <a:pt x="4431506" y="64198"/>
                  </a:cubicBezTo>
                  <a:lnTo>
                    <a:pt x="4431506" y="2791873"/>
                  </a:lnTo>
                  <a:cubicBezTo>
                    <a:pt x="4431506" y="2868521"/>
                    <a:pt x="4369375" y="2930652"/>
                    <a:pt x="4292727" y="2930652"/>
                  </a:cubicBezTo>
                  <a:lnTo>
                    <a:pt x="138779" y="2930652"/>
                  </a:lnTo>
                  <a:cubicBezTo>
                    <a:pt x="62132" y="2930652"/>
                    <a:pt x="0" y="2868521"/>
                    <a:pt x="0" y="2791873"/>
                  </a:cubicBezTo>
                  <a:lnTo>
                    <a:pt x="0" y="73914"/>
                  </a:lnTo>
                  <a:cubicBezTo>
                    <a:pt x="0" y="33147"/>
                    <a:pt x="33052" y="95"/>
                    <a:pt x="73819" y="9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B8B14A8-A6D9-3549-C087-6B43E3878AEC}"/>
                </a:ext>
              </a:extLst>
            </p:cNvPr>
            <p:cNvSpPr/>
            <p:nvPr/>
          </p:nvSpPr>
          <p:spPr>
            <a:xfrm>
              <a:off x="2214615" y="5159311"/>
              <a:ext cx="4800600" cy="256412"/>
            </a:xfrm>
            <a:custGeom>
              <a:avLst/>
              <a:gdLst>
                <a:gd name="connsiteX0" fmla="*/ 0 w 4800600"/>
                <a:gd name="connsiteY0" fmla="*/ 0 h 256412"/>
                <a:gd name="connsiteX1" fmla="*/ 4800600 w 4800600"/>
                <a:gd name="connsiteY1" fmla="*/ 0 h 256412"/>
                <a:gd name="connsiteX2" fmla="*/ 4800600 w 4800600"/>
                <a:gd name="connsiteY2" fmla="*/ 0 h 256412"/>
                <a:gd name="connsiteX3" fmla="*/ 4800600 w 4800600"/>
                <a:gd name="connsiteY3" fmla="*/ 125730 h 256412"/>
                <a:gd name="connsiteX4" fmla="*/ 4669918 w 4800600"/>
                <a:gd name="connsiteY4" fmla="*/ 256413 h 256412"/>
                <a:gd name="connsiteX5" fmla="*/ 130397 w 4800600"/>
                <a:gd name="connsiteY5" fmla="*/ 256413 h 256412"/>
                <a:gd name="connsiteX6" fmla="*/ 0 w 4800600"/>
                <a:gd name="connsiteY6" fmla="*/ 125730 h 256412"/>
                <a:gd name="connsiteX7" fmla="*/ 0 w 4800600"/>
                <a:gd name="connsiteY7" fmla="*/ 0 h 256412"/>
                <a:gd name="connsiteX8" fmla="*/ 0 w 4800600"/>
                <a:gd name="connsiteY8" fmla="*/ 0 h 25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00600" h="256412">
                  <a:moveTo>
                    <a:pt x="0" y="0"/>
                  </a:moveTo>
                  <a:lnTo>
                    <a:pt x="4800600" y="0"/>
                  </a:lnTo>
                  <a:lnTo>
                    <a:pt x="4800600" y="0"/>
                  </a:lnTo>
                  <a:lnTo>
                    <a:pt x="4800600" y="125730"/>
                  </a:lnTo>
                  <a:cubicBezTo>
                    <a:pt x="4800600" y="197901"/>
                    <a:pt x="4742088" y="256413"/>
                    <a:pt x="4669918" y="256413"/>
                  </a:cubicBezTo>
                  <a:lnTo>
                    <a:pt x="130397" y="256413"/>
                  </a:lnTo>
                  <a:cubicBezTo>
                    <a:pt x="58331" y="256251"/>
                    <a:pt x="0" y="197796"/>
                    <a:pt x="0" y="12573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35E96FB-1BDD-0009-B105-CA8D1E6C2DE5}"/>
                </a:ext>
              </a:extLst>
            </p:cNvPr>
            <p:cNvSpPr/>
            <p:nvPr/>
          </p:nvSpPr>
          <p:spPr>
            <a:xfrm>
              <a:off x="2518557" y="2561939"/>
              <a:ext cx="4181284" cy="2474785"/>
            </a:xfrm>
            <a:custGeom>
              <a:avLst/>
              <a:gdLst>
                <a:gd name="connsiteX0" fmla="*/ 0 w 4181284"/>
                <a:gd name="connsiteY0" fmla="*/ 0 h 2474785"/>
                <a:gd name="connsiteX1" fmla="*/ 4181285 w 4181284"/>
                <a:gd name="connsiteY1" fmla="*/ 0 h 2474785"/>
                <a:gd name="connsiteX2" fmla="*/ 4181285 w 4181284"/>
                <a:gd name="connsiteY2" fmla="*/ 2474786 h 2474785"/>
                <a:gd name="connsiteX3" fmla="*/ 0 w 4181284"/>
                <a:gd name="connsiteY3" fmla="*/ 2474786 h 247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1284" h="2474785">
                  <a:moveTo>
                    <a:pt x="0" y="0"/>
                  </a:moveTo>
                  <a:lnTo>
                    <a:pt x="4181285" y="0"/>
                  </a:lnTo>
                  <a:lnTo>
                    <a:pt x="4181285" y="2474786"/>
                  </a:lnTo>
                  <a:lnTo>
                    <a:pt x="0" y="2474786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AEAA1E-8AF4-6E4B-162E-09B05C99BEE2}"/>
                </a:ext>
              </a:extLst>
            </p:cNvPr>
            <p:cNvSpPr/>
            <p:nvPr/>
          </p:nvSpPr>
          <p:spPr>
            <a:xfrm>
              <a:off x="4178574" y="5159311"/>
              <a:ext cx="953261" cy="94773"/>
            </a:xfrm>
            <a:custGeom>
              <a:avLst/>
              <a:gdLst>
                <a:gd name="connsiteX0" fmla="*/ 0 w 953261"/>
                <a:gd name="connsiteY0" fmla="*/ 0 h 94773"/>
                <a:gd name="connsiteX1" fmla="*/ 59531 w 953261"/>
                <a:gd name="connsiteY1" fmla="*/ 94774 h 94773"/>
                <a:gd name="connsiteX2" fmla="*/ 897922 w 953261"/>
                <a:gd name="connsiteY2" fmla="*/ 94774 h 94773"/>
                <a:gd name="connsiteX3" fmla="*/ 953262 w 953261"/>
                <a:gd name="connsiteY3" fmla="*/ 0 h 94773"/>
                <a:gd name="connsiteX4" fmla="*/ 0 w 953261"/>
                <a:gd name="connsiteY4" fmla="*/ 0 h 9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3261" h="94773">
                  <a:moveTo>
                    <a:pt x="0" y="0"/>
                  </a:moveTo>
                  <a:lnTo>
                    <a:pt x="59531" y="94774"/>
                  </a:lnTo>
                  <a:lnTo>
                    <a:pt x="897922" y="94774"/>
                  </a:lnTo>
                  <a:lnTo>
                    <a:pt x="9532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937481-B7CD-6611-D0BC-E9143B6EF2C8}"/>
                </a:ext>
              </a:extLst>
            </p:cNvPr>
            <p:cNvSpPr/>
            <p:nvPr/>
          </p:nvSpPr>
          <p:spPr>
            <a:xfrm>
              <a:off x="2400352" y="5158454"/>
              <a:ext cx="4431601" cy="14097"/>
            </a:xfrm>
            <a:custGeom>
              <a:avLst/>
              <a:gdLst>
                <a:gd name="connsiteX0" fmla="*/ 0 w 4431601"/>
                <a:gd name="connsiteY0" fmla="*/ 0 h 14097"/>
                <a:gd name="connsiteX1" fmla="*/ 4431602 w 4431601"/>
                <a:gd name="connsiteY1" fmla="*/ 0 h 14097"/>
                <a:gd name="connsiteX2" fmla="*/ 4431602 w 4431601"/>
                <a:gd name="connsiteY2" fmla="*/ 14097 h 14097"/>
                <a:gd name="connsiteX3" fmla="*/ 0 w 4431601"/>
                <a:gd name="connsiteY3" fmla="*/ 14097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1601" h="14097">
                  <a:moveTo>
                    <a:pt x="0" y="0"/>
                  </a:moveTo>
                  <a:lnTo>
                    <a:pt x="4431602" y="0"/>
                  </a:lnTo>
                  <a:lnTo>
                    <a:pt x="4431602" y="14097"/>
                  </a:lnTo>
                  <a:lnTo>
                    <a:pt x="0" y="14097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215770A-2C07-D6CD-EBE7-41E6E582E219}"/>
              </a:ext>
            </a:extLst>
          </p:cNvPr>
          <p:cNvGrpSpPr/>
          <p:nvPr userDrawn="1"/>
        </p:nvGrpSpPr>
        <p:grpSpPr>
          <a:xfrm>
            <a:off x="6351103" y="1499630"/>
            <a:ext cx="4528310" cy="3632008"/>
            <a:chOff x="6351103" y="1628608"/>
            <a:chExt cx="4367502" cy="3503029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8570D0-F88D-1C27-8D89-A465E1CFB066}"/>
                </a:ext>
              </a:extLst>
            </p:cNvPr>
            <p:cNvSpPr/>
            <p:nvPr userDrawn="1"/>
          </p:nvSpPr>
          <p:spPr>
            <a:xfrm>
              <a:off x="10219307" y="2346489"/>
              <a:ext cx="498417" cy="2780960"/>
            </a:xfrm>
            <a:custGeom>
              <a:avLst/>
              <a:gdLst>
                <a:gd name="connsiteX0" fmla="*/ 233363 w 430910"/>
                <a:gd name="connsiteY0" fmla="*/ 0 h 2404300"/>
                <a:gd name="connsiteX1" fmla="*/ 430911 w 430910"/>
                <a:gd name="connsiteY1" fmla="*/ 0 h 2404300"/>
                <a:gd name="connsiteX2" fmla="*/ 430911 w 430910"/>
                <a:gd name="connsiteY2" fmla="*/ 2147126 h 2404300"/>
                <a:gd name="connsiteX3" fmla="*/ 222599 w 430910"/>
                <a:gd name="connsiteY3" fmla="*/ 2404301 h 2404300"/>
                <a:gd name="connsiteX4" fmla="*/ 0 w 430910"/>
                <a:gd name="connsiteY4" fmla="*/ 2404301 h 2404300"/>
                <a:gd name="connsiteX5" fmla="*/ 0 w 430910"/>
                <a:gd name="connsiteY5" fmla="*/ 0 h 240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910" h="2404300">
                  <a:moveTo>
                    <a:pt x="233363" y="0"/>
                  </a:moveTo>
                  <a:lnTo>
                    <a:pt x="430911" y="0"/>
                  </a:lnTo>
                  <a:lnTo>
                    <a:pt x="430911" y="2147126"/>
                  </a:lnTo>
                  <a:cubicBezTo>
                    <a:pt x="430911" y="2289048"/>
                    <a:pt x="337661" y="2404301"/>
                    <a:pt x="222599" y="2404301"/>
                  </a:cubicBezTo>
                  <a:lnTo>
                    <a:pt x="0" y="2404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EC5A027-F66A-4EA4-C27C-EE4A250EE4EA}"/>
                </a:ext>
              </a:extLst>
            </p:cNvPr>
            <p:cNvSpPr/>
            <p:nvPr userDrawn="1"/>
          </p:nvSpPr>
          <p:spPr>
            <a:xfrm>
              <a:off x="10216442" y="2345498"/>
              <a:ext cx="502163" cy="2786139"/>
            </a:xfrm>
            <a:custGeom>
              <a:avLst/>
              <a:gdLst>
                <a:gd name="connsiteX0" fmla="*/ 235839 w 434149"/>
                <a:gd name="connsiteY0" fmla="*/ 857 h 2408777"/>
                <a:gd name="connsiteX1" fmla="*/ 220694 w 434149"/>
                <a:gd name="connsiteY1" fmla="*/ 857 h 2408777"/>
                <a:gd name="connsiteX2" fmla="*/ 176022 w 434149"/>
                <a:gd name="connsiteY2" fmla="*/ 857 h 2408777"/>
                <a:gd name="connsiteX3" fmla="*/ 2477 w 434149"/>
                <a:gd name="connsiteY3" fmla="*/ 1333 h 2408777"/>
                <a:gd name="connsiteX4" fmla="*/ 3429 w 434149"/>
                <a:gd name="connsiteY4" fmla="*/ 381 h 2408777"/>
                <a:gd name="connsiteX5" fmla="*/ 4953 w 434149"/>
                <a:gd name="connsiteY5" fmla="*/ 2404491 h 2408777"/>
                <a:gd name="connsiteX6" fmla="*/ 2477 w 434149"/>
                <a:gd name="connsiteY6" fmla="*/ 2402015 h 2408777"/>
                <a:gd name="connsiteX7" fmla="*/ 205550 w 434149"/>
                <a:gd name="connsiteY7" fmla="*/ 2402015 h 2408777"/>
                <a:gd name="connsiteX8" fmla="*/ 232886 w 434149"/>
                <a:gd name="connsiteY8" fmla="*/ 2401538 h 2408777"/>
                <a:gd name="connsiteX9" fmla="*/ 246412 w 434149"/>
                <a:gd name="connsiteY9" fmla="*/ 2400681 h 2408777"/>
                <a:gd name="connsiteX10" fmla="*/ 259652 w 434149"/>
                <a:gd name="connsiteY10" fmla="*/ 2398109 h 2408777"/>
                <a:gd name="connsiteX11" fmla="*/ 352616 w 434149"/>
                <a:gd name="connsiteY11" fmla="*/ 2347055 h 2408777"/>
                <a:gd name="connsiteX12" fmla="*/ 409766 w 434149"/>
                <a:gd name="connsiteY12" fmla="*/ 2258187 h 2408777"/>
                <a:gd name="connsiteX13" fmla="*/ 430149 w 434149"/>
                <a:gd name="connsiteY13" fmla="*/ 2155127 h 2408777"/>
                <a:gd name="connsiteX14" fmla="*/ 430149 w 434149"/>
                <a:gd name="connsiteY14" fmla="*/ 1742980 h 2408777"/>
                <a:gd name="connsiteX15" fmla="*/ 430149 w 434149"/>
                <a:gd name="connsiteY15" fmla="*/ 1002506 h 2408777"/>
                <a:gd name="connsiteX16" fmla="*/ 431292 w 434149"/>
                <a:gd name="connsiteY16" fmla="*/ 381 h 2408777"/>
                <a:gd name="connsiteX17" fmla="*/ 432149 w 434149"/>
                <a:gd name="connsiteY17" fmla="*/ 1238 h 2408777"/>
                <a:gd name="connsiteX18" fmla="*/ 284798 w 434149"/>
                <a:gd name="connsiteY18" fmla="*/ 1238 h 2408777"/>
                <a:gd name="connsiteX19" fmla="*/ 247269 w 434149"/>
                <a:gd name="connsiteY19" fmla="*/ 1238 h 2408777"/>
                <a:gd name="connsiteX20" fmla="*/ 234601 w 434149"/>
                <a:gd name="connsiteY20" fmla="*/ 1238 h 2408777"/>
                <a:gd name="connsiteX21" fmla="*/ 247269 w 434149"/>
                <a:gd name="connsiteY21" fmla="*/ 1238 h 2408777"/>
                <a:gd name="connsiteX22" fmla="*/ 284798 w 434149"/>
                <a:gd name="connsiteY22" fmla="*/ 1238 h 2408777"/>
                <a:gd name="connsiteX23" fmla="*/ 432149 w 434149"/>
                <a:gd name="connsiteY23" fmla="*/ 1238 h 2408777"/>
                <a:gd name="connsiteX24" fmla="*/ 433102 w 434149"/>
                <a:gd name="connsiteY24" fmla="*/ 1238 h 2408777"/>
                <a:gd name="connsiteX25" fmla="*/ 433102 w 434149"/>
                <a:gd name="connsiteY25" fmla="*/ 2191 h 2408777"/>
                <a:gd name="connsiteX26" fmla="*/ 434150 w 434149"/>
                <a:gd name="connsiteY26" fmla="*/ 1004316 h 2408777"/>
                <a:gd name="connsiteX27" fmla="*/ 434150 w 434149"/>
                <a:gd name="connsiteY27" fmla="*/ 1744790 h 2408777"/>
                <a:gd name="connsiteX28" fmla="*/ 434150 w 434149"/>
                <a:gd name="connsiteY28" fmla="*/ 2157032 h 2408777"/>
                <a:gd name="connsiteX29" fmla="*/ 413385 w 434149"/>
                <a:gd name="connsiteY29" fmla="*/ 2261807 h 2408777"/>
                <a:gd name="connsiteX30" fmla="*/ 354616 w 434149"/>
                <a:gd name="connsiteY30" fmla="*/ 2352389 h 2408777"/>
                <a:gd name="connsiteX31" fmla="*/ 259366 w 434149"/>
                <a:gd name="connsiteY31" fmla="*/ 2404777 h 2408777"/>
                <a:gd name="connsiteX32" fmla="*/ 245650 w 434149"/>
                <a:gd name="connsiteY32" fmla="*/ 2407349 h 2408777"/>
                <a:gd name="connsiteX33" fmla="*/ 231839 w 434149"/>
                <a:gd name="connsiteY33" fmla="*/ 2408301 h 2408777"/>
                <a:gd name="connsiteX34" fmla="*/ 204216 w 434149"/>
                <a:gd name="connsiteY34" fmla="*/ 2408777 h 2408777"/>
                <a:gd name="connsiteX35" fmla="*/ 0 w 434149"/>
                <a:gd name="connsiteY35" fmla="*/ 2408777 h 2408777"/>
                <a:gd name="connsiteX36" fmla="*/ 0 w 434149"/>
                <a:gd name="connsiteY36" fmla="*/ 2405158 h 2408777"/>
                <a:gd name="connsiteX37" fmla="*/ 1429 w 434149"/>
                <a:gd name="connsiteY37" fmla="*/ 1048 h 2408777"/>
                <a:gd name="connsiteX38" fmla="*/ 1429 w 434149"/>
                <a:gd name="connsiteY38" fmla="*/ 0 h 2408777"/>
                <a:gd name="connsiteX39" fmla="*/ 2477 w 434149"/>
                <a:gd name="connsiteY39" fmla="*/ 0 h 2408777"/>
                <a:gd name="connsiteX40" fmla="*/ 176022 w 434149"/>
                <a:gd name="connsiteY40" fmla="*/ 0 h 2408777"/>
                <a:gd name="connsiteX41" fmla="*/ 220694 w 434149"/>
                <a:gd name="connsiteY41" fmla="*/ 0 h 240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34149" h="2408777">
                  <a:moveTo>
                    <a:pt x="235839" y="857"/>
                  </a:moveTo>
                  <a:lnTo>
                    <a:pt x="220694" y="857"/>
                  </a:lnTo>
                  <a:lnTo>
                    <a:pt x="176022" y="857"/>
                  </a:lnTo>
                  <a:lnTo>
                    <a:pt x="2477" y="1333"/>
                  </a:lnTo>
                  <a:lnTo>
                    <a:pt x="3429" y="381"/>
                  </a:lnTo>
                  <a:cubicBezTo>
                    <a:pt x="3429" y="405765"/>
                    <a:pt x="4286" y="1322737"/>
                    <a:pt x="4953" y="2404491"/>
                  </a:cubicBezTo>
                  <a:lnTo>
                    <a:pt x="2477" y="2402015"/>
                  </a:lnTo>
                  <a:lnTo>
                    <a:pt x="205550" y="2402015"/>
                  </a:lnTo>
                  <a:cubicBezTo>
                    <a:pt x="215075" y="2402015"/>
                    <a:pt x="223933" y="2402015"/>
                    <a:pt x="232886" y="2401538"/>
                  </a:cubicBezTo>
                  <a:lnTo>
                    <a:pt x="246412" y="2400681"/>
                  </a:lnTo>
                  <a:lnTo>
                    <a:pt x="259652" y="2398109"/>
                  </a:lnTo>
                  <a:cubicBezTo>
                    <a:pt x="294904" y="2390394"/>
                    <a:pt x="327193" y="2372668"/>
                    <a:pt x="352616" y="2347055"/>
                  </a:cubicBezTo>
                  <a:cubicBezTo>
                    <a:pt x="377771" y="2321843"/>
                    <a:pt x="397259" y="2291544"/>
                    <a:pt x="409766" y="2258187"/>
                  </a:cubicBezTo>
                  <a:cubicBezTo>
                    <a:pt x="422472" y="2225269"/>
                    <a:pt x="429368" y="2190398"/>
                    <a:pt x="430149" y="2155127"/>
                  </a:cubicBezTo>
                  <a:cubicBezTo>
                    <a:pt x="430149" y="2013871"/>
                    <a:pt x="430149" y="1876235"/>
                    <a:pt x="430149" y="1742980"/>
                  </a:cubicBezTo>
                  <a:cubicBezTo>
                    <a:pt x="430149" y="1476280"/>
                    <a:pt x="430149" y="1227296"/>
                    <a:pt x="430149" y="1002506"/>
                  </a:cubicBezTo>
                  <a:cubicBezTo>
                    <a:pt x="430149" y="553117"/>
                    <a:pt x="431006" y="200977"/>
                    <a:pt x="431292" y="381"/>
                  </a:cubicBezTo>
                  <a:lnTo>
                    <a:pt x="432149" y="1238"/>
                  </a:lnTo>
                  <a:lnTo>
                    <a:pt x="284798" y="1238"/>
                  </a:lnTo>
                  <a:lnTo>
                    <a:pt x="247269" y="1238"/>
                  </a:lnTo>
                  <a:lnTo>
                    <a:pt x="234601" y="1238"/>
                  </a:lnTo>
                  <a:lnTo>
                    <a:pt x="247269" y="1238"/>
                  </a:lnTo>
                  <a:lnTo>
                    <a:pt x="284798" y="1238"/>
                  </a:lnTo>
                  <a:lnTo>
                    <a:pt x="432149" y="1238"/>
                  </a:lnTo>
                  <a:lnTo>
                    <a:pt x="433102" y="1238"/>
                  </a:lnTo>
                  <a:lnTo>
                    <a:pt x="433102" y="2191"/>
                  </a:lnTo>
                  <a:cubicBezTo>
                    <a:pt x="433102" y="202787"/>
                    <a:pt x="433674" y="554641"/>
                    <a:pt x="434150" y="1004316"/>
                  </a:cubicBezTo>
                  <a:cubicBezTo>
                    <a:pt x="434150" y="1229106"/>
                    <a:pt x="434150" y="1478185"/>
                    <a:pt x="434150" y="1744790"/>
                  </a:cubicBezTo>
                  <a:cubicBezTo>
                    <a:pt x="434150" y="1878140"/>
                    <a:pt x="434150" y="2015557"/>
                    <a:pt x="434150" y="2157032"/>
                  </a:cubicBezTo>
                  <a:cubicBezTo>
                    <a:pt x="433378" y="2192903"/>
                    <a:pt x="426358" y="2228355"/>
                    <a:pt x="413385" y="2261807"/>
                  </a:cubicBezTo>
                  <a:cubicBezTo>
                    <a:pt x="400498" y="2295858"/>
                    <a:pt x="380457" y="2326739"/>
                    <a:pt x="354616" y="2352389"/>
                  </a:cubicBezTo>
                  <a:cubicBezTo>
                    <a:pt x="328565" y="2378650"/>
                    <a:pt x="295494" y="2396843"/>
                    <a:pt x="259366" y="2404777"/>
                  </a:cubicBezTo>
                  <a:lnTo>
                    <a:pt x="245650" y="2407349"/>
                  </a:lnTo>
                  <a:lnTo>
                    <a:pt x="231839" y="2408301"/>
                  </a:lnTo>
                  <a:cubicBezTo>
                    <a:pt x="222314" y="2409159"/>
                    <a:pt x="213456" y="2408301"/>
                    <a:pt x="204216" y="2408777"/>
                  </a:cubicBezTo>
                  <a:lnTo>
                    <a:pt x="0" y="2408777"/>
                  </a:lnTo>
                  <a:lnTo>
                    <a:pt x="0" y="2405158"/>
                  </a:lnTo>
                  <a:cubicBezTo>
                    <a:pt x="667" y="1323404"/>
                    <a:pt x="1238" y="406432"/>
                    <a:pt x="1429" y="1048"/>
                  </a:cubicBezTo>
                  <a:lnTo>
                    <a:pt x="1429" y="0"/>
                  </a:lnTo>
                  <a:lnTo>
                    <a:pt x="2477" y="0"/>
                  </a:lnTo>
                  <a:lnTo>
                    <a:pt x="176022" y="0"/>
                  </a:lnTo>
                  <a:lnTo>
                    <a:pt x="220694" y="0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4A384AF-5F55-33D0-FA13-696C3B312AB2}"/>
                </a:ext>
              </a:extLst>
            </p:cNvPr>
            <p:cNvSpPr/>
            <p:nvPr userDrawn="1"/>
          </p:nvSpPr>
          <p:spPr>
            <a:xfrm>
              <a:off x="6353703" y="1631474"/>
              <a:ext cx="4135525" cy="3495976"/>
            </a:xfrm>
            <a:custGeom>
              <a:avLst/>
              <a:gdLst>
                <a:gd name="connsiteX0" fmla="*/ 3575399 w 3575399"/>
                <a:gd name="connsiteY0" fmla="*/ 3022473 h 3022472"/>
                <a:gd name="connsiteX1" fmla="*/ 186880 w 3575399"/>
                <a:gd name="connsiteY1" fmla="*/ 3022473 h 3022472"/>
                <a:gd name="connsiteX2" fmla="*/ 0 w 3575399"/>
                <a:gd name="connsiteY2" fmla="*/ 2835593 h 3022472"/>
                <a:gd name="connsiteX3" fmla="*/ 0 w 3575399"/>
                <a:gd name="connsiteY3" fmla="*/ 0 h 3022472"/>
                <a:gd name="connsiteX4" fmla="*/ 3575399 w 3575399"/>
                <a:gd name="connsiteY4" fmla="*/ 0 h 302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399" h="3022472">
                  <a:moveTo>
                    <a:pt x="3575399" y="3022473"/>
                  </a:moveTo>
                  <a:lnTo>
                    <a:pt x="186880" y="3022473"/>
                  </a:lnTo>
                  <a:cubicBezTo>
                    <a:pt x="83687" y="3022416"/>
                    <a:pt x="57" y="2938786"/>
                    <a:pt x="0" y="2835593"/>
                  </a:cubicBezTo>
                  <a:lnTo>
                    <a:pt x="0" y="0"/>
                  </a:lnTo>
                  <a:lnTo>
                    <a:pt x="3575399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5A3797-DFB1-0A72-C96E-F59BBDC1EE69}"/>
                </a:ext>
              </a:extLst>
            </p:cNvPr>
            <p:cNvSpPr/>
            <p:nvPr userDrawn="1"/>
          </p:nvSpPr>
          <p:spPr>
            <a:xfrm>
              <a:off x="6351103" y="1628608"/>
              <a:ext cx="4140879" cy="3500337"/>
            </a:xfrm>
            <a:custGeom>
              <a:avLst/>
              <a:gdLst>
                <a:gd name="connsiteX0" fmla="*/ 3577647 w 3580028"/>
                <a:gd name="connsiteY0" fmla="*/ 3024950 h 3026243"/>
                <a:gd name="connsiteX1" fmla="*/ 3575552 w 3580028"/>
                <a:gd name="connsiteY1" fmla="*/ 2667 h 3026243"/>
                <a:gd name="connsiteX2" fmla="*/ 3577647 w 3580028"/>
                <a:gd name="connsiteY2" fmla="*/ 4763 h 3026243"/>
                <a:gd name="connsiteX3" fmla="*/ 42729 w 3580028"/>
                <a:gd name="connsiteY3" fmla="*/ 4763 h 3026243"/>
                <a:gd name="connsiteX4" fmla="*/ 2819 w 3580028"/>
                <a:gd name="connsiteY4" fmla="*/ 4763 h 3026243"/>
                <a:gd name="connsiteX5" fmla="*/ 5296 w 3580028"/>
                <a:gd name="connsiteY5" fmla="*/ 2286 h 3026243"/>
                <a:gd name="connsiteX6" fmla="*/ 5296 w 3580028"/>
                <a:gd name="connsiteY6" fmla="*/ 2541175 h 3026243"/>
                <a:gd name="connsiteX7" fmla="*/ 5296 w 3580028"/>
                <a:gd name="connsiteY7" fmla="*/ 2829973 h 3026243"/>
                <a:gd name="connsiteX8" fmla="*/ 15869 w 3580028"/>
                <a:gd name="connsiteY8" fmla="*/ 2898934 h 3026243"/>
                <a:gd name="connsiteX9" fmla="*/ 170078 w 3580028"/>
                <a:gd name="connsiteY9" fmla="*/ 3021235 h 3026243"/>
                <a:gd name="connsiteX10" fmla="*/ 238754 w 3580028"/>
                <a:gd name="connsiteY10" fmla="*/ 3022378 h 3026243"/>
                <a:gd name="connsiteX11" fmla="*/ 706908 w 3580028"/>
                <a:gd name="connsiteY11" fmla="*/ 3022378 h 3026243"/>
                <a:gd name="connsiteX12" fmla="*/ 1670742 w 3580028"/>
                <a:gd name="connsiteY12" fmla="*/ 3022854 h 3026243"/>
                <a:gd name="connsiteX13" fmla="*/ 3578409 w 3580028"/>
                <a:gd name="connsiteY13" fmla="*/ 3024474 h 3026243"/>
                <a:gd name="connsiteX14" fmla="*/ 1671980 w 3580028"/>
                <a:gd name="connsiteY14" fmla="*/ 3026093 h 3026243"/>
                <a:gd name="connsiteX15" fmla="*/ 707384 w 3580028"/>
                <a:gd name="connsiteY15" fmla="*/ 3026093 h 3026243"/>
                <a:gd name="connsiteX16" fmla="*/ 238087 w 3580028"/>
                <a:gd name="connsiteY16" fmla="*/ 3026093 h 3026243"/>
                <a:gd name="connsiteX17" fmla="*/ 168840 w 3580028"/>
                <a:gd name="connsiteY17" fmla="*/ 3024950 h 3026243"/>
                <a:gd name="connsiteX18" fmla="*/ 11011 w 3580028"/>
                <a:gd name="connsiteY18" fmla="*/ 2901125 h 3026243"/>
                <a:gd name="connsiteX19" fmla="*/ 57 w 3580028"/>
                <a:gd name="connsiteY19" fmla="*/ 2830640 h 3026243"/>
                <a:gd name="connsiteX20" fmla="*/ 57 w 3580028"/>
                <a:gd name="connsiteY20" fmla="*/ 2541365 h 3026243"/>
                <a:gd name="connsiteX21" fmla="*/ 57 w 3580028"/>
                <a:gd name="connsiteY21" fmla="*/ 2477 h 3026243"/>
                <a:gd name="connsiteX22" fmla="*/ 57 w 3580028"/>
                <a:gd name="connsiteY22" fmla="*/ 0 h 3026243"/>
                <a:gd name="connsiteX23" fmla="*/ 43015 w 3580028"/>
                <a:gd name="connsiteY23" fmla="*/ 0 h 3026243"/>
                <a:gd name="connsiteX24" fmla="*/ 3577933 w 3580028"/>
                <a:gd name="connsiteY24" fmla="*/ 0 h 3026243"/>
                <a:gd name="connsiteX25" fmla="*/ 3580029 w 3580028"/>
                <a:gd name="connsiteY25" fmla="*/ 0 h 3026243"/>
                <a:gd name="connsiteX26" fmla="*/ 3580029 w 3580028"/>
                <a:gd name="connsiteY26" fmla="*/ 2096 h 3026243"/>
                <a:gd name="connsiteX27" fmla="*/ 3577647 w 3580028"/>
                <a:gd name="connsiteY27" fmla="*/ 3024950 h 302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580028" h="3026243">
                  <a:moveTo>
                    <a:pt x="3577647" y="3024950"/>
                  </a:moveTo>
                  <a:cubicBezTo>
                    <a:pt x="3577647" y="3007424"/>
                    <a:pt x="3576790" y="1822990"/>
                    <a:pt x="3575552" y="2667"/>
                  </a:cubicBezTo>
                  <a:lnTo>
                    <a:pt x="3577647" y="4763"/>
                  </a:lnTo>
                  <a:lnTo>
                    <a:pt x="42729" y="4763"/>
                  </a:lnTo>
                  <a:lnTo>
                    <a:pt x="2819" y="4763"/>
                  </a:lnTo>
                  <a:lnTo>
                    <a:pt x="5296" y="2286"/>
                  </a:lnTo>
                  <a:cubicBezTo>
                    <a:pt x="5296" y="903351"/>
                    <a:pt x="5296" y="1761268"/>
                    <a:pt x="5296" y="2541175"/>
                  </a:cubicBezTo>
                  <a:lnTo>
                    <a:pt x="5296" y="2829973"/>
                  </a:lnTo>
                  <a:cubicBezTo>
                    <a:pt x="4715" y="2853404"/>
                    <a:pt x="8296" y="2876750"/>
                    <a:pt x="15869" y="2898934"/>
                  </a:cubicBezTo>
                  <a:cubicBezTo>
                    <a:pt x="39538" y="2965923"/>
                    <a:pt x="99460" y="3013443"/>
                    <a:pt x="170078" y="3021235"/>
                  </a:cubicBezTo>
                  <a:cubicBezTo>
                    <a:pt x="192653" y="3023140"/>
                    <a:pt x="215894" y="3022092"/>
                    <a:pt x="238754" y="3022378"/>
                  </a:cubicBezTo>
                  <a:lnTo>
                    <a:pt x="706908" y="3022378"/>
                  </a:lnTo>
                  <a:lnTo>
                    <a:pt x="1670742" y="3022854"/>
                  </a:lnTo>
                  <a:lnTo>
                    <a:pt x="3578409" y="3024474"/>
                  </a:lnTo>
                  <a:lnTo>
                    <a:pt x="1671980" y="3026093"/>
                  </a:lnTo>
                  <a:lnTo>
                    <a:pt x="707384" y="3026093"/>
                  </a:lnTo>
                  <a:lnTo>
                    <a:pt x="238087" y="3026093"/>
                  </a:lnTo>
                  <a:cubicBezTo>
                    <a:pt x="215036" y="3026093"/>
                    <a:pt x="192272" y="3026855"/>
                    <a:pt x="168840" y="3024950"/>
                  </a:cubicBezTo>
                  <a:cubicBezTo>
                    <a:pt x="96860" y="3017311"/>
                    <a:pt x="35566" y="2969219"/>
                    <a:pt x="11011" y="2901125"/>
                  </a:cubicBezTo>
                  <a:cubicBezTo>
                    <a:pt x="3200" y="2878465"/>
                    <a:pt x="-514" y="2854595"/>
                    <a:pt x="57" y="2830640"/>
                  </a:cubicBezTo>
                  <a:lnTo>
                    <a:pt x="57" y="2541365"/>
                  </a:lnTo>
                  <a:cubicBezTo>
                    <a:pt x="57" y="1761458"/>
                    <a:pt x="57" y="903065"/>
                    <a:pt x="57" y="2477"/>
                  </a:cubicBezTo>
                  <a:lnTo>
                    <a:pt x="57" y="0"/>
                  </a:lnTo>
                  <a:lnTo>
                    <a:pt x="43015" y="0"/>
                  </a:lnTo>
                  <a:lnTo>
                    <a:pt x="3577933" y="0"/>
                  </a:lnTo>
                  <a:lnTo>
                    <a:pt x="3580029" y="0"/>
                  </a:lnTo>
                  <a:lnTo>
                    <a:pt x="3580029" y="2096"/>
                  </a:lnTo>
                  <a:cubicBezTo>
                    <a:pt x="3578505" y="1822799"/>
                    <a:pt x="3577647" y="3007233"/>
                    <a:pt x="3577647" y="30249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A7FD68B-0E11-B5A5-3424-E1A6C8288AA3}"/>
                </a:ext>
              </a:extLst>
            </p:cNvPr>
            <p:cNvSpPr/>
            <p:nvPr userDrawn="1"/>
          </p:nvSpPr>
          <p:spPr>
            <a:xfrm>
              <a:off x="6353703" y="1944912"/>
              <a:ext cx="4135525" cy="5729"/>
            </a:xfrm>
            <a:custGeom>
              <a:avLst/>
              <a:gdLst>
                <a:gd name="connsiteX0" fmla="*/ 3575399 w 3575399"/>
                <a:gd name="connsiteY0" fmla="*/ 2477 h 4953"/>
                <a:gd name="connsiteX1" fmla="*/ 1787843 w 3575399"/>
                <a:gd name="connsiteY1" fmla="*/ 4953 h 4953"/>
                <a:gd name="connsiteX2" fmla="*/ 0 w 3575399"/>
                <a:gd name="connsiteY2" fmla="*/ 2477 h 4953"/>
                <a:gd name="connsiteX3" fmla="*/ 1787843 w 3575399"/>
                <a:gd name="connsiteY3" fmla="*/ 0 h 4953"/>
                <a:gd name="connsiteX4" fmla="*/ 3575399 w 3575399"/>
                <a:gd name="connsiteY4" fmla="*/ 2477 h 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399" h="4953">
                  <a:moveTo>
                    <a:pt x="3575399" y="2477"/>
                  </a:moveTo>
                  <a:cubicBezTo>
                    <a:pt x="3575399" y="3810"/>
                    <a:pt x="2775299" y="4953"/>
                    <a:pt x="1787843" y="4953"/>
                  </a:cubicBezTo>
                  <a:cubicBezTo>
                    <a:pt x="800386" y="4953"/>
                    <a:pt x="0" y="3810"/>
                    <a:pt x="0" y="2477"/>
                  </a:cubicBezTo>
                  <a:cubicBezTo>
                    <a:pt x="0" y="1143"/>
                    <a:pt x="800100" y="0"/>
                    <a:pt x="1787843" y="0"/>
                  </a:cubicBezTo>
                  <a:cubicBezTo>
                    <a:pt x="2775585" y="0"/>
                    <a:pt x="3575399" y="1048"/>
                    <a:pt x="3575399" y="247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A349D13-CEB4-6BEA-0185-D0C84A96D546}"/>
                </a:ext>
              </a:extLst>
            </p:cNvPr>
            <p:cNvSpPr/>
            <p:nvPr userDrawn="1"/>
          </p:nvSpPr>
          <p:spPr>
            <a:xfrm>
              <a:off x="7719175" y="1788798"/>
              <a:ext cx="1466608" cy="5729"/>
            </a:xfrm>
            <a:custGeom>
              <a:avLst/>
              <a:gdLst>
                <a:gd name="connsiteX0" fmla="*/ 1267968 w 1267967"/>
                <a:gd name="connsiteY0" fmla="*/ 2477 h 4953"/>
                <a:gd name="connsiteX1" fmla="*/ 633984 w 1267967"/>
                <a:gd name="connsiteY1" fmla="*/ 4953 h 4953"/>
                <a:gd name="connsiteX2" fmla="*/ 0 w 1267967"/>
                <a:gd name="connsiteY2" fmla="*/ 2477 h 4953"/>
                <a:gd name="connsiteX3" fmla="*/ 633984 w 1267967"/>
                <a:gd name="connsiteY3" fmla="*/ 0 h 4953"/>
                <a:gd name="connsiteX4" fmla="*/ 1267968 w 1267967"/>
                <a:gd name="connsiteY4" fmla="*/ 2477 h 4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7967" h="4953">
                  <a:moveTo>
                    <a:pt x="1267968" y="2477"/>
                  </a:moveTo>
                  <a:cubicBezTo>
                    <a:pt x="1267968" y="3810"/>
                    <a:pt x="984028" y="4953"/>
                    <a:pt x="633984" y="4953"/>
                  </a:cubicBezTo>
                  <a:cubicBezTo>
                    <a:pt x="283940" y="4953"/>
                    <a:pt x="0" y="3810"/>
                    <a:pt x="0" y="2477"/>
                  </a:cubicBezTo>
                  <a:cubicBezTo>
                    <a:pt x="0" y="1143"/>
                    <a:pt x="283845" y="0"/>
                    <a:pt x="633984" y="0"/>
                  </a:cubicBezTo>
                  <a:cubicBezTo>
                    <a:pt x="984123" y="0"/>
                    <a:pt x="1267968" y="1048"/>
                    <a:pt x="1267968" y="2477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C3329B1-6A5C-5D2C-135B-B261BEF27400}"/>
                </a:ext>
              </a:extLst>
            </p:cNvPr>
            <p:cNvSpPr/>
            <p:nvPr userDrawn="1"/>
          </p:nvSpPr>
          <p:spPr>
            <a:xfrm>
              <a:off x="6453189" y="1747704"/>
              <a:ext cx="78883" cy="78882"/>
            </a:xfrm>
            <a:custGeom>
              <a:avLst/>
              <a:gdLst>
                <a:gd name="connsiteX0" fmla="*/ 68199 w 68199"/>
                <a:gd name="connsiteY0" fmla="*/ 34099 h 68198"/>
                <a:gd name="connsiteX1" fmla="*/ 34100 w 68199"/>
                <a:gd name="connsiteY1" fmla="*/ 68199 h 68198"/>
                <a:gd name="connsiteX2" fmla="*/ 0 w 68199"/>
                <a:gd name="connsiteY2" fmla="*/ 34099 h 68198"/>
                <a:gd name="connsiteX3" fmla="*/ 34100 w 68199"/>
                <a:gd name="connsiteY3" fmla="*/ 0 h 68198"/>
                <a:gd name="connsiteX4" fmla="*/ 68199 w 68199"/>
                <a:gd name="connsiteY4" fmla="*/ 34099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8">
                  <a:moveTo>
                    <a:pt x="68199" y="34099"/>
                  </a:moveTo>
                  <a:cubicBezTo>
                    <a:pt x="68199" y="52932"/>
                    <a:pt x="52932" y="68199"/>
                    <a:pt x="34100" y="68199"/>
                  </a:cubicBezTo>
                  <a:cubicBezTo>
                    <a:pt x="15267" y="68199"/>
                    <a:pt x="0" y="52932"/>
                    <a:pt x="0" y="34099"/>
                  </a:cubicBezTo>
                  <a:cubicBezTo>
                    <a:pt x="0" y="15267"/>
                    <a:pt x="15267" y="0"/>
                    <a:pt x="34100" y="0"/>
                  </a:cubicBezTo>
                  <a:cubicBezTo>
                    <a:pt x="52932" y="0"/>
                    <a:pt x="68199" y="15267"/>
                    <a:pt x="68199" y="3409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5209F22-4044-CAD8-BD17-D55097C6F3FE}"/>
                </a:ext>
              </a:extLst>
            </p:cNvPr>
            <p:cNvSpPr/>
            <p:nvPr userDrawn="1"/>
          </p:nvSpPr>
          <p:spPr>
            <a:xfrm>
              <a:off x="6586937" y="1747704"/>
              <a:ext cx="78883" cy="78882"/>
            </a:xfrm>
            <a:custGeom>
              <a:avLst/>
              <a:gdLst>
                <a:gd name="connsiteX0" fmla="*/ 68199 w 68199"/>
                <a:gd name="connsiteY0" fmla="*/ 34099 h 68198"/>
                <a:gd name="connsiteX1" fmla="*/ 34100 w 68199"/>
                <a:gd name="connsiteY1" fmla="*/ 68199 h 68198"/>
                <a:gd name="connsiteX2" fmla="*/ 0 w 68199"/>
                <a:gd name="connsiteY2" fmla="*/ 34099 h 68198"/>
                <a:gd name="connsiteX3" fmla="*/ 34100 w 68199"/>
                <a:gd name="connsiteY3" fmla="*/ 0 h 68198"/>
                <a:gd name="connsiteX4" fmla="*/ 68199 w 68199"/>
                <a:gd name="connsiteY4" fmla="*/ 34099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9" h="68198">
                  <a:moveTo>
                    <a:pt x="68199" y="34099"/>
                  </a:moveTo>
                  <a:cubicBezTo>
                    <a:pt x="68199" y="52932"/>
                    <a:pt x="52932" y="68199"/>
                    <a:pt x="34100" y="68199"/>
                  </a:cubicBezTo>
                  <a:cubicBezTo>
                    <a:pt x="15267" y="68199"/>
                    <a:pt x="0" y="52932"/>
                    <a:pt x="0" y="34099"/>
                  </a:cubicBezTo>
                  <a:cubicBezTo>
                    <a:pt x="0" y="15267"/>
                    <a:pt x="15267" y="0"/>
                    <a:pt x="34100" y="0"/>
                  </a:cubicBezTo>
                  <a:cubicBezTo>
                    <a:pt x="52932" y="0"/>
                    <a:pt x="68199" y="15267"/>
                    <a:pt x="68199" y="3409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50C71FA-1BA6-B8EF-C04D-2E05AA86823A}"/>
                </a:ext>
              </a:extLst>
            </p:cNvPr>
            <p:cNvSpPr/>
            <p:nvPr userDrawn="1"/>
          </p:nvSpPr>
          <p:spPr>
            <a:xfrm>
              <a:off x="6720576" y="1747704"/>
              <a:ext cx="78882" cy="78882"/>
            </a:xfrm>
            <a:custGeom>
              <a:avLst/>
              <a:gdLst>
                <a:gd name="connsiteX0" fmla="*/ 68199 w 68198"/>
                <a:gd name="connsiteY0" fmla="*/ 34099 h 68198"/>
                <a:gd name="connsiteX1" fmla="*/ 34099 w 68198"/>
                <a:gd name="connsiteY1" fmla="*/ 68199 h 68198"/>
                <a:gd name="connsiteX2" fmla="*/ 0 w 68198"/>
                <a:gd name="connsiteY2" fmla="*/ 34099 h 68198"/>
                <a:gd name="connsiteX3" fmla="*/ 34099 w 68198"/>
                <a:gd name="connsiteY3" fmla="*/ 0 h 68198"/>
                <a:gd name="connsiteX4" fmla="*/ 68199 w 68198"/>
                <a:gd name="connsiteY4" fmla="*/ 34099 h 6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98" h="68198">
                  <a:moveTo>
                    <a:pt x="68199" y="34099"/>
                  </a:moveTo>
                  <a:cubicBezTo>
                    <a:pt x="68199" y="52932"/>
                    <a:pt x="52932" y="68199"/>
                    <a:pt x="34099" y="68199"/>
                  </a:cubicBezTo>
                  <a:cubicBezTo>
                    <a:pt x="15267" y="68199"/>
                    <a:pt x="0" y="52932"/>
                    <a:pt x="0" y="34099"/>
                  </a:cubicBezTo>
                  <a:cubicBezTo>
                    <a:pt x="0" y="15267"/>
                    <a:pt x="15267" y="0"/>
                    <a:pt x="34099" y="0"/>
                  </a:cubicBezTo>
                  <a:cubicBezTo>
                    <a:pt x="52932" y="0"/>
                    <a:pt x="68199" y="15267"/>
                    <a:pt x="68199" y="34099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5">
            <a:extLst>
              <a:ext uri="{FF2B5EF4-FFF2-40B4-BE49-F238E27FC236}">
                <a16:creationId xmlns:a16="http://schemas.microsoft.com/office/drawing/2014/main" id="{72D02769-9957-5AFC-90C8-C5546D724EA5}"/>
              </a:ext>
            </a:extLst>
          </p:cNvPr>
          <p:cNvGrpSpPr/>
          <p:nvPr userDrawn="1"/>
        </p:nvGrpSpPr>
        <p:grpSpPr>
          <a:xfrm>
            <a:off x="4344938" y="5412707"/>
            <a:ext cx="943622" cy="638424"/>
            <a:chOff x="944075" y="4866246"/>
            <a:chExt cx="815815" cy="55195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3BC67C-5610-C60C-C6F0-246A215C4D46}"/>
                </a:ext>
              </a:extLst>
            </p:cNvPr>
            <p:cNvSpPr/>
            <p:nvPr/>
          </p:nvSpPr>
          <p:spPr>
            <a:xfrm rot="10800000">
              <a:off x="944075" y="4938426"/>
              <a:ext cx="708564" cy="477392"/>
            </a:xfrm>
            <a:custGeom>
              <a:avLst/>
              <a:gdLst>
                <a:gd name="connsiteX0" fmla="*/ 58960 w 708564"/>
                <a:gd name="connsiteY0" fmla="*/ 0 h 477392"/>
                <a:gd name="connsiteX1" fmla="*/ 681419 w 708564"/>
                <a:gd name="connsiteY1" fmla="*/ 0 h 477392"/>
                <a:gd name="connsiteX2" fmla="*/ 708565 w 708564"/>
                <a:gd name="connsiteY2" fmla="*/ 27146 h 477392"/>
                <a:gd name="connsiteX3" fmla="*/ 708565 w 708564"/>
                <a:gd name="connsiteY3" fmla="*/ 452819 h 477392"/>
                <a:gd name="connsiteX4" fmla="*/ 683990 w 708564"/>
                <a:gd name="connsiteY4" fmla="*/ 477393 h 477392"/>
                <a:gd name="connsiteX5" fmla="*/ 58960 w 708564"/>
                <a:gd name="connsiteY5" fmla="*/ 477393 h 477392"/>
                <a:gd name="connsiteX6" fmla="*/ 0 w 708564"/>
                <a:gd name="connsiteY6" fmla="*/ 418433 h 477392"/>
                <a:gd name="connsiteX7" fmla="*/ 0 w 708564"/>
                <a:gd name="connsiteY7" fmla="*/ 58960 h 477392"/>
                <a:gd name="connsiteX8" fmla="*/ 58960 w 708564"/>
                <a:gd name="connsiteY8" fmla="*/ 0 h 47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564" h="477392">
                  <a:moveTo>
                    <a:pt x="58960" y="0"/>
                  </a:moveTo>
                  <a:lnTo>
                    <a:pt x="681419" y="0"/>
                  </a:lnTo>
                  <a:cubicBezTo>
                    <a:pt x="696411" y="0"/>
                    <a:pt x="708565" y="12154"/>
                    <a:pt x="708565" y="27146"/>
                  </a:cubicBezTo>
                  <a:lnTo>
                    <a:pt x="708565" y="452819"/>
                  </a:lnTo>
                  <a:cubicBezTo>
                    <a:pt x="708565" y="466392"/>
                    <a:pt x="697563" y="477393"/>
                    <a:pt x="683990" y="477393"/>
                  </a:cubicBezTo>
                  <a:lnTo>
                    <a:pt x="58960" y="477393"/>
                  </a:lnTo>
                  <a:cubicBezTo>
                    <a:pt x="26398" y="477393"/>
                    <a:pt x="0" y="450999"/>
                    <a:pt x="0" y="418433"/>
                  </a:cubicBezTo>
                  <a:lnTo>
                    <a:pt x="0" y="58960"/>
                  </a:lnTo>
                  <a:cubicBezTo>
                    <a:pt x="0" y="26394"/>
                    <a:pt x="26398" y="0"/>
                    <a:pt x="5896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A51D82-34B3-1786-2CFA-990CB01618EC}"/>
                </a:ext>
              </a:extLst>
            </p:cNvPr>
            <p:cNvSpPr/>
            <p:nvPr/>
          </p:nvSpPr>
          <p:spPr>
            <a:xfrm rot="10800000">
              <a:off x="944075" y="4938426"/>
              <a:ext cx="708564" cy="477392"/>
            </a:xfrm>
            <a:custGeom>
              <a:avLst/>
              <a:gdLst>
                <a:gd name="connsiteX0" fmla="*/ 58960 w 708564"/>
                <a:gd name="connsiteY0" fmla="*/ 0 h 477392"/>
                <a:gd name="connsiteX1" fmla="*/ 681419 w 708564"/>
                <a:gd name="connsiteY1" fmla="*/ 0 h 477392"/>
                <a:gd name="connsiteX2" fmla="*/ 708565 w 708564"/>
                <a:gd name="connsiteY2" fmla="*/ 27146 h 477392"/>
                <a:gd name="connsiteX3" fmla="*/ 708565 w 708564"/>
                <a:gd name="connsiteY3" fmla="*/ 452819 h 477392"/>
                <a:gd name="connsiteX4" fmla="*/ 683990 w 708564"/>
                <a:gd name="connsiteY4" fmla="*/ 477393 h 477392"/>
                <a:gd name="connsiteX5" fmla="*/ 58960 w 708564"/>
                <a:gd name="connsiteY5" fmla="*/ 477393 h 477392"/>
                <a:gd name="connsiteX6" fmla="*/ 0 w 708564"/>
                <a:gd name="connsiteY6" fmla="*/ 418433 h 477392"/>
                <a:gd name="connsiteX7" fmla="*/ 0 w 708564"/>
                <a:gd name="connsiteY7" fmla="*/ 58960 h 477392"/>
                <a:gd name="connsiteX8" fmla="*/ 58960 w 708564"/>
                <a:gd name="connsiteY8" fmla="*/ 0 h 47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8564" h="477392">
                  <a:moveTo>
                    <a:pt x="58960" y="0"/>
                  </a:moveTo>
                  <a:lnTo>
                    <a:pt x="681419" y="0"/>
                  </a:lnTo>
                  <a:cubicBezTo>
                    <a:pt x="696411" y="0"/>
                    <a:pt x="708565" y="12154"/>
                    <a:pt x="708565" y="27146"/>
                  </a:cubicBezTo>
                  <a:lnTo>
                    <a:pt x="708565" y="452819"/>
                  </a:lnTo>
                  <a:cubicBezTo>
                    <a:pt x="708565" y="466392"/>
                    <a:pt x="697563" y="477393"/>
                    <a:pt x="683990" y="477393"/>
                  </a:cubicBezTo>
                  <a:lnTo>
                    <a:pt x="58960" y="477393"/>
                  </a:lnTo>
                  <a:cubicBezTo>
                    <a:pt x="26398" y="477393"/>
                    <a:pt x="0" y="450999"/>
                    <a:pt x="0" y="418433"/>
                  </a:cubicBezTo>
                  <a:lnTo>
                    <a:pt x="0" y="58960"/>
                  </a:lnTo>
                  <a:cubicBezTo>
                    <a:pt x="0" y="26394"/>
                    <a:pt x="26398" y="0"/>
                    <a:pt x="5896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9C44DC2-E3A4-83E0-26FB-897301076AFF}"/>
                </a:ext>
              </a:extLst>
            </p:cNvPr>
            <p:cNvSpPr/>
            <p:nvPr/>
          </p:nvSpPr>
          <p:spPr>
            <a:xfrm rot="10800000">
              <a:off x="1049802" y="4938331"/>
              <a:ext cx="708088" cy="477488"/>
            </a:xfrm>
            <a:custGeom>
              <a:avLst/>
              <a:gdLst>
                <a:gd name="connsiteX0" fmla="*/ 27527 w 708088"/>
                <a:gd name="connsiteY0" fmla="*/ 0 h 477488"/>
                <a:gd name="connsiteX1" fmla="*/ 708089 w 708088"/>
                <a:gd name="connsiteY1" fmla="*/ 0 h 477488"/>
                <a:gd name="connsiteX2" fmla="*/ 708089 w 708088"/>
                <a:gd name="connsiteY2" fmla="*/ 0 h 477488"/>
                <a:gd name="connsiteX3" fmla="*/ 708089 w 708088"/>
                <a:gd name="connsiteY3" fmla="*/ 477488 h 477488"/>
                <a:gd name="connsiteX4" fmla="*/ 708089 w 708088"/>
                <a:gd name="connsiteY4" fmla="*/ 477488 h 477488"/>
                <a:gd name="connsiteX5" fmla="*/ 40291 w 708088"/>
                <a:gd name="connsiteY5" fmla="*/ 477488 h 477488"/>
                <a:gd name="connsiteX6" fmla="*/ 0 w 708088"/>
                <a:gd name="connsiteY6" fmla="*/ 437197 h 477488"/>
                <a:gd name="connsiteX7" fmla="*/ 0 w 708088"/>
                <a:gd name="connsiteY7" fmla="*/ 27622 h 477488"/>
                <a:gd name="connsiteX8" fmla="*/ 27432 w 708088"/>
                <a:gd name="connsiteY8" fmla="*/ 0 h 477488"/>
                <a:gd name="connsiteX9" fmla="*/ 27527 w 708088"/>
                <a:gd name="connsiteY9" fmla="*/ 0 h 47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088" h="477488">
                  <a:moveTo>
                    <a:pt x="27527" y="0"/>
                  </a:moveTo>
                  <a:lnTo>
                    <a:pt x="708089" y="0"/>
                  </a:lnTo>
                  <a:lnTo>
                    <a:pt x="708089" y="0"/>
                  </a:lnTo>
                  <a:lnTo>
                    <a:pt x="708089" y="477488"/>
                  </a:lnTo>
                  <a:lnTo>
                    <a:pt x="708089" y="477488"/>
                  </a:lnTo>
                  <a:lnTo>
                    <a:pt x="40291" y="477488"/>
                  </a:lnTo>
                  <a:cubicBezTo>
                    <a:pt x="18039" y="477488"/>
                    <a:pt x="0" y="459448"/>
                    <a:pt x="0" y="437197"/>
                  </a:cubicBezTo>
                  <a:lnTo>
                    <a:pt x="0" y="27622"/>
                  </a:lnTo>
                  <a:cubicBezTo>
                    <a:pt x="-52" y="12421"/>
                    <a:pt x="12229" y="57"/>
                    <a:pt x="27432" y="0"/>
                  </a:cubicBezTo>
                  <a:cubicBezTo>
                    <a:pt x="27464" y="0"/>
                    <a:pt x="27496" y="0"/>
                    <a:pt x="2752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7EE0FEA-1075-F7E7-7A3C-6BDA935B51AF}"/>
                </a:ext>
              </a:extLst>
            </p:cNvPr>
            <p:cNvSpPr/>
            <p:nvPr/>
          </p:nvSpPr>
          <p:spPr>
            <a:xfrm>
              <a:off x="1046754" y="4945094"/>
              <a:ext cx="4476" cy="473106"/>
            </a:xfrm>
            <a:custGeom>
              <a:avLst/>
              <a:gdLst>
                <a:gd name="connsiteX0" fmla="*/ 2191 w 4476"/>
                <a:gd name="connsiteY0" fmla="*/ 473107 h 473106"/>
                <a:gd name="connsiteX1" fmla="*/ 0 w 4476"/>
                <a:gd name="connsiteY1" fmla="*/ 236601 h 473106"/>
                <a:gd name="connsiteX2" fmla="*/ 2191 w 4476"/>
                <a:gd name="connsiteY2" fmla="*/ 0 h 473106"/>
                <a:gd name="connsiteX3" fmla="*/ 4477 w 4476"/>
                <a:gd name="connsiteY3" fmla="*/ 236601 h 473106"/>
                <a:gd name="connsiteX4" fmla="*/ 2191 w 4476"/>
                <a:gd name="connsiteY4" fmla="*/ 473107 h 47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" h="473106">
                  <a:moveTo>
                    <a:pt x="2191" y="473107"/>
                  </a:moveTo>
                  <a:cubicBezTo>
                    <a:pt x="953" y="473107"/>
                    <a:pt x="0" y="367189"/>
                    <a:pt x="0" y="236601"/>
                  </a:cubicBezTo>
                  <a:cubicBezTo>
                    <a:pt x="0" y="106013"/>
                    <a:pt x="953" y="0"/>
                    <a:pt x="2191" y="0"/>
                  </a:cubicBezTo>
                  <a:cubicBezTo>
                    <a:pt x="3429" y="0"/>
                    <a:pt x="4477" y="105918"/>
                    <a:pt x="4477" y="236601"/>
                  </a:cubicBezTo>
                  <a:cubicBezTo>
                    <a:pt x="4477" y="367284"/>
                    <a:pt x="3524" y="473107"/>
                    <a:pt x="2191" y="47310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5A0AB85-9ABB-D7B6-7F9D-B5B59A19DC97}"/>
                </a:ext>
              </a:extLst>
            </p:cNvPr>
            <p:cNvSpPr/>
            <p:nvPr/>
          </p:nvSpPr>
          <p:spPr>
            <a:xfrm>
              <a:off x="1220204" y="4866246"/>
              <a:ext cx="289189" cy="74370"/>
            </a:xfrm>
            <a:custGeom>
              <a:avLst/>
              <a:gdLst>
                <a:gd name="connsiteX0" fmla="*/ 0 w 289189"/>
                <a:gd name="connsiteY0" fmla="*/ 66179 h 74370"/>
                <a:gd name="connsiteX1" fmla="*/ 1905 w 289189"/>
                <a:gd name="connsiteY1" fmla="*/ 63417 h 74370"/>
                <a:gd name="connsiteX2" fmla="*/ 8287 w 289189"/>
                <a:gd name="connsiteY2" fmla="*/ 56178 h 74370"/>
                <a:gd name="connsiteX3" fmla="*/ 35433 w 289189"/>
                <a:gd name="connsiteY3" fmla="*/ 33223 h 74370"/>
                <a:gd name="connsiteX4" fmla="*/ 255651 w 289189"/>
                <a:gd name="connsiteY4" fmla="*/ 39509 h 74370"/>
                <a:gd name="connsiteX5" fmla="*/ 281464 w 289189"/>
                <a:gd name="connsiteY5" fmla="*/ 63893 h 74370"/>
                <a:gd name="connsiteX6" fmla="*/ 287369 w 289189"/>
                <a:gd name="connsiteY6" fmla="*/ 71513 h 74370"/>
                <a:gd name="connsiteX7" fmla="*/ 289179 w 289189"/>
                <a:gd name="connsiteY7" fmla="*/ 74371 h 74370"/>
                <a:gd name="connsiteX8" fmla="*/ 253746 w 289189"/>
                <a:gd name="connsiteY8" fmla="*/ 42081 h 74370"/>
                <a:gd name="connsiteX9" fmla="*/ 37148 w 289189"/>
                <a:gd name="connsiteY9" fmla="*/ 35890 h 74370"/>
                <a:gd name="connsiteX10" fmla="*/ 0 w 289189"/>
                <a:gd name="connsiteY10" fmla="*/ 66179 h 7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189" h="74370">
                  <a:moveTo>
                    <a:pt x="0" y="66179"/>
                  </a:moveTo>
                  <a:cubicBezTo>
                    <a:pt x="0" y="66179"/>
                    <a:pt x="572" y="65131"/>
                    <a:pt x="1905" y="63417"/>
                  </a:cubicBezTo>
                  <a:cubicBezTo>
                    <a:pt x="3239" y="61702"/>
                    <a:pt x="5334" y="59131"/>
                    <a:pt x="8287" y="56178"/>
                  </a:cubicBezTo>
                  <a:cubicBezTo>
                    <a:pt x="16515" y="47606"/>
                    <a:pt x="25614" y="39909"/>
                    <a:pt x="35433" y="33223"/>
                  </a:cubicBezTo>
                  <a:cubicBezTo>
                    <a:pt x="102246" y="-13297"/>
                    <a:pt x="191600" y="-10745"/>
                    <a:pt x="255651" y="39509"/>
                  </a:cubicBezTo>
                  <a:cubicBezTo>
                    <a:pt x="265064" y="46739"/>
                    <a:pt x="273712" y="54911"/>
                    <a:pt x="281464" y="63893"/>
                  </a:cubicBezTo>
                  <a:cubicBezTo>
                    <a:pt x="284226" y="67036"/>
                    <a:pt x="286036" y="69799"/>
                    <a:pt x="287369" y="71513"/>
                  </a:cubicBezTo>
                  <a:cubicBezTo>
                    <a:pt x="288703" y="73228"/>
                    <a:pt x="289274" y="74275"/>
                    <a:pt x="289179" y="74371"/>
                  </a:cubicBezTo>
                  <a:cubicBezTo>
                    <a:pt x="278243" y="62683"/>
                    <a:pt x="266395" y="51892"/>
                    <a:pt x="253746" y="42081"/>
                  </a:cubicBezTo>
                  <a:cubicBezTo>
                    <a:pt x="190114" y="-5563"/>
                    <a:pt x="103397" y="-8040"/>
                    <a:pt x="37148" y="35890"/>
                  </a:cubicBezTo>
                  <a:cubicBezTo>
                    <a:pt x="23953" y="44948"/>
                    <a:pt x="11528" y="55082"/>
                    <a:pt x="0" y="661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061645-1518-9611-E5F0-8D7EDE54EFD5}"/>
                </a:ext>
              </a:extLst>
            </p:cNvPr>
            <p:cNvSpPr/>
            <p:nvPr/>
          </p:nvSpPr>
          <p:spPr>
            <a:xfrm>
              <a:off x="1044634" y="5006625"/>
              <a:ext cx="715256" cy="299399"/>
            </a:xfrm>
            <a:custGeom>
              <a:avLst/>
              <a:gdLst>
                <a:gd name="connsiteX0" fmla="*/ 25 w 715256"/>
                <a:gd name="connsiteY0" fmla="*/ 0 h 299399"/>
                <a:gd name="connsiteX1" fmla="*/ 596 w 715256"/>
                <a:gd name="connsiteY1" fmla="*/ 2572 h 299399"/>
                <a:gd name="connsiteX2" fmla="*/ 1930 w 715256"/>
                <a:gd name="connsiteY2" fmla="*/ 10096 h 299399"/>
                <a:gd name="connsiteX3" fmla="*/ 3930 w 715256"/>
                <a:gd name="connsiteY3" fmla="*/ 22288 h 299399"/>
                <a:gd name="connsiteX4" fmla="*/ 7645 w 715256"/>
                <a:gd name="connsiteY4" fmla="*/ 38767 h 299399"/>
                <a:gd name="connsiteX5" fmla="*/ 50221 w 715256"/>
                <a:gd name="connsiteY5" fmla="*/ 136874 h 299399"/>
                <a:gd name="connsiteX6" fmla="*/ 163283 w 715256"/>
                <a:gd name="connsiteY6" fmla="*/ 246888 h 299399"/>
                <a:gd name="connsiteX7" fmla="*/ 349497 w 715256"/>
                <a:gd name="connsiteY7" fmla="*/ 294513 h 299399"/>
                <a:gd name="connsiteX8" fmla="*/ 534663 w 715256"/>
                <a:gd name="connsiteY8" fmla="*/ 241649 h 299399"/>
                <a:gd name="connsiteX9" fmla="*/ 650773 w 715256"/>
                <a:gd name="connsiteY9" fmla="*/ 134112 h 299399"/>
                <a:gd name="connsiteX10" fmla="*/ 702303 w 715256"/>
                <a:gd name="connsiteY10" fmla="*/ 40005 h 299399"/>
                <a:gd name="connsiteX11" fmla="*/ 711828 w 715256"/>
                <a:gd name="connsiteY11" fmla="*/ 12382 h 299399"/>
                <a:gd name="connsiteX12" fmla="*/ 714304 w 715256"/>
                <a:gd name="connsiteY12" fmla="*/ 5144 h 299399"/>
                <a:gd name="connsiteX13" fmla="*/ 715257 w 715256"/>
                <a:gd name="connsiteY13" fmla="*/ 2667 h 299399"/>
                <a:gd name="connsiteX14" fmla="*/ 714685 w 715256"/>
                <a:gd name="connsiteY14" fmla="*/ 5239 h 299399"/>
                <a:gd name="connsiteX15" fmla="*/ 712780 w 715256"/>
                <a:gd name="connsiteY15" fmla="*/ 12668 h 299399"/>
                <a:gd name="connsiteX16" fmla="*/ 703255 w 715256"/>
                <a:gd name="connsiteY16" fmla="*/ 40577 h 299399"/>
                <a:gd name="connsiteX17" fmla="*/ 652678 w 715256"/>
                <a:gd name="connsiteY17" fmla="*/ 135827 h 299399"/>
                <a:gd name="connsiteX18" fmla="*/ 536092 w 715256"/>
                <a:gd name="connsiteY18" fmla="*/ 244983 h 299399"/>
                <a:gd name="connsiteX19" fmla="*/ 348925 w 715256"/>
                <a:gd name="connsiteY19" fmla="*/ 299275 h 299399"/>
                <a:gd name="connsiteX20" fmla="*/ 160521 w 715256"/>
                <a:gd name="connsiteY20" fmla="*/ 250507 h 299399"/>
                <a:gd name="connsiteX21" fmla="*/ 46888 w 715256"/>
                <a:gd name="connsiteY21" fmla="*/ 138589 h 299399"/>
                <a:gd name="connsiteX22" fmla="*/ 5263 w 715256"/>
                <a:gd name="connsiteY22" fmla="*/ 39148 h 299399"/>
                <a:gd name="connsiteX23" fmla="*/ 2692 w 715256"/>
                <a:gd name="connsiteY23" fmla="*/ 22574 h 299399"/>
                <a:gd name="connsiteX24" fmla="*/ 977 w 715256"/>
                <a:gd name="connsiteY24" fmla="*/ 10192 h 299399"/>
                <a:gd name="connsiteX25" fmla="*/ 120 w 715256"/>
                <a:gd name="connsiteY25" fmla="*/ 2667 h 299399"/>
                <a:gd name="connsiteX26" fmla="*/ 25 w 715256"/>
                <a:gd name="connsiteY26" fmla="*/ 0 h 29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5256" h="299399">
                  <a:moveTo>
                    <a:pt x="25" y="0"/>
                  </a:moveTo>
                  <a:cubicBezTo>
                    <a:pt x="333" y="829"/>
                    <a:pt x="526" y="1696"/>
                    <a:pt x="596" y="2572"/>
                  </a:cubicBezTo>
                  <a:cubicBezTo>
                    <a:pt x="596" y="4477"/>
                    <a:pt x="1358" y="6953"/>
                    <a:pt x="1930" y="10096"/>
                  </a:cubicBezTo>
                  <a:cubicBezTo>
                    <a:pt x="2501" y="13240"/>
                    <a:pt x="2977" y="17526"/>
                    <a:pt x="3930" y="22288"/>
                  </a:cubicBezTo>
                  <a:cubicBezTo>
                    <a:pt x="4882" y="27051"/>
                    <a:pt x="6311" y="32671"/>
                    <a:pt x="7645" y="38767"/>
                  </a:cubicBezTo>
                  <a:cubicBezTo>
                    <a:pt x="16501" y="73533"/>
                    <a:pt x="30875" y="106661"/>
                    <a:pt x="50221" y="136874"/>
                  </a:cubicBezTo>
                  <a:cubicBezTo>
                    <a:pt x="78932" y="181766"/>
                    <a:pt x="117626" y="219418"/>
                    <a:pt x="163283" y="246888"/>
                  </a:cubicBezTo>
                  <a:cubicBezTo>
                    <a:pt x="219718" y="279768"/>
                    <a:pt x="284205" y="296266"/>
                    <a:pt x="349497" y="294513"/>
                  </a:cubicBezTo>
                  <a:cubicBezTo>
                    <a:pt x="414782" y="293399"/>
                    <a:pt x="478632" y="275177"/>
                    <a:pt x="534663" y="241649"/>
                  </a:cubicBezTo>
                  <a:cubicBezTo>
                    <a:pt x="580068" y="213798"/>
                    <a:pt x="619531" y="177251"/>
                    <a:pt x="650773" y="134112"/>
                  </a:cubicBezTo>
                  <a:cubicBezTo>
                    <a:pt x="671785" y="105003"/>
                    <a:pt x="689092" y="73390"/>
                    <a:pt x="702303" y="40005"/>
                  </a:cubicBezTo>
                  <a:cubicBezTo>
                    <a:pt x="706780" y="28099"/>
                    <a:pt x="710113" y="18764"/>
                    <a:pt x="711828" y="12382"/>
                  </a:cubicBezTo>
                  <a:lnTo>
                    <a:pt x="714304" y="5144"/>
                  </a:lnTo>
                  <a:cubicBezTo>
                    <a:pt x="714542" y="4286"/>
                    <a:pt x="714857" y="3458"/>
                    <a:pt x="715257" y="2667"/>
                  </a:cubicBezTo>
                  <a:cubicBezTo>
                    <a:pt x="715209" y="3553"/>
                    <a:pt x="715019" y="4419"/>
                    <a:pt x="714685" y="5239"/>
                  </a:cubicBezTo>
                  <a:lnTo>
                    <a:pt x="712780" y="12668"/>
                  </a:lnTo>
                  <a:cubicBezTo>
                    <a:pt x="711066" y="19145"/>
                    <a:pt x="708018" y="28575"/>
                    <a:pt x="703255" y="40577"/>
                  </a:cubicBezTo>
                  <a:cubicBezTo>
                    <a:pt x="690616" y="74390"/>
                    <a:pt x="673614" y="106413"/>
                    <a:pt x="652678" y="135827"/>
                  </a:cubicBezTo>
                  <a:cubicBezTo>
                    <a:pt x="621512" y="179651"/>
                    <a:pt x="581869" y="216770"/>
                    <a:pt x="536092" y="244983"/>
                  </a:cubicBezTo>
                  <a:cubicBezTo>
                    <a:pt x="479589" y="279282"/>
                    <a:pt x="415013" y="298018"/>
                    <a:pt x="348925" y="299275"/>
                  </a:cubicBezTo>
                  <a:cubicBezTo>
                    <a:pt x="282791" y="301028"/>
                    <a:pt x="217500" y="284121"/>
                    <a:pt x="160521" y="250507"/>
                  </a:cubicBezTo>
                  <a:cubicBezTo>
                    <a:pt x="114461" y="222542"/>
                    <a:pt x="75553" y="184223"/>
                    <a:pt x="46888" y="138589"/>
                  </a:cubicBezTo>
                  <a:cubicBezTo>
                    <a:pt x="27608" y="107975"/>
                    <a:pt x="13542" y="74371"/>
                    <a:pt x="5263" y="39148"/>
                  </a:cubicBezTo>
                  <a:lnTo>
                    <a:pt x="2692" y="22574"/>
                  </a:lnTo>
                  <a:cubicBezTo>
                    <a:pt x="1834" y="17716"/>
                    <a:pt x="1453" y="13525"/>
                    <a:pt x="977" y="10192"/>
                  </a:cubicBezTo>
                  <a:cubicBezTo>
                    <a:pt x="501" y="6858"/>
                    <a:pt x="406" y="4572"/>
                    <a:pt x="120" y="2667"/>
                  </a:cubicBezTo>
                  <a:cubicBezTo>
                    <a:pt x="4" y="1781"/>
                    <a:pt x="-28" y="886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aphic 5">
            <a:extLst>
              <a:ext uri="{FF2B5EF4-FFF2-40B4-BE49-F238E27FC236}">
                <a16:creationId xmlns:a16="http://schemas.microsoft.com/office/drawing/2014/main" id="{D89F821E-E93B-355A-85E4-FD9A8AE0543D}"/>
              </a:ext>
            </a:extLst>
          </p:cNvPr>
          <p:cNvGrpSpPr/>
          <p:nvPr userDrawn="1"/>
        </p:nvGrpSpPr>
        <p:grpSpPr>
          <a:xfrm>
            <a:off x="10706928" y="3894185"/>
            <a:ext cx="1241747" cy="2161133"/>
            <a:chOff x="6444381" y="3553396"/>
            <a:chExt cx="1073562" cy="1868424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2386F95-68B2-E181-B509-05867C80E06E}"/>
                </a:ext>
              </a:extLst>
            </p:cNvPr>
            <p:cNvSpPr/>
            <p:nvPr/>
          </p:nvSpPr>
          <p:spPr>
            <a:xfrm>
              <a:off x="6986640" y="3596640"/>
              <a:ext cx="369855" cy="1049750"/>
            </a:xfrm>
            <a:custGeom>
              <a:avLst/>
              <a:gdLst>
                <a:gd name="connsiteX0" fmla="*/ 369856 w 369855"/>
                <a:gd name="connsiteY0" fmla="*/ 0 h 1049750"/>
                <a:gd name="connsiteX1" fmla="*/ 149352 w 369855"/>
                <a:gd name="connsiteY1" fmla="*/ 227457 h 1049750"/>
                <a:gd name="connsiteX2" fmla="*/ 29623 w 369855"/>
                <a:gd name="connsiteY2" fmla="*/ 525018 h 1049750"/>
                <a:gd name="connsiteX3" fmla="*/ 0 w 369855"/>
                <a:gd name="connsiteY3" fmla="*/ 1049750 h 1049750"/>
                <a:gd name="connsiteX4" fmla="*/ 223457 w 369855"/>
                <a:gd name="connsiteY4" fmla="*/ 423196 h 1049750"/>
                <a:gd name="connsiteX5" fmla="*/ 149828 w 369855"/>
                <a:gd name="connsiteY5" fmla="*/ 416623 h 1049750"/>
                <a:gd name="connsiteX6" fmla="*/ 266986 w 369855"/>
                <a:gd name="connsiteY6" fmla="*/ 330898 h 1049750"/>
                <a:gd name="connsiteX7" fmla="*/ 320135 w 369855"/>
                <a:gd name="connsiteY7" fmla="*/ 191357 h 1049750"/>
                <a:gd name="connsiteX8" fmla="*/ 230314 w 369855"/>
                <a:gd name="connsiteY8" fmla="*/ 204692 h 1049750"/>
                <a:gd name="connsiteX9" fmla="*/ 369856 w 369855"/>
                <a:gd name="connsiteY9" fmla="*/ 0 h 104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9855" h="1049750">
                  <a:moveTo>
                    <a:pt x="369856" y="0"/>
                  </a:moveTo>
                  <a:cubicBezTo>
                    <a:pt x="274606" y="49244"/>
                    <a:pt x="201739" y="134017"/>
                    <a:pt x="149352" y="227457"/>
                  </a:cubicBezTo>
                  <a:cubicBezTo>
                    <a:pt x="96964" y="320897"/>
                    <a:pt x="63627" y="423291"/>
                    <a:pt x="29623" y="525018"/>
                  </a:cubicBezTo>
                  <a:lnTo>
                    <a:pt x="0" y="1049750"/>
                  </a:lnTo>
                  <a:cubicBezTo>
                    <a:pt x="110585" y="861536"/>
                    <a:pt x="199454" y="640175"/>
                    <a:pt x="223457" y="423196"/>
                  </a:cubicBezTo>
                  <a:lnTo>
                    <a:pt x="149828" y="416623"/>
                  </a:lnTo>
                  <a:cubicBezTo>
                    <a:pt x="199168" y="409099"/>
                    <a:pt x="240602" y="373285"/>
                    <a:pt x="266986" y="330898"/>
                  </a:cubicBezTo>
                  <a:cubicBezTo>
                    <a:pt x="293370" y="288512"/>
                    <a:pt x="306895" y="239554"/>
                    <a:pt x="320135" y="191357"/>
                  </a:cubicBezTo>
                  <a:lnTo>
                    <a:pt x="230314" y="204692"/>
                  </a:lnTo>
                  <a:cubicBezTo>
                    <a:pt x="301390" y="156915"/>
                    <a:pt x="351358" y="83620"/>
                    <a:pt x="369856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029A42-FBA6-A4CC-D2DC-8C766DDAB0FF}"/>
                </a:ext>
              </a:extLst>
            </p:cNvPr>
            <p:cNvSpPr/>
            <p:nvPr/>
          </p:nvSpPr>
          <p:spPr>
            <a:xfrm>
              <a:off x="6986640" y="3596640"/>
              <a:ext cx="369855" cy="1049750"/>
            </a:xfrm>
            <a:custGeom>
              <a:avLst/>
              <a:gdLst>
                <a:gd name="connsiteX0" fmla="*/ 369856 w 369855"/>
                <a:gd name="connsiteY0" fmla="*/ 0 h 1049750"/>
                <a:gd name="connsiteX1" fmla="*/ 149352 w 369855"/>
                <a:gd name="connsiteY1" fmla="*/ 227457 h 1049750"/>
                <a:gd name="connsiteX2" fmla="*/ 29623 w 369855"/>
                <a:gd name="connsiteY2" fmla="*/ 525018 h 1049750"/>
                <a:gd name="connsiteX3" fmla="*/ 0 w 369855"/>
                <a:gd name="connsiteY3" fmla="*/ 1049750 h 1049750"/>
                <a:gd name="connsiteX4" fmla="*/ 223457 w 369855"/>
                <a:gd name="connsiteY4" fmla="*/ 423196 h 1049750"/>
                <a:gd name="connsiteX5" fmla="*/ 149828 w 369855"/>
                <a:gd name="connsiteY5" fmla="*/ 416623 h 1049750"/>
                <a:gd name="connsiteX6" fmla="*/ 266986 w 369855"/>
                <a:gd name="connsiteY6" fmla="*/ 330898 h 1049750"/>
                <a:gd name="connsiteX7" fmla="*/ 320135 w 369855"/>
                <a:gd name="connsiteY7" fmla="*/ 191357 h 1049750"/>
                <a:gd name="connsiteX8" fmla="*/ 230314 w 369855"/>
                <a:gd name="connsiteY8" fmla="*/ 204692 h 1049750"/>
                <a:gd name="connsiteX9" fmla="*/ 369856 w 369855"/>
                <a:gd name="connsiteY9" fmla="*/ 0 h 104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9855" h="1049750">
                  <a:moveTo>
                    <a:pt x="369856" y="0"/>
                  </a:moveTo>
                  <a:cubicBezTo>
                    <a:pt x="274606" y="49244"/>
                    <a:pt x="201739" y="134017"/>
                    <a:pt x="149352" y="227457"/>
                  </a:cubicBezTo>
                  <a:cubicBezTo>
                    <a:pt x="96964" y="320897"/>
                    <a:pt x="63627" y="423291"/>
                    <a:pt x="29623" y="525018"/>
                  </a:cubicBezTo>
                  <a:lnTo>
                    <a:pt x="0" y="1049750"/>
                  </a:lnTo>
                  <a:cubicBezTo>
                    <a:pt x="110585" y="861536"/>
                    <a:pt x="199454" y="640175"/>
                    <a:pt x="223457" y="423196"/>
                  </a:cubicBezTo>
                  <a:lnTo>
                    <a:pt x="149828" y="416623"/>
                  </a:lnTo>
                  <a:cubicBezTo>
                    <a:pt x="199168" y="409099"/>
                    <a:pt x="240602" y="373285"/>
                    <a:pt x="266986" y="330898"/>
                  </a:cubicBezTo>
                  <a:cubicBezTo>
                    <a:pt x="293370" y="288512"/>
                    <a:pt x="306895" y="239554"/>
                    <a:pt x="320135" y="191357"/>
                  </a:cubicBezTo>
                  <a:lnTo>
                    <a:pt x="230314" y="204692"/>
                  </a:lnTo>
                  <a:cubicBezTo>
                    <a:pt x="301390" y="156915"/>
                    <a:pt x="351358" y="83620"/>
                    <a:pt x="36985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382F04-C0A0-5997-DDA4-63A041CFE371}"/>
                </a:ext>
              </a:extLst>
            </p:cNvPr>
            <p:cNvSpPr/>
            <p:nvPr/>
          </p:nvSpPr>
          <p:spPr>
            <a:xfrm>
              <a:off x="6732705" y="3553396"/>
              <a:ext cx="286007" cy="1215961"/>
            </a:xfrm>
            <a:custGeom>
              <a:avLst/>
              <a:gdLst>
                <a:gd name="connsiteX0" fmla="*/ 237933 w 286007"/>
                <a:gd name="connsiteY0" fmla="*/ 1215962 h 1215961"/>
                <a:gd name="connsiteX1" fmla="*/ 475 w 286007"/>
                <a:gd name="connsiteY1" fmla="*/ 653987 h 1215961"/>
                <a:gd name="connsiteX2" fmla="*/ 97534 w 286007"/>
                <a:gd name="connsiteY2" fmla="*/ 653987 h 1215961"/>
                <a:gd name="connsiteX3" fmla="*/ 475 w 286007"/>
                <a:gd name="connsiteY3" fmla="*/ 545878 h 1215961"/>
                <a:gd name="connsiteX4" fmla="*/ 11523 w 286007"/>
                <a:gd name="connsiteY4" fmla="*/ 360140 h 1215961"/>
                <a:gd name="connsiteX5" fmla="*/ 100296 w 286007"/>
                <a:gd name="connsiteY5" fmla="*/ 382334 h 1215961"/>
                <a:gd name="connsiteX6" fmla="*/ 25430 w 286007"/>
                <a:gd name="connsiteY6" fmla="*/ 296609 h 1215961"/>
                <a:gd name="connsiteX7" fmla="*/ 44480 w 286007"/>
                <a:gd name="connsiteY7" fmla="*/ 0 h 1215961"/>
                <a:gd name="connsiteX8" fmla="*/ 186212 w 286007"/>
                <a:gd name="connsiteY8" fmla="*/ 229838 h 1215961"/>
                <a:gd name="connsiteX9" fmla="*/ 281462 w 286007"/>
                <a:gd name="connsiteY9" fmla="*/ 836962 h 1215961"/>
                <a:gd name="connsiteX10" fmla="*/ 237933 w 286007"/>
                <a:gd name="connsiteY10" fmla="*/ 1215962 h 121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007" h="1215961">
                  <a:moveTo>
                    <a:pt x="237933" y="1215962"/>
                  </a:moveTo>
                  <a:cubicBezTo>
                    <a:pt x="237933" y="1215962"/>
                    <a:pt x="-2288" y="928497"/>
                    <a:pt x="475" y="653987"/>
                  </a:cubicBezTo>
                  <a:lnTo>
                    <a:pt x="97534" y="653987"/>
                  </a:lnTo>
                  <a:cubicBezTo>
                    <a:pt x="97534" y="653987"/>
                    <a:pt x="-7908" y="584740"/>
                    <a:pt x="475" y="545878"/>
                  </a:cubicBezTo>
                  <a:cubicBezTo>
                    <a:pt x="8857" y="507016"/>
                    <a:pt x="11523" y="360140"/>
                    <a:pt x="11523" y="360140"/>
                  </a:cubicBezTo>
                  <a:lnTo>
                    <a:pt x="100296" y="382334"/>
                  </a:lnTo>
                  <a:cubicBezTo>
                    <a:pt x="100296" y="382334"/>
                    <a:pt x="33621" y="349091"/>
                    <a:pt x="25430" y="296609"/>
                  </a:cubicBezTo>
                  <a:cubicBezTo>
                    <a:pt x="17239" y="244126"/>
                    <a:pt x="44480" y="0"/>
                    <a:pt x="44480" y="0"/>
                  </a:cubicBezTo>
                  <a:cubicBezTo>
                    <a:pt x="44480" y="0"/>
                    <a:pt x="152970" y="113729"/>
                    <a:pt x="186212" y="229838"/>
                  </a:cubicBezTo>
                  <a:cubicBezTo>
                    <a:pt x="219454" y="345948"/>
                    <a:pt x="306798" y="482155"/>
                    <a:pt x="281462" y="836962"/>
                  </a:cubicBezTo>
                  <a:cubicBezTo>
                    <a:pt x="256125" y="1191768"/>
                    <a:pt x="237933" y="1215962"/>
                    <a:pt x="237933" y="121596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B364C2C-3489-EC2C-D673-A99E4C224357}"/>
                </a:ext>
              </a:extLst>
            </p:cNvPr>
            <p:cNvSpPr/>
            <p:nvPr/>
          </p:nvSpPr>
          <p:spPr>
            <a:xfrm>
              <a:off x="7092247" y="3866007"/>
              <a:ext cx="425697" cy="930497"/>
            </a:xfrm>
            <a:custGeom>
              <a:avLst/>
              <a:gdLst>
                <a:gd name="connsiteX0" fmla="*/ 120 w 425697"/>
                <a:gd name="connsiteY0" fmla="*/ 930497 h 930497"/>
                <a:gd name="connsiteX1" fmla="*/ 318160 w 425697"/>
                <a:gd name="connsiteY1" fmla="*/ 535877 h 930497"/>
                <a:gd name="connsiteX2" fmla="*/ 240150 w 425697"/>
                <a:gd name="connsiteY2" fmla="*/ 514636 h 930497"/>
                <a:gd name="connsiteX3" fmla="*/ 342067 w 425697"/>
                <a:gd name="connsiteY3" fmla="*/ 448818 h 930497"/>
                <a:gd name="connsiteX4" fmla="*/ 373690 w 425697"/>
                <a:gd name="connsiteY4" fmla="*/ 296989 h 930497"/>
                <a:gd name="connsiteX5" fmla="*/ 297490 w 425697"/>
                <a:gd name="connsiteY5" fmla="*/ 295465 h 930497"/>
                <a:gd name="connsiteX6" fmla="*/ 376453 w 425697"/>
                <a:gd name="connsiteY6" fmla="*/ 242697 h 930497"/>
                <a:gd name="connsiteX7" fmla="*/ 425697 w 425697"/>
                <a:gd name="connsiteY7" fmla="*/ 0 h 930497"/>
                <a:gd name="connsiteX8" fmla="*/ 261676 w 425697"/>
                <a:gd name="connsiteY8" fmla="*/ 154210 h 930497"/>
                <a:gd name="connsiteX9" fmla="*/ 52126 w 425697"/>
                <a:gd name="connsiteY9" fmla="*/ 621602 h 930497"/>
                <a:gd name="connsiteX10" fmla="*/ 120 w 425697"/>
                <a:gd name="connsiteY10" fmla="*/ 930497 h 93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697" h="930497">
                  <a:moveTo>
                    <a:pt x="120" y="930497"/>
                  </a:moveTo>
                  <a:cubicBezTo>
                    <a:pt x="120" y="930497"/>
                    <a:pt x="260343" y="757142"/>
                    <a:pt x="318160" y="535877"/>
                  </a:cubicBezTo>
                  <a:lnTo>
                    <a:pt x="240150" y="514636"/>
                  </a:lnTo>
                  <a:cubicBezTo>
                    <a:pt x="240150" y="514636"/>
                    <a:pt x="340067" y="481965"/>
                    <a:pt x="342067" y="448818"/>
                  </a:cubicBezTo>
                  <a:cubicBezTo>
                    <a:pt x="344068" y="415671"/>
                    <a:pt x="373690" y="296989"/>
                    <a:pt x="373690" y="296989"/>
                  </a:cubicBezTo>
                  <a:lnTo>
                    <a:pt x="297490" y="295465"/>
                  </a:lnTo>
                  <a:cubicBezTo>
                    <a:pt x="297490" y="295465"/>
                    <a:pt x="358260" y="283273"/>
                    <a:pt x="376453" y="242697"/>
                  </a:cubicBezTo>
                  <a:cubicBezTo>
                    <a:pt x="394646" y="202121"/>
                    <a:pt x="425697" y="0"/>
                    <a:pt x="425697" y="0"/>
                  </a:cubicBezTo>
                  <a:cubicBezTo>
                    <a:pt x="425697" y="0"/>
                    <a:pt x="313492" y="67818"/>
                    <a:pt x="261676" y="154210"/>
                  </a:cubicBezTo>
                  <a:cubicBezTo>
                    <a:pt x="209860" y="240602"/>
                    <a:pt x="109276" y="330708"/>
                    <a:pt x="52126" y="621602"/>
                  </a:cubicBezTo>
                  <a:cubicBezTo>
                    <a:pt x="-5024" y="912495"/>
                    <a:pt x="120" y="930497"/>
                    <a:pt x="120" y="930497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6D870B-EA8E-8472-0588-3E6AE3DF0D41}"/>
                </a:ext>
              </a:extLst>
            </p:cNvPr>
            <p:cNvSpPr/>
            <p:nvPr/>
          </p:nvSpPr>
          <p:spPr>
            <a:xfrm>
              <a:off x="6843098" y="3803808"/>
              <a:ext cx="137552" cy="1190053"/>
            </a:xfrm>
            <a:custGeom>
              <a:avLst/>
              <a:gdLst>
                <a:gd name="connsiteX0" fmla="*/ 0 w 137552"/>
                <a:gd name="connsiteY0" fmla="*/ 0 h 1190053"/>
                <a:gd name="connsiteX1" fmla="*/ 953 w 137552"/>
                <a:gd name="connsiteY1" fmla="*/ 3048 h 1190053"/>
                <a:gd name="connsiteX2" fmla="*/ 3048 w 137552"/>
                <a:gd name="connsiteY2" fmla="*/ 11811 h 1190053"/>
                <a:gd name="connsiteX3" fmla="*/ 10668 w 137552"/>
                <a:gd name="connsiteY3" fmla="*/ 45911 h 1190053"/>
                <a:gd name="connsiteX4" fmla="*/ 22193 w 137552"/>
                <a:gd name="connsiteY4" fmla="*/ 100108 h 1190053"/>
                <a:gd name="connsiteX5" fmla="*/ 36290 w 137552"/>
                <a:gd name="connsiteY5" fmla="*/ 171926 h 1190053"/>
                <a:gd name="connsiteX6" fmla="*/ 68675 w 137552"/>
                <a:gd name="connsiteY6" fmla="*/ 359855 h 1190053"/>
                <a:gd name="connsiteX7" fmla="*/ 99917 w 137552"/>
                <a:gd name="connsiteY7" fmla="*/ 591312 h 1190053"/>
                <a:gd name="connsiteX8" fmla="*/ 122301 w 137552"/>
                <a:gd name="connsiteY8" fmla="*/ 823817 h 1190053"/>
                <a:gd name="connsiteX9" fmla="*/ 133636 w 137552"/>
                <a:gd name="connsiteY9" fmla="*/ 1014317 h 1190053"/>
                <a:gd name="connsiteX10" fmla="*/ 136303 w 137552"/>
                <a:gd name="connsiteY10" fmla="*/ 1087564 h 1190053"/>
                <a:gd name="connsiteX11" fmla="*/ 137446 w 137552"/>
                <a:gd name="connsiteY11" fmla="*/ 1142905 h 1190053"/>
                <a:gd name="connsiteX12" fmla="*/ 137446 w 137552"/>
                <a:gd name="connsiteY12" fmla="*/ 1177862 h 1190053"/>
                <a:gd name="connsiteX13" fmla="*/ 137446 w 137552"/>
                <a:gd name="connsiteY13" fmla="*/ 1186910 h 1190053"/>
                <a:gd name="connsiteX14" fmla="*/ 137446 w 137552"/>
                <a:gd name="connsiteY14" fmla="*/ 1190054 h 1190053"/>
                <a:gd name="connsiteX15" fmla="*/ 137446 w 137552"/>
                <a:gd name="connsiteY15" fmla="*/ 1186910 h 1190053"/>
                <a:gd name="connsiteX16" fmla="*/ 136970 w 137552"/>
                <a:gd name="connsiteY16" fmla="*/ 1177862 h 1190053"/>
                <a:gd name="connsiteX17" fmla="*/ 135731 w 137552"/>
                <a:gd name="connsiteY17" fmla="*/ 1142905 h 1190053"/>
                <a:gd name="connsiteX18" fmla="*/ 133731 w 137552"/>
                <a:gd name="connsiteY18" fmla="*/ 1087660 h 1190053"/>
                <a:gd name="connsiteX19" fmla="*/ 130397 w 137552"/>
                <a:gd name="connsiteY19" fmla="*/ 1014508 h 1190053"/>
                <a:gd name="connsiteX20" fmla="*/ 117920 w 137552"/>
                <a:gd name="connsiteY20" fmla="*/ 824008 h 1190053"/>
                <a:gd name="connsiteX21" fmla="*/ 95250 w 137552"/>
                <a:gd name="connsiteY21" fmla="*/ 591693 h 1190053"/>
                <a:gd name="connsiteX22" fmla="*/ 64389 w 137552"/>
                <a:gd name="connsiteY22" fmla="*/ 360426 h 1190053"/>
                <a:gd name="connsiteX23" fmla="*/ 33052 w 137552"/>
                <a:gd name="connsiteY23" fmla="*/ 172403 h 1190053"/>
                <a:gd name="connsiteX24" fmla="*/ 19621 w 137552"/>
                <a:gd name="connsiteY24" fmla="*/ 100394 h 1190053"/>
                <a:gd name="connsiteX25" fmla="*/ 9049 w 137552"/>
                <a:gd name="connsiteY25" fmla="*/ 46196 h 1190053"/>
                <a:gd name="connsiteX26" fmla="*/ 2286 w 137552"/>
                <a:gd name="connsiteY26" fmla="*/ 11906 h 1190053"/>
                <a:gd name="connsiteX27" fmla="*/ 667 w 137552"/>
                <a:gd name="connsiteY27" fmla="*/ 2953 h 1190053"/>
                <a:gd name="connsiteX28" fmla="*/ 0 w 137552"/>
                <a:gd name="connsiteY28" fmla="*/ 0 h 119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7552" h="1190053">
                  <a:moveTo>
                    <a:pt x="0" y="0"/>
                  </a:moveTo>
                  <a:cubicBezTo>
                    <a:pt x="410" y="991"/>
                    <a:pt x="724" y="2010"/>
                    <a:pt x="953" y="3048"/>
                  </a:cubicBezTo>
                  <a:cubicBezTo>
                    <a:pt x="1429" y="5239"/>
                    <a:pt x="2191" y="8191"/>
                    <a:pt x="3048" y="11811"/>
                  </a:cubicBezTo>
                  <a:lnTo>
                    <a:pt x="10668" y="45911"/>
                  </a:lnTo>
                  <a:cubicBezTo>
                    <a:pt x="14097" y="60770"/>
                    <a:pt x="17907" y="78962"/>
                    <a:pt x="22193" y="100108"/>
                  </a:cubicBezTo>
                  <a:cubicBezTo>
                    <a:pt x="26480" y="121253"/>
                    <a:pt x="31718" y="145256"/>
                    <a:pt x="36290" y="171926"/>
                  </a:cubicBezTo>
                  <a:cubicBezTo>
                    <a:pt x="46577" y="225266"/>
                    <a:pt x="57531" y="288988"/>
                    <a:pt x="68675" y="359855"/>
                  </a:cubicBezTo>
                  <a:cubicBezTo>
                    <a:pt x="79820" y="430721"/>
                    <a:pt x="90297" y="509016"/>
                    <a:pt x="99917" y="591312"/>
                  </a:cubicBezTo>
                  <a:cubicBezTo>
                    <a:pt x="109538" y="673608"/>
                    <a:pt x="116681" y="752189"/>
                    <a:pt x="122301" y="823817"/>
                  </a:cubicBezTo>
                  <a:cubicBezTo>
                    <a:pt x="127921" y="895445"/>
                    <a:pt x="131826" y="959930"/>
                    <a:pt x="133636" y="1014317"/>
                  </a:cubicBezTo>
                  <a:cubicBezTo>
                    <a:pt x="134969" y="1041463"/>
                    <a:pt x="135636" y="1066038"/>
                    <a:pt x="136303" y="1087564"/>
                  </a:cubicBezTo>
                  <a:cubicBezTo>
                    <a:pt x="136970" y="1109091"/>
                    <a:pt x="137350" y="1127665"/>
                    <a:pt x="137446" y="1142905"/>
                  </a:cubicBezTo>
                  <a:cubicBezTo>
                    <a:pt x="137541" y="1158145"/>
                    <a:pt x="137446" y="1169480"/>
                    <a:pt x="137446" y="1177862"/>
                  </a:cubicBezTo>
                  <a:cubicBezTo>
                    <a:pt x="137446" y="1181576"/>
                    <a:pt x="137446" y="1184624"/>
                    <a:pt x="137446" y="1186910"/>
                  </a:cubicBezTo>
                  <a:cubicBezTo>
                    <a:pt x="137589" y="1187948"/>
                    <a:pt x="137589" y="1189015"/>
                    <a:pt x="137446" y="1190054"/>
                  </a:cubicBezTo>
                  <a:cubicBezTo>
                    <a:pt x="137379" y="1189006"/>
                    <a:pt x="137379" y="1187958"/>
                    <a:pt x="137446" y="1186910"/>
                  </a:cubicBezTo>
                  <a:cubicBezTo>
                    <a:pt x="137446" y="1184624"/>
                    <a:pt x="137446" y="1181576"/>
                    <a:pt x="136970" y="1177862"/>
                  </a:cubicBezTo>
                  <a:cubicBezTo>
                    <a:pt x="136970" y="1169575"/>
                    <a:pt x="136303" y="1157859"/>
                    <a:pt x="135731" y="1142905"/>
                  </a:cubicBezTo>
                  <a:cubicBezTo>
                    <a:pt x="135160" y="1127950"/>
                    <a:pt x="134684" y="1109186"/>
                    <a:pt x="133731" y="1087660"/>
                  </a:cubicBezTo>
                  <a:cubicBezTo>
                    <a:pt x="132779" y="1066133"/>
                    <a:pt x="131922" y="1041654"/>
                    <a:pt x="130397" y="1014508"/>
                  </a:cubicBezTo>
                  <a:cubicBezTo>
                    <a:pt x="127825" y="960311"/>
                    <a:pt x="123444" y="895826"/>
                    <a:pt x="117920" y="824008"/>
                  </a:cubicBezTo>
                  <a:cubicBezTo>
                    <a:pt x="112395" y="752189"/>
                    <a:pt x="104584" y="673894"/>
                    <a:pt x="95250" y="591693"/>
                  </a:cubicBezTo>
                  <a:cubicBezTo>
                    <a:pt x="85916" y="509492"/>
                    <a:pt x="74962" y="431292"/>
                    <a:pt x="64389" y="360426"/>
                  </a:cubicBezTo>
                  <a:cubicBezTo>
                    <a:pt x="53816" y="289560"/>
                    <a:pt x="42958" y="225742"/>
                    <a:pt x="33052" y="172403"/>
                  </a:cubicBezTo>
                  <a:cubicBezTo>
                    <a:pt x="28384" y="145637"/>
                    <a:pt x="23527" y="121634"/>
                    <a:pt x="19621" y="100394"/>
                  </a:cubicBezTo>
                  <a:cubicBezTo>
                    <a:pt x="15716" y="79153"/>
                    <a:pt x="12097" y="61055"/>
                    <a:pt x="9049" y="46196"/>
                  </a:cubicBezTo>
                  <a:cubicBezTo>
                    <a:pt x="6001" y="31337"/>
                    <a:pt x="3906" y="20003"/>
                    <a:pt x="2286" y="11906"/>
                  </a:cubicBezTo>
                  <a:cubicBezTo>
                    <a:pt x="1619" y="8191"/>
                    <a:pt x="1048" y="5239"/>
                    <a:pt x="667" y="2953"/>
                  </a:cubicBezTo>
                  <a:cubicBezTo>
                    <a:pt x="286" y="66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259145C-8266-81E8-4D31-0D3B8BB4566F}"/>
                </a:ext>
              </a:extLst>
            </p:cNvPr>
            <p:cNvSpPr/>
            <p:nvPr/>
          </p:nvSpPr>
          <p:spPr>
            <a:xfrm>
              <a:off x="6444381" y="4274724"/>
              <a:ext cx="492918" cy="670655"/>
            </a:xfrm>
            <a:custGeom>
              <a:avLst/>
              <a:gdLst>
                <a:gd name="connsiteX0" fmla="*/ 492919 w 492918"/>
                <a:gd name="connsiteY0" fmla="*/ 670655 h 670655"/>
                <a:gd name="connsiteX1" fmla="*/ 204883 w 492918"/>
                <a:gd name="connsiteY1" fmla="*/ 270605 h 670655"/>
                <a:gd name="connsiteX2" fmla="*/ 256318 w 492918"/>
                <a:gd name="connsiteY2" fmla="*/ 248603 h 670655"/>
                <a:gd name="connsiteX3" fmla="*/ 151543 w 492918"/>
                <a:gd name="connsiteY3" fmla="*/ 214313 h 670655"/>
                <a:gd name="connsiteX4" fmla="*/ 80391 w 492918"/>
                <a:gd name="connsiteY4" fmla="*/ 126301 h 670655"/>
                <a:gd name="connsiteX5" fmla="*/ 148304 w 492918"/>
                <a:gd name="connsiteY5" fmla="*/ 114871 h 670655"/>
                <a:gd name="connsiteX6" fmla="*/ 0 w 492918"/>
                <a:gd name="connsiteY6" fmla="*/ 0 h 670655"/>
                <a:gd name="connsiteX7" fmla="*/ 212312 w 492918"/>
                <a:gd name="connsiteY7" fmla="*/ 112109 h 670655"/>
                <a:gd name="connsiteX8" fmla="*/ 340900 w 492918"/>
                <a:gd name="connsiteY8" fmla="*/ 261175 h 670655"/>
                <a:gd name="connsiteX9" fmla="*/ 390810 w 492918"/>
                <a:gd name="connsiteY9" fmla="*/ 343281 h 670655"/>
                <a:gd name="connsiteX10" fmla="*/ 492919 w 492918"/>
                <a:gd name="connsiteY10" fmla="*/ 670655 h 67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2918" h="670655">
                  <a:moveTo>
                    <a:pt x="492919" y="670655"/>
                  </a:moveTo>
                  <a:cubicBezTo>
                    <a:pt x="492919" y="670655"/>
                    <a:pt x="273082" y="421291"/>
                    <a:pt x="204883" y="270605"/>
                  </a:cubicBezTo>
                  <a:lnTo>
                    <a:pt x="256318" y="248603"/>
                  </a:lnTo>
                  <a:cubicBezTo>
                    <a:pt x="218980" y="254794"/>
                    <a:pt x="180784" y="239078"/>
                    <a:pt x="151543" y="214313"/>
                  </a:cubicBezTo>
                  <a:cubicBezTo>
                    <a:pt x="122301" y="189547"/>
                    <a:pt x="101251" y="157924"/>
                    <a:pt x="80391" y="126301"/>
                  </a:cubicBezTo>
                  <a:lnTo>
                    <a:pt x="148304" y="114871"/>
                  </a:lnTo>
                  <a:cubicBezTo>
                    <a:pt x="85944" y="97050"/>
                    <a:pt x="32842" y="55921"/>
                    <a:pt x="0" y="0"/>
                  </a:cubicBezTo>
                  <a:cubicBezTo>
                    <a:pt x="80105" y="13145"/>
                    <a:pt x="152400" y="57150"/>
                    <a:pt x="212312" y="112109"/>
                  </a:cubicBezTo>
                  <a:cubicBezTo>
                    <a:pt x="259699" y="157705"/>
                    <a:pt x="302743" y="207616"/>
                    <a:pt x="340900" y="261175"/>
                  </a:cubicBezTo>
                  <a:cubicBezTo>
                    <a:pt x="360112" y="286893"/>
                    <a:pt x="376818" y="314392"/>
                    <a:pt x="390810" y="343281"/>
                  </a:cubicBezTo>
                  <a:cubicBezTo>
                    <a:pt x="427958" y="419576"/>
                    <a:pt x="493014" y="579120"/>
                    <a:pt x="492919" y="67065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FE63D4F-2918-0FDC-EB2D-80CC490BEA6A}"/>
                </a:ext>
              </a:extLst>
            </p:cNvPr>
            <p:cNvSpPr/>
            <p:nvPr/>
          </p:nvSpPr>
          <p:spPr>
            <a:xfrm>
              <a:off x="7033988" y="4011358"/>
              <a:ext cx="379847" cy="982694"/>
            </a:xfrm>
            <a:custGeom>
              <a:avLst/>
              <a:gdLst>
                <a:gd name="connsiteX0" fmla="*/ 379847 w 379847"/>
                <a:gd name="connsiteY0" fmla="*/ 0 h 982694"/>
                <a:gd name="connsiteX1" fmla="*/ 378895 w 379847"/>
                <a:gd name="connsiteY1" fmla="*/ 2572 h 982694"/>
                <a:gd name="connsiteX2" fmla="*/ 375561 w 379847"/>
                <a:gd name="connsiteY2" fmla="*/ 9811 h 982694"/>
                <a:gd name="connsiteX3" fmla="*/ 362226 w 379847"/>
                <a:gd name="connsiteY3" fmla="*/ 37528 h 982694"/>
                <a:gd name="connsiteX4" fmla="*/ 313554 w 379847"/>
                <a:gd name="connsiteY4" fmla="*/ 139541 h 982694"/>
                <a:gd name="connsiteX5" fmla="*/ 167344 w 379847"/>
                <a:gd name="connsiteY5" fmla="*/ 482441 h 982694"/>
                <a:gd name="connsiteX6" fmla="*/ 44853 w 379847"/>
                <a:gd name="connsiteY6" fmla="*/ 834866 h 982694"/>
                <a:gd name="connsiteX7" fmla="*/ 12182 w 379847"/>
                <a:gd name="connsiteY7" fmla="*/ 942975 h 982694"/>
                <a:gd name="connsiteX8" fmla="*/ 3420 w 379847"/>
                <a:gd name="connsiteY8" fmla="*/ 972502 h 982694"/>
                <a:gd name="connsiteX9" fmla="*/ 1038 w 379847"/>
                <a:gd name="connsiteY9" fmla="*/ 980122 h 982694"/>
                <a:gd name="connsiteX10" fmla="*/ 85 w 379847"/>
                <a:gd name="connsiteY10" fmla="*/ 982694 h 982694"/>
                <a:gd name="connsiteX11" fmla="*/ 85 w 379847"/>
                <a:gd name="connsiteY11" fmla="*/ 979932 h 982694"/>
                <a:gd name="connsiteX12" fmla="*/ 1991 w 379847"/>
                <a:gd name="connsiteY12" fmla="*/ 972217 h 982694"/>
                <a:gd name="connsiteX13" fmla="*/ 9896 w 379847"/>
                <a:gd name="connsiteY13" fmla="*/ 942499 h 982694"/>
                <a:gd name="connsiteX14" fmla="*/ 41043 w 379847"/>
                <a:gd name="connsiteY14" fmla="*/ 833818 h 982694"/>
                <a:gd name="connsiteX15" fmla="*/ 162296 w 379847"/>
                <a:gd name="connsiteY15" fmla="*/ 480917 h 982694"/>
                <a:gd name="connsiteX16" fmla="*/ 309934 w 379847"/>
                <a:gd name="connsiteY16" fmla="*/ 138017 h 982694"/>
                <a:gd name="connsiteX17" fmla="*/ 359940 w 379847"/>
                <a:gd name="connsiteY17" fmla="*/ 36671 h 982694"/>
                <a:gd name="connsiteX18" fmla="*/ 374132 w 379847"/>
                <a:gd name="connsiteY18" fmla="*/ 9334 h 982694"/>
                <a:gd name="connsiteX19" fmla="*/ 377943 w 379847"/>
                <a:gd name="connsiteY19" fmla="*/ 2286 h 982694"/>
                <a:gd name="connsiteX20" fmla="*/ 379847 w 379847"/>
                <a:gd name="connsiteY20" fmla="*/ 0 h 982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9847" h="982694">
                  <a:moveTo>
                    <a:pt x="379847" y="0"/>
                  </a:moveTo>
                  <a:cubicBezTo>
                    <a:pt x="379666" y="905"/>
                    <a:pt x="379343" y="1771"/>
                    <a:pt x="378895" y="2572"/>
                  </a:cubicBezTo>
                  <a:lnTo>
                    <a:pt x="375561" y="9811"/>
                  </a:lnTo>
                  <a:cubicBezTo>
                    <a:pt x="372323" y="16478"/>
                    <a:pt x="367846" y="25717"/>
                    <a:pt x="362226" y="37528"/>
                  </a:cubicBezTo>
                  <a:cubicBezTo>
                    <a:pt x="350415" y="61436"/>
                    <a:pt x="333651" y="96298"/>
                    <a:pt x="313554" y="139541"/>
                  </a:cubicBezTo>
                  <a:cubicBezTo>
                    <a:pt x="273168" y="225933"/>
                    <a:pt x="219923" y="346615"/>
                    <a:pt x="167344" y="482441"/>
                  </a:cubicBezTo>
                  <a:cubicBezTo>
                    <a:pt x="114767" y="618268"/>
                    <a:pt x="73143" y="743426"/>
                    <a:pt x="44853" y="834866"/>
                  </a:cubicBezTo>
                  <a:cubicBezTo>
                    <a:pt x="30756" y="880396"/>
                    <a:pt x="19612" y="917353"/>
                    <a:pt x="12182" y="942975"/>
                  </a:cubicBezTo>
                  <a:cubicBezTo>
                    <a:pt x="8468" y="955548"/>
                    <a:pt x="5610" y="965359"/>
                    <a:pt x="3420" y="972502"/>
                  </a:cubicBezTo>
                  <a:cubicBezTo>
                    <a:pt x="2467" y="975550"/>
                    <a:pt x="1705" y="978122"/>
                    <a:pt x="1038" y="980122"/>
                  </a:cubicBezTo>
                  <a:cubicBezTo>
                    <a:pt x="810" y="981008"/>
                    <a:pt x="495" y="981875"/>
                    <a:pt x="85" y="982694"/>
                  </a:cubicBezTo>
                  <a:cubicBezTo>
                    <a:pt x="-28" y="981780"/>
                    <a:pt x="-28" y="980846"/>
                    <a:pt x="85" y="979932"/>
                  </a:cubicBezTo>
                  <a:lnTo>
                    <a:pt x="1991" y="972217"/>
                  </a:lnTo>
                  <a:lnTo>
                    <a:pt x="9896" y="942499"/>
                  </a:lnTo>
                  <a:cubicBezTo>
                    <a:pt x="16754" y="916686"/>
                    <a:pt x="27327" y="879538"/>
                    <a:pt x="41043" y="833818"/>
                  </a:cubicBezTo>
                  <a:cubicBezTo>
                    <a:pt x="68475" y="742378"/>
                    <a:pt x="109718" y="616934"/>
                    <a:pt x="162296" y="480917"/>
                  </a:cubicBezTo>
                  <a:cubicBezTo>
                    <a:pt x="214875" y="344900"/>
                    <a:pt x="268691" y="224504"/>
                    <a:pt x="309934" y="138017"/>
                  </a:cubicBezTo>
                  <a:cubicBezTo>
                    <a:pt x="330508" y="94964"/>
                    <a:pt x="348034" y="60293"/>
                    <a:pt x="359940" y="36671"/>
                  </a:cubicBezTo>
                  <a:cubicBezTo>
                    <a:pt x="366036" y="25051"/>
                    <a:pt x="370799" y="15907"/>
                    <a:pt x="374132" y="9334"/>
                  </a:cubicBezTo>
                  <a:cubicBezTo>
                    <a:pt x="375751" y="6477"/>
                    <a:pt x="376990" y="4191"/>
                    <a:pt x="377943" y="2286"/>
                  </a:cubicBezTo>
                  <a:cubicBezTo>
                    <a:pt x="378523" y="1486"/>
                    <a:pt x="379162" y="724"/>
                    <a:pt x="37984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50D6839-CA15-B013-398E-48A924D549B5}"/>
                </a:ext>
              </a:extLst>
            </p:cNvPr>
            <p:cNvSpPr/>
            <p:nvPr/>
          </p:nvSpPr>
          <p:spPr>
            <a:xfrm>
              <a:off x="6794968" y="4625911"/>
              <a:ext cx="161037" cy="426339"/>
            </a:xfrm>
            <a:custGeom>
              <a:avLst/>
              <a:gdLst>
                <a:gd name="connsiteX0" fmla="*/ 161001 w 161037"/>
                <a:gd name="connsiteY0" fmla="*/ 426339 h 426339"/>
                <a:gd name="connsiteX1" fmla="*/ 159858 w 161037"/>
                <a:gd name="connsiteY1" fmla="*/ 421767 h 426339"/>
                <a:gd name="connsiteX2" fmla="*/ 157667 w 161037"/>
                <a:gd name="connsiteY2" fmla="*/ 408527 h 426339"/>
                <a:gd name="connsiteX3" fmla="*/ 149000 w 161037"/>
                <a:gd name="connsiteY3" fmla="*/ 360045 h 426339"/>
                <a:gd name="connsiteX4" fmla="*/ 132236 w 161037"/>
                <a:gd name="connsiteY4" fmla="*/ 289084 h 426339"/>
                <a:gd name="connsiteX5" fmla="*/ 104518 w 161037"/>
                <a:gd name="connsiteY5" fmla="*/ 204121 h 426339"/>
                <a:gd name="connsiteX6" fmla="*/ 69180 w 161037"/>
                <a:gd name="connsiteY6" fmla="*/ 122111 h 426339"/>
                <a:gd name="connsiteX7" fmla="*/ 34890 w 161037"/>
                <a:gd name="connsiteY7" fmla="*/ 57626 h 426339"/>
                <a:gd name="connsiteX8" fmla="*/ 9268 w 161037"/>
                <a:gd name="connsiteY8" fmla="*/ 15621 h 426339"/>
                <a:gd name="connsiteX9" fmla="*/ 2219 w 161037"/>
                <a:gd name="connsiteY9" fmla="*/ 4191 h 426339"/>
                <a:gd name="connsiteX10" fmla="*/ 29 w 161037"/>
                <a:gd name="connsiteY10" fmla="*/ 0 h 426339"/>
                <a:gd name="connsiteX11" fmla="*/ 2981 w 161037"/>
                <a:gd name="connsiteY11" fmla="*/ 3620 h 426339"/>
                <a:gd name="connsiteX12" fmla="*/ 10887 w 161037"/>
                <a:gd name="connsiteY12" fmla="*/ 14478 h 426339"/>
                <a:gd name="connsiteX13" fmla="*/ 37843 w 161037"/>
                <a:gd name="connsiteY13" fmla="*/ 55912 h 426339"/>
                <a:gd name="connsiteX14" fmla="*/ 73276 w 161037"/>
                <a:gd name="connsiteY14" fmla="*/ 120110 h 426339"/>
                <a:gd name="connsiteX15" fmla="*/ 109185 w 161037"/>
                <a:gd name="connsiteY15" fmla="*/ 202406 h 426339"/>
                <a:gd name="connsiteX16" fmla="*/ 136617 w 161037"/>
                <a:gd name="connsiteY16" fmla="*/ 288131 h 426339"/>
                <a:gd name="connsiteX17" fmla="*/ 152524 w 161037"/>
                <a:gd name="connsiteY17" fmla="*/ 359759 h 426339"/>
                <a:gd name="connsiteX18" fmla="*/ 159572 w 161037"/>
                <a:gd name="connsiteY18" fmla="*/ 408622 h 426339"/>
                <a:gd name="connsiteX19" fmla="*/ 160811 w 161037"/>
                <a:gd name="connsiteY19" fmla="*/ 421957 h 426339"/>
                <a:gd name="connsiteX20" fmla="*/ 161001 w 161037"/>
                <a:gd name="connsiteY20" fmla="*/ 426339 h 42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1037" h="426339">
                  <a:moveTo>
                    <a:pt x="161001" y="426339"/>
                  </a:moveTo>
                  <a:cubicBezTo>
                    <a:pt x="160372" y="424891"/>
                    <a:pt x="159982" y="423348"/>
                    <a:pt x="159858" y="421767"/>
                  </a:cubicBezTo>
                  <a:cubicBezTo>
                    <a:pt x="159286" y="418243"/>
                    <a:pt x="158525" y="413861"/>
                    <a:pt x="157667" y="408527"/>
                  </a:cubicBezTo>
                  <a:cubicBezTo>
                    <a:pt x="155953" y="397097"/>
                    <a:pt x="153096" y="380429"/>
                    <a:pt x="149000" y="360045"/>
                  </a:cubicBezTo>
                  <a:cubicBezTo>
                    <a:pt x="144904" y="339662"/>
                    <a:pt x="139475" y="315563"/>
                    <a:pt x="132236" y="289084"/>
                  </a:cubicBezTo>
                  <a:cubicBezTo>
                    <a:pt x="124997" y="262604"/>
                    <a:pt x="115662" y="233839"/>
                    <a:pt x="104518" y="204121"/>
                  </a:cubicBezTo>
                  <a:cubicBezTo>
                    <a:pt x="93374" y="174403"/>
                    <a:pt x="81087" y="146971"/>
                    <a:pt x="69180" y="122111"/>
                  </a:cubicBezTo>
                  <a:cubicBezTo>
                    <a:pt x="57274" y="97250"/>
                    <a:pt x="45368" y="75629"/>
                    <a:pt x="34890" y="57626"/>
                  </a:cubicBezTo>
                  <a:cubicBezTo>
                    <a:pt x="24413" y="39624"/>
                    <a:pt x="15840" y="25337"/>
                    <a:pt x="9268" y="15621"/>
                  </a:cubicBezTo>
                  <a:lnTo>
                    <a:pt x="2219" y="4191"/>
                  </a:lnTo>
                  <a:cubicBezTo>
                    <a:pt x="600" y="1524"/>
                    <a:pt x="-162" y="95"/>
                    <a:pt x="29" y="0"/>
                  </a:cubicBezTo>
                  <a:cubicBezTo>
                    <a:pt x="1162" y="1076"/>
                    <a:pt x="2153" y="2295"/>
                    <a:pt x="2981" y="3620"/>
                  </a:cubicBezTo>
                  <a:lnTo>
                    <a:pt x="10887" y="14478"/>
                  </a:lnTo>
                  <a:cubicBezTo>
                    <a:pt x="17745" y="24003"/>
                    <a:pt x="26985" y="38100"/>
                    <a:pt x="37843" y="55912"/>
                  </a:cubicBezTo>
                  <a:cubicBezTo>
                    <a:pt x="48701" y="73723"/>
                    <a:pt x="60894" y="95440"/>
                    <a:pt x="73276" y="120110"/>
                  </a:cubicBezTo>
                  <a:cubicBezTo>
                    <a:pt x="85658" y="144780"/>
                    <a:pt x="97851" y="172593"/>
                    <a:pt x="109185" y="202406"/>
                  </a:cubicBezTo>
                  <a:cubicBezTo>
                    <a:pt x="120520" y="232220"/>
                    <a:pt x="129378" y="261271"/>
                    <a:pt x="136617" y="288131"/>
                  </a:cubicBezTo>
                  <a:cubicBezTo>
                    <a:pt x="143856" y="314992"/>
                    <a:pt x="148905" y="339185"/>
                    <a:pt x="152524" y="359759"/>
                  </a:cubicBezTo>
                  <a:cubicBezTo>
                    <a:pt x="156144" y="380333"/>
                    <a:pt x="158430" y="397002"/>
                    <a:pt x="159572" y="408622"/>
                  </a:cubicBezTo>
                  <a:lnTo>
                    <a:pt x="160811" y="421957"/>
                  </a:lnTo>
                  <a:cubicBezTo>
                    <a:pt x="161020" y="423405"/>
                    <a:pt x="161087" y="424872"/>
                    <a:pt x="161001" y="42633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3E2EDA7-9588-8F7A-A821-9FD77C09BE1A}"/>
                </a:ext>
              </a:extLst>
            </p:cNvPr>
            <p:cNvSpPr/>
            <p:nvPr/>
          </p:nvSpPr>
          <p:spPr>
            <a:xfrm>
              <a:off x="6764898" y="4993671"/>
              <a:ext cx="481107" cy="98107"/>
            </a:xfrm>
            <a:custGeom>
              <a:avLst/>
              <a:gdLst>
                <a:gd name="connsiteX0" fmla="*/ 0 w 481107"/>
                <a:gd name="connsiteY0" fmla="*/ 0 h 98107"/>
                <a:gd name="connsiteX1" fmla="*/ 481108 w 481107"/>
                <a:gd name="connsiteY1" fmla="*/ 0 h 98107"/>
                <a:gd name="connsiteX2" fmla="*/ 481108 w 481107"/>
                <a:gd name="connsiteY2" fmla="*/ 98107 h 98107"/>
                <a:gd name="connsiteX3" fmla="*/ 0 w 481107"/>
                <a:gd name="connsiteY3" fmla="*/ 98107 h 9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107" h="98107">
                  <a:moveTo>
                    <a:pt x="0" y="0"/>
                  </a:moveTo>
                  <a:lnTo>
                    <a:pt x="481108" y="0"/>
                  </a:lnTo>
                  <a:lnTo>
                    <a:pt x="481108" y="98107"/>
                  </a:lnTo>
                  <a:lnTo>
                    <a:pt x="0" y="98107"/>
                  </a:ln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4F4BEC-9B2A-9E48-8375-2342B36C29F9}"/>
                </a:ext>
              </a:extLst>
            </p:cNvPr>
            <p:cNvSpPr/>
            <p:nvPr/>
          </p:nvSpPr>
          <p:spPr>
            <a:xfrm>
              <a:off x="6810713" y="5091779"/>
              <a:ext cx="391286" cy="330041"/>
            </a:xfrm>
            <a:custGeom>
              <a:avLst/>
              <a:gdLst>
                <a:gd name="connsiteX0" fmla="*/ 0 w 391286"/>
                <a:gd name="connsiteY0" fmla="*/ 0 h 330041"/>
                <a:gd name="connsiteX1" fmla="*/ 52101 w 391286"/>
                <a:gd name="connsiteY1" fmla="*/ 330041 h 330041"/>
                <a:gd name="connsiteX2" fmla="*/ 342709 w 391286"/>
                <a:gd name="connsiteY2" fmla="*/ 330041 h 330041"/>
                <a:gd name="connsiteX3" fmla="*/ 391287 w 391286"/>
                <a:gd name="connsiteY3" fmla="*/ 0 h 330041"/>
                <a:gd name="connsiteX4" fmla="*/ 0 w 391286"/>
                <a:gd name="connsiteY4" fmla="*/ 0 h 33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86" h="330041">
                  <a:moveTo>
                    <a:pt x="0" y="0"/>
                  </a:moveTo>
                  <a:lnTo>
                    <a:pt x="52101" y="330041"/>
                  </a:lnTo>
                  <a:lnTo>
                    <a:pt x="342709" y="330041"/>
                  </a:lnTo>
                  <a:lnTo>
                    <a:pt x="3912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110EFB-5374-C006-3832-BDAA71056115}"/>
                </a:ext>
              </a:extLst>
            </p:cNvPr>
            <p:cNvSpPr/>
            <p:nvPr/>
          </p:nvSpPr>
          <p:spPr>
            <a:xfrm>
              <a:off x="6809951" y="5089302"/>
              <a:ext cx="406526" cy="4952"/>
            </a:xfrm>
            <a:custGeom>
              <a:avLst/>
              <a:gdLst>
                <a:gd name="connsiteX0" fmla="*/ 406527 w 406526"/>
                <a:gd name="connsiteY0" fmla="*/ 2477 h 4952"/>
                <a:gd name="connsiteX1" fmla="*/ 203263 w 406526"/>
                <a:gd name="connsiteY1" fmla="*/ 4953 h 4952"/>
                <a:gd name="connsiteX2" fmla="*/ 0 w 406526"/>
                <a:gd name="connsiteY2" fmla="*/ 2477 h 4952"/>
                <a:gd name="connsiteX3" fmla="*/ 203263 w 406526"/>
                <a:gd name="connsiteY3" fmla="*/ 0 h 4952"/>
                <a:gd name="connsiteX4" fmla="*/ 406527 w 406526"/>
                <a:gd name="connsiteY4" fmla="*/ 2477 h 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526" h="4952">
                  <a:moveTo>
                    <a:pt x="406527" y="2477"/>
                  </a:moveTo>
                  <a:cubicBezTo>
                    <a:pt x="406527" y="3810"/>
                    <a:pt x="315468" y="4953"/>
                    <a:pt x="203263" y="4953"/>
                  </a:cubicBezTo>
                  <a:cubicBezTo>
                    <a:pt x="91059" y="4953"/>
                    <a:pt x="0" y="3810"/>
                    <a:pt x="0" y="2477"/>
                  </a:cubicBezTo>
                  <a:cubicBezTo>
                    <a:pt x="0" y="1143"/>
                    <a:pt x="90964" y="0"/>
                    <a:pt x="203263" y="0"/>
                  </a:cubicBezTo>
                  <a:cubicBezTo>
                    <a:pt x="315563" y="0"/>
                    <a:pt x="406527" y="1048"/>
                    <a:pt x="406527" y="247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aphic 5">
            <a:extLst>
              <a:ext uri="{FF2B5EF4-FFF2-40B4-BE49-F238E27FC236}">
                <a16:creationId xmlns:a16="http://schemas.microsoft.com/office/drawing/2014/main" id="{77477319-A798-DA3E-8702-5EBC34D5883D}"/>
              </a:ext>
            </a:extLst>
          </p:cNvPr>
          <p:cNvGrpSpPr/>
          <p:nvPr userDrawn="1"/>
        </p:nvGrpSpPr>
        <p:grpSpPr>
          <a:xfrm>
            <a:off x="4494369" y="2560462"/>
            <a:ext cx="2388269" cy="3489897"/>
            <a:chOff x="1073267" y="2400316"/>
            <a:chExt cx="2064796" cy="3017217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B501155-B3F0-6569-1477-1363EF33FFD2}"/>
                </a:ext>
              </a:extLst>
            </p:cNvPr>
            <p:cNvSpPr/>
            <p:nvPr/>
          </p:nvSpPr>
          <p:spPr>
            <a:xfrm>
              <a:off x="1073267" y="3423856"/>
              <a:ext cx="636998" cy="1037749"/>
            </a:xfrm>
            <a:custGeom>
              <a:avLst/>
              <a:gdLst>
                <a:gd name="connsiteX0" fmla="*/ 13587 w 636998"/>
                <a:gd name="connsiteY0" fmla="*/ 1011079 h 1037749"/>
                <a:gd name="connsiteX1" fmla="*/ 62 w 636998"/>
                <a:gd name="connsiteY1" fmla="*/ 322898 h 1037749"/>
                <a:gd name="connsiteX2" fmla="*/ 310516 w 636998"/>
                <a:gd name="connsiteY2" fmla="*/ 57 h 1037749"/>
                <a:gd name="connsiteX3" fmla="*/ 316292 w 636998"/>
                <a:gd name="connsiteY3" fmla="*/ 0 h 1037749"/>
                <a:gd name="connsiteX4" fmla="*/ 316292 w 636998"/>
                <a:gd name="connsiteY4" fmla="*/ 0 h 1037749"/>
                <a:gd name="connsiteX5" fmla="*/ 633474 w 636998"/>
                <a:gd name="connsiteY5" fmla="*/ 315087 h 1037749"/>
                <a:gd name="connsiteX6" fmla="*/ 636999 w 636998"/>
                <a:gd name="connsiteY6" fmla="*/ 1011079 h 1037749"/>
                <a:gd name="connsiteX7" fmla="*/ 13587 w 636998"/>
                <a:gd name="connsiteY7" fmla="*/ 1037749 h 10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998" h="1037749">
                  <a:moveTo>
                    <a:pt x="13587" y="1011079"/>
                  </a:moveTo>
                  <a:lnTo>
                    <a:pt x="62" y="322898"/>
                  </a:lnTo>
                  <a:cubicBezTo>
                    <a:pt x="-3358" y="148019"/>
                    <a:pt x="135638" y="3477"/>
                    <a:pt x="310516" y="57"/>
                  </a:cubicBezTo>
                  <a:cubicBezTo>
                    <a:pt x="312441" y="19"/>
                    <a:pt x="314367" y="0"/>
                    <a:pt x="316292" y="0"/>
                  </a:cubicBezTo>
                  <a:lnTo>
                    <a:pt x="316292" y="0"/>
                  </a:lnTo>
                  <a:cubicBezTo>
                    <a:pt x="490761" y="-266"/>
                    <a:pt x="632579" y="140618"/>
                    <a:pt x="633474" y="315087"/>
                  </a:cubicBezTo>
                  <a:lnTo>
                    <a:pt x="636999" y="1011079"/>
                  </a:lnTo>
                  <a:lnTo>
                    <a:pt x="13587" y="1037749"/>
                  </a:lnTo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93946B0-F67B-CC90-51DA-4D2641745505}"/>
                </a:ext>
              </a:extLst>
            </p:cNvPr>
            <p:cNvSpPr/>
            <p:nvPr/>
          </p:nvSpPr>
          <p:spPr>
            <a:xfrm>
              <a:off x="1086854" y="4434935"/>
              <a:ext cx="969835" cy="117443"/>
            </a:xfrm>
            <a:custGeom>
              <a:avLst/>
              <a:gdLst>
                <a:gd name="connsiteX0" fmla="*/ 0 w 969835"/>
                <a:gd name="connsiteY0" fmla="*/ 117443 h 117443"/>
                <a:gd name="connsiteX1" fmla="*/ 969836 w 969835"/>
                <a:gd name="connsiteY1" fmla="*/ 117443 h 117443"/>
                <a:gd name="connsiteX2" fmla="*/ 861251 w 969835"/>
                <a:gd name="connsiteY2" fmla="*/ 3715 h 117443"/>
                <a:gd name="connsiteX3" fmla="*/ 0 w 969835"/>
                <a:gd name="connsiteY3" fmla="*/ 0 h 11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835" h="117443">
                  <a:moveTo>
                    <a:pt x="0" y="117443"/>
                  </a:moveTo>
                  <a:lnTo>
                    <a:pt x="969836" y="117443"/>
                  </a:lnTo>
                  <a:cubicBezTo>
                    <a:pt x="969836" y="52578"/>
                    <a:pt x="926116" y="3715"/>
                    <a:pt x="861251" y="37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4F8E9B4-A5C1-4004-22E7-7D726D345629}"/>
                </a:ext>
              </a:extLst>
            </p:cNvPr>
            <p:cNvSpPr/>
            <p:nvPr/>
          </p:nvSpPr>
          <p:spPr>
            <a:xfrm rot="10800000">
              <a:off x="1889050" y="4552378"/>
              <a:ext cx="68103" cy="863441"/>
            </a:xfrm>
            <a:custGeom>
              <a:avLst/>
              <a:gdLst>
                <a:gd name="connsiteX0" fmla="*/ 0 w 68103"/>
                <a:gd name="connsiteY0" fmla="*/ 0 h 863441"/>
                <a:gd name="connsiteX1" fmla="*/ 68104 w 68103"/>
                <a:gd name="connsiteY1" fmla="*/ 0 h 863441"/>
                <a:gd name="connsiteX2" fmla="*/ 68104 w 68103"/>
                <a:gd name="connsiteY2" fmla="*/ 863441 h 863441"/>
                <a:gd name="connsiteX3" fmla="*/ 0 w 68103"/>
                <a:gd name="connsiteY3" fmla="*/ 863441 h 86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" h="863441">
                  <a:moveTo>
                    <a:pt x="0" y="0"/>
                  </a:moveTo>
                  <a:lnTo>
                    <a:pt x="68104" y="0"/>
                  </a:lnTo>
                  <a:lnTo>
                    <a:pt x="68104" y="863441"/>
                  </a:lnTo>
                  <a:lnTo>
                    <a:pt x="0" y="863441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FD2E3D8-09C5-96B8-31F4-47401BBC8870}"/>
                </a:ext>
              </a:extLst>
            </p:cNvPr>
            <p:cNvSpPr/>
            <p:nvPr/>
          </p:nvSpPr>
          <p:spPr>
            <a:xfrm rot="10800000">
              <a:off x="1163721" y="4552378"/>
              <a:ext cx="68103" cy="863441"/>
            </a:xfrm>
            <a:custGeom>
              <a:avLst/>
              <a:gdLst>
                <a:gd name="connsiteX0" fmla="*/ 0 w 68103"/>
                <a:gd name="connsiteY0" fmla="*/ 0 h 863441"/>
                <a:gd name="connsiteX1" fmla="*/ 68104 w 68103"/>
                <a:gd name="connsiteY1" fmla="*/ 0 h 863441"/>
                <a:gd name="connsiteX2" fmla="*/ 68104 w 68103"/>
                <a:gd name="connsiteY2" fmla="*/ 863441 h 863441"/>
                <a:gd name="connsiteX3" fmla="*/ 0 w 68103"/>
                <a:gd name="connsiteY3" fmla="*/ 863441 h 86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" h="863441">
                  <a:moveTo>
                    <a:pt x="0" y="0"/>
                  </a:moveTo>
                  <a:lnTo>
                    <a:pt x="68104" y="0"/>
                  </a:lnTo>
                  <a:lnTo>
                    <a:pt x="68104" y="863441"/>
                  </a:lnTo>
                  <a:lnTo>
                    <a:pt x="0" y="863441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E6B5AD-55D9-A5E6-0248-AD43B16E2BBC}"/>
                </a:ext>
              </a:extLst>
            </p:cNvPr>
            <p:cNvSpPr/>
            <p:nvPr/>
          </p:nvSpPr>
          <p:spPr>
            <a:xfrm>
              <a:off x="1166007" y="4436459"/>
              <a:ext cx="805910" cy="4476"/>
            </a:xfrm>
            <a:custGeom>
              <a:avLst/>
              <a:gdLst>
                <a:gd name="connsiteX0" fmla="*/ 0 w 805910"/>
                <a:gd name="connsiteY0" fmla="*/ 2191 h 4476"/>
                <a:gd name="connsiteX1" fmla="*/ 402908 w 805910"/>
                <a:gd name="connsiteY1" fmla="*/ 0 h 4476"/>
                <a:gd name="connsiteX2" fmla="*/ 805910 w 805910"/>
                <a:gd name="connsiteY2" fmla="*/ 2191 h 4476"/>
                <a:gd name="connsiteX3" fmla="*/ 402908 w 805910"/>
                <a:gd name="connsiteY3" fmla="*/ 4477 h 4476"/>
                <a:gd name="connsiteX4" fmla="*/ 0 w 805910"/>
                <a:gd name="connsiteY4" fmla="*/ 2191 h 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910" h="4476">
                  <a:moveTo>
                    <a:pt x="0" y="2191"/>
                  </a:moveTo>
                  <a:cubicBezTo>
                    <a:pt x="0" y="953"/>
                    <a:pt x="180403" y="0"/>
                    <a:pt x="402908" y="0"/>
                  </a:cubicBezTo>
                  <a:cubicBezTo>
                    <a:pt x="625412" y="0"/>
                    <a:pt x="805910" y="953"/>
                    <a:pt x="805910" y="2191"/>
                  </a:cubicBezTo>
                  <a:cubicBezTo>
                    <a:pt x="805910" y="3429"/>
                    <a:pt x="625507" y="4477"/>
                    <a:pt x="402908" y="4477"/>
                  </a:cubicBezTo>
                  <a:cubicBezTo>
                    <a:pt x="180308" y="4477"/>
                    <a:pt x="0" y="3429"/>
                    <a:pt x="0" y="2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F73C121-94A6-7C5B-4DC7-CEF6D9EA1B00}"/>
                </a:ext>
              </a:extLst>
            </p:cNvPr>
            <p:cNvSpPr/>
            <p:nvPr/>
          </p:nvSpPr>
          <p:spPr>
            <a:xfrm>
              <a:off x="1103237" y="4550759"/>
              <a:ext cx="947070" cy="4476"/>
            </a:xfrm>
            <a:custGeom>
              <a:avLst/>
              <a:gdLst>
                <a:gd name="connsiteX0" fmla="*/ 0 w 947070"/>
                <a:gd name="connsiteY0" fmla="*/ 2191 h 4476"/>
                <a:gd name="connsiteX1" fmla="*/ 473488 w 947070"/>
                <a:gd name="connsiteY1" fmla="*/ 0 h 4476"/>
                <a:gd name="connsiteX2" fmla="*/ 947071 w 947070"/>
                <a:gd name="connsiteY2" fmla="*/ 2191 h 4476"/>
                <a:gd name="connsiteX3" fmla="*/ 473488 w 947070"/>
                <a:gd name="connsiteY3" fmla="*/ 4477 h 4476"/>
                <a:gd name="connsiteX4" fmla="*/ 0 w 947070"/>
                <a:gd name="connsiteY4" fmla="*/ 2191 h 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070" h="4476">
                  <a:moveTo>
                    <a:pt x="0" y="2191"/>
                  </a:moveTo>
                  <a:cubicBezTo>
                    <a:pt x="0" y="953"/>
                    <a:pt x="212027" y="0"/>
                    <a:pt x="473488" y="0"/>
                  </a:cubicBezTo>
                  <a:cubicBezTo>
                    <a:pt x="734949" y="0"/>
                    <a:pt x="947071" y="953"/>
                    <a:pt x="947071" y="2191"/>
                  </a:cubicBezTo>
                  <a:cubicBezTo>
                    <a:pt x="947071" y="3429"/>
                    <a:pt x="735140" y="4477"/>
                    <a:pt x="473488" y="4477"/>
                  </a:cubicBezTo>
                  <a:cubicBezTo>
                    <a:pt x="211836" y="4477"/>
                    <a:pt x="0" y="3238"/>
                    <a:pt x="0" y="2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646A954-391A-5DEB-CF6A-79B6FE0116E9}"/>
                </a:ext>
              </a:extLst>
            </p:cNvPr>
            <p:cNvSpPr/>
            <p:nvPr/>
          </p:nvSpPr>
          <p:spPr>
            <a:xfrm>
              <a:off x="1152768" y="3546443"/>
              <a:ext cx="4476" cy="877443"/>
            </a:xfrm>
            <a:custGeom>
              <a:avLst/>
              <a:gdLst>
                <a:gd name="connsiteX0" fmla="*/ 2286 w 4476"/>
                <a:gd name="connsiteY0" fmla="*/ 0 h 877443"/>
                <a:gd name="connsiteX1" fmla="*/ 4477 w 4476"/>
                <a:gd name="connsiteY1" fmla="*/ 438722 h 877443"/>
                <a:gd name="connsiteX2" fmla="*/ 2286 w 4476"/>
                <a:gd name="connsiteY2" fmla="*/ 877443 h 877443"/>
                <a:gd name="connsiteX3" fmla="*/ 0 w 4476"/>
                <a:gd name="connsiteY3" fmla="*/ 438722 h 877443"/>
                <a:gd name="connsiteX4" fmla="*/ 2286 w 4476"/>
                <a:gd name="connsiteY4" fmla="*/ 0 h 87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6" h="877443">
                  <a:moveTo>
                    <a:pt x="2286" y="0"/>
                  </a:moveTo>
                  <a:cubicBezTo>
                    <a:pt x="3524" y="0"/>
                    <a:pt x="4477" y="196406"/>
                    <a:pt x="4477" y="438722"/>
                  </a:cubicBezTo>
                  <a:cubicBezTo>
                    <a:pt x="4477" y="681038"/>
                    <a:pt x="3524" y="877443"/>
                    <a:pt x="2286" y="877443"/>
                  </a:cubicBezTo>
                  <a:cubicBezTo>
                    <a:pt x="1048" y="877443"/>
                    <a:pt x="0" y="681038"/>
                    <a:pt x="0" y="438722"/>
                  </a:cubicBezTo>
                  <a:cubicBezTo>
                    <a:pt x="0" y="196406"/>
                    <a:pt x="952" y="0"/>
                    <a:pt x="2286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2EDD1E8-D0CB-61CC-57ED-A0881E03BA64}"/>
                </a:ext>
              </a:extLst>
            </p:cNvPr>
            <p:cNvSpPr/>
            <p:nvPr/>
          </p:nvSpPr>
          <p:spPr>
            <a:xfrm>
              <a:off x="1473189" y="4047680"/>
              <a:ext cx="1239774" cy="985805"/>
            </a:xfrm>
            <a:custGeom>
              <a:avLst/>
              <a:gdLst>
                <a:gd name="connsiteX0" fmla="*/ 263176 w 1239774"/>
                <a:gd name="connsiteY0" fmla="*/ 1016 h 985805"/>
                <a:gd name="connsiteX1" fmla="*/ 852202 w 1239774"/>
                <a:gd name="connsiteY1" fmla="*/ 1016 h 985805"/>
                <a:gd name="connsiteX2" fmla="*/ 990981 w 1239774"/>
                <a:gd name="connsiteY2" fmla="*/ 135604 h 985805"/>
                <a:gd name="connsiteX3" fmla="*/ 1239774 w 1239774"/>
                <a:gd name="connsiteY3" fmla="*/ 865981 h 985805"/>
                <a:gd name="connsiteX4" fmla="*/ 1054418 w 1239774"/>
                <a:gd name="connsiteY4" fmla="*/ 985806 h 985805"/>
                <a:gd name="connsiteX5" fmla="*/ 805815 w 1239774"/>
                <a:gd name="connsiteY5" fmla="*/ 424878 h 985805"/>
                <a:gd name="connsiteX6" fmla="*/ 680656 w 1239774"/>
                <a:gd name="connsiteY6" fmla="*/ 207232 h 985805"/>
                <a:gd name="connsiteX7" fmla="*/ 0 w 1239774"/>
                <a:gd name="connsiteY7" fmla="*/ 326200 h 98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9774" h="985805">
                  <a:moveTo>
                    <a:pt x="263176" y="1016"/>
                  </a:moveTo>
                  <a:cubicBezTo>
                    <a:pt x="263176" y="1016"/>
                    <a:pt x="808958" y="-1270"/>
                    <a:pt x="852202" y="1016"/>
                  </a:cubicBezTo>
                  <a:cubicBezTo>
                    <a:pt x="929068" y="5207"/>
                    <a:pt x="980694" y="91122"/>
                    <a:pt x="990981" y="135604"/>
                  </a:cubicBezTo>
                  <a:cubicBezTo>
                    <a:pt x="1001268" y="180086"/>
                    <a:pt x="1239774" y="865981"/>
                    <a:pt x="1239774" y="865981"/>
                  </a:cubicBezTo>
                  <a:lnTo>
                    <a:pt x="1054418" y="985806"/>
                  </a:lnTo>
                  <a:lnTo>
                    <a:pt x="805815" y="424878"/>
                  </a:lnTo>
                  <a:lnTo>
                    <a:pt x="680656" y="207232"/>
                  </a:lnTo>
                  <a:lnTo>
                    <a:pt x="0" y="3262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E044796-5D35-EFF7-05F7-4FEB531D1AF8}"/>
                </a:ext>
              </a:extLst>
            </p:cNvPr>
            <p:cNvSpPr/>
            <p:nvPr/>
          </p:nvSpPr>
          <p:spPr>
            <a:xfrm>
              <a:off x="1661302" y="4217313"/>
              <a:ext cx="674141" cy="1095576"/>
            </a:xfrm>
            <a:custGeom>
              <a:avLst/>
              <a:gdLst>
                <a:gd name="connsiteX0" fmla="*/ 496163 w 674141"/>
                <a:gd name="connsiteY0" fmla="*/ 17502 h 1095576"/>
                <a:gd name="connsiteX1" fmla="*/ 651325 w 674141"/>
                <a:gd name="connsiteY1" fmla="*/ 98083 h 1095576"/>
                <a:gd name="connsiteX2" fmla="*/ 672756 w 674141"/>
                <a:gd name="connsiteY2" fmla="*/ 294012 h 1095576"/>
                <a:gd name="connsiteX3" fmla="*/ 650944 w 674141"/>
                <a:gd name="connsiteY3" fmla="*/ 1056012 h 1095576"/>
                <a:gd name="connsiteX4" fmla="*/ 436631 w 674141"/>
                <a:gd name="connsiteY4" fmla="*/ 1076301 h 1095576"/>
                <a:gd name="connsiteX5" fmla="*/ 381196 w 674141"/>
                <a:gd name="connsiteY5" fmla="*/ 329160 h 1095576"/>
                <a:gd name="connsiteX6" fmla="*/ 395483 w 674141"/>
                <a:gd name="connsiteY6" fmla="*/ 217622 h 1095576"/>
                <a:gd name="connsiteX7" fmla="*/ 23246 w 674141"/>
                <a:gd name="connsiteY7" fmla="*/ 225909 h 1095576"/>
                <a:gd name="connsiteX8" fmla="*/ 49059 w 674141"/>
                <a:gd name="connsiteY8" fmla="*/ 3404 h 1095576"/>
                <a:gd name="connsiteX9" fmla="*/ 496163 w 674141"/>
                <a:gd name="connsiteY9" fmla="*/ 17502 h 109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4141" h="1095576">
                  <a:moveTo>
                    <a:pt x="496163" y="17502"/>
                  </a:moveTo>
                  <a:cubicBezTo>
                    <a:pt x="496163" y="17502"/>
                    <a:pt x="596937" y="17502"/>
                    <a:pt x="651325" y="98083"/>
                  </a:cubicBezTo>
                  <a:cubicBezTo>
                    <a:pt x="683329" y="145708"/>
                    <a:pt x="672089" y="230100"/>
                    <a:pt x="672756" y="294012"/>
                  </a:cubicBezTo>
                  <a:cubicBezTo>
                    <a:pt x="673614" y="381071"/>
                    <a:pt x="650944" y="1056012"/>
                    <a:pt x="650944" y="1056012"/>
                  </a:cubicBezTo>
                  <a:cubicBezTo>
                    <a:pt x="586745" y="1101637"/>
                    <a:pt x="515022" y="1106971"/>
                    <a:pt x="436631" y="1076301"/>
                  </a:cubicBezTo>
                  <a:lnTo>
                    <a:pt x="381196" y="329160"/>
                  </a:lnTo>
                  <a:lnTo>
                    <a:pt x="395483" y="217622"/>
                  </a:lnTo>
                  <a:lnTo>
                    <a:pt x="23246" y="225909"/>
                  </a:lnTo>
                  <a:cubicBezTo>
                    <a:pt x="23246" y="225909"/>
                    <a:pt x="-43429" y="102084"/>
                    <a:pt x="49059" y="3404"/>
                  </a:cubicBezTo>
                  <a:cubicBezTo>
                    <a:pt x="60870" y="-9264"/>
                    <a:pt x="496163" y="17502"/>
                    <a:pt x="496163" y="175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6DE58D5-6D7E-C240-A293-8715B4E193C7}"/>
                </a:ext>
              </a:extLst>
            </p:cNvPr>
            <p:cNvSpPr/>
            <p:nvPr/>
          </p:nvSpPr>
          <p:spPr>
            <a:xfrm>
              <a:off x="2204327" y="4238625"/>
              <a:ext cx="137860" cy="1027652"/>
            </a:xfrm>
            <a:custGeom>
              <a:avLst/>
              <a:gdLst>
                <a:gd name="connsiteX0" fmla="*/ 0 w 137860"/>
                <a:gd name="connsiteY0" fmla="*/ 0 h 1027652"/>
                <a:gd name="connsiteX1" fmla="*/ 2858 w 137860"/>
                <a:gd name="connsiteY1" fmla="*/ 0 h 1027652"/>
                <a:gd name="connsiteX2" fmla="*/ 11049 w 137860"/>
                <a:gd name="connsiteY2" fmla="*/ 1334 h 1027652"/>
                <a:gd name="connsiteX3" fmla="*/ 41148 w 137860"/>
                <a:gd name="connsiteY3" fmla="*/ 12002 h 1027652"/>
                <a:gd name="connsiteX4" fmla="*/ 81534 w 137860"/>
                <a:gd name="connsiteY4" fmla="*/ 42196 h 1027652"/>
                <a:gd name="connsiteX5" fmla="*/ 118586 w 137860"/>
                <a:gd name="connsiteY5" fmla="*/ 97822 h 1027652"/>
                <a:gd name="connsiteX6" fmla="*/ 137160 w 137860"/>
                <a:gd name="connsiteY6" fmla="*/ 176594 h 1027652"/>
                <a:gd name="connsiteX7" fmla="*/ 134588 w 137860"/>
                <a:gd name="connsiteY7" fmla="*/ 269557 h 1027652"/>
                <a:gd name="connsiteX8" fmla="*/ 128873 w 137860"/>
                <a:gd name="connsiteY8" fmla="*/ 371761 h 1027652"/>
                <a:gd name="connsiteX9" fmla="*/ 125158 w 137860"/>
                <a:gd name="connsiteY9" fmla="*/ 481774 h 1027652"/>
                <a:gd name="connsiteX10" fmla="*/ 113538 w 137860"/>
                <a:gd name="connsiteY10" fmla="*/ 867728 h 1027652"/>
                <a:gd name="connsiteX11" fmla="*/ 109728 w 137860"/>
                <a:gd name="connsiteY11" fmla="*/ 984695 h 1027652"/>
                <a:gd name="connsiteX12" fmla="*/ 108490 w 137860"/>
                <a:gd name="connsiteY12" fmla="*/ 1016508 h 1027652"/>
                <a:gd name="connsiteX13" fmla="*/ 108013 w 137860"/>
                <a:gd name="connsiteY13" fmla="*/ 1024795 h 1027652"/>
                <a:gd name="connsiteX14" fmla="*/ 108013 w 137860"/>
                <a:gd name="connsiteY14" fmla="*/ 1027652 h 1027652"/>
                <a:gd name="connsiteX15" fmla="*/ 108013 w 137860"/>
                <a:gd name="connsiteY15" fmla="*/ 1024795 h 1027652"/>
                <a:gd name="connsiteX16" fmla="*/ 108013 w 137860"/>
                <a:gd name="connsiteY16" fmla="*/ 1016508 h 1027652"/>
                <a:gd name="connsiteX17" fmla="*/ 108013 w 137860"/>
                <a:gd name="connsiteY17" fmla="*/ 984695 h 1027652"/>
                <a:gd name="connsiteX18" fmla="*/ 110300 w 137860"/>
                <a:gd name="connsiteY18" fmla="*/ 867632 h 1027652"/>
                <a:gd name="connsiteX19" fmla="*/ 120682 w 137860"/>
                <a:gd name="connsiteY19" fmla="*/ 481584 h 1027652"/>
                <a:gd name="connsiteX20" fmla="*/ 124396 w 137860"/>
                <a:gd name="connsiteY20" fmla="*/ 371665 h 1027652"/>
                <a:gd name="connsiteX21" fmla="*/ 130492 w 137860"/>
                <a:gd name="connsiteY21" fmla="*/ 269177 h 1027652"/>
                <a:gd name="connsiteX22" fmla="*/ 133445 w 137860"/>
                <a:gd name="connsiteY22" fmla="*/ 176879 h 1027652"/>
                <a:gd name="connsiteX23" fmla="*/ 115633 w 137860"/>
                <a:gd name="connsiteY23" fmla="*/ 99060 h 1027652"/>
                <a:gd name="connsiteX24" fmla="*/ 79724 w 137860"/>
                <a:gd name="connsiteY24" fmla="*/ 43910 h 1027652"/>
                <a:gd name="connsiteX25" fmla="*/ 40291 w 137860"/>
                <a:gd name="connsiteY25" fmla="*/ 13526 h 1027652"/>
                <a:gd name="connsiteX26" fmla="*/ 0 w 137860"/>
                <a:gd name="connsiteY26" fmla="*/ 0 h 102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7860" h="1027652">
                  <a:moveTo>
                    <a:pt x="0" y="0"/>
                  </a:moveTo>
                  <a:lnTo>
                    <a:pt x="2858" y="0"/>
                  </a:lnTo>
                  <a:lnTo>
                    <a:pt x="11049" y="1334"/>
                  </a:lnTo>
                  <a:cubicBezTo>
                    <a:pt x="21507" y="3572"/>
                    <a:pt x="31623" y="7153"/>
                    <a:pt x="41148" y="12002"/>
                  </a:cubicBezTo>
                  <a:cubicBezTo>
                    <a:pt x="56198" y="19755"/>
                    <a:pt x="69847" y="29956"/>
                    <a:pt x="81534" y="42196"/>
                  </a:cubicBezTo>
                  <a:cubicBezTo>
                    <a:pt x="97031" y="58436"/>
                    <a:pt x="109576" y="77267"/>
                    <a:pt x="118586" y="97822"/>
                  </a:cubicBezTo>
                  <a:cubicBezTo>
                    <a:pt x="129416" y="122768"/>
                    <a:pt x="135703" y="149438"/>
                    <a:pt x="137160" y="176594"/>
                  </a:cubicBezTo>
                  <a:cubicBezTo>
                    <a:pt x="138636" y="207607"/>
                    <a:pt x="137779" y="238678"/>
                    <a:pt x="134588" y="269557"/>
                  </a:cubicBezTo>
                  <a:cubicBezTo>
                    <a:pt x="131636" y="302133"/>
                    <a:pt x="130112" y="336232"/>
                    <a:pt x="128873" y="371761"/>
                  </a:cubicBezTo>
                  <a:cubicBezTo>
                    <a:pt x="127635" y="407289"/>
                    <a:pt x="126397" y="444055"/>
                    <a:pt x="125158" y="481774"/>
                  </a:cubicBezTo>
                  <a:cubicBezTo>
                    <a:pt x="120587" y="632365"/>
                    <a:pt x="116491" y="768763"/>
                    <a:pt x="113538" y="867728"/>
                  </a:cubicBezTo>
                  <a:cubicBezTo>
                    <a:pt x="111919" y="916972"/>
                    <a:pt x="110680" y="956786"/>
                    <a:pt x="109728" y="984695"/>
                  </a:cubicBezTo>
                  <a:cubicBezTo>
                    <a:pt x="109157" y="998315"/>
                    <a:pt x="108775" y="1008983"/>
                    <a:pt x="108490" y="1016508"/>
                  </a:cubicBezTo>
                  <a:cubicBezTo>
                    <a:pt x="108490" y="1019937"/>
                    <a:pt x="108490" y="1022699"/>
                    <a:pt x="108013" y="1024795"/>
                  </a:cubicBezTo>
                  <a:cubicBezTo>
                    <a:pt x="108137" y="1025747"/>
                    <a:pt x="108137" y="1026700"/>
                    <a:pt x="108013" y="1027652"/>
                  </a:cubicBezTo>
                  <a:cubicBezTo>
                    <a:pt x="107918" y="1026700"/>
                    <a:pt x="107918" y="1025747"/>
                    <a:pt x="108013" y="1024795"/>
                  </a:cubicBezTo>
                  <a:cubicBezTo>
                    <a:pt x="108013" y="1022699"/>
                    <a:pt x="108013" y="1019937"/>
                    <a:pt x="108013" y="1016508"/>
                  </a:cubicBezTo>
                  <a:cubicBezTo>
                    <a:pt x="108013" y="1008888"/>
                    <a:pt x="108013" y="998315"/>
                    <a:pt x="108013" y="984695"/>
                  </a:cubicBezTo>
                  <a:cubicBezTo>
                    <a:pt x="108585" y="956786"/>
                    <a:pt x="109347" y="916877"/>
                    <a:pt x="110300" y="867632"/>
                  </a:cubicBezTo>
                  <a:cubicBezTo>
                    <a:pt x="112586" y="768858"/>
                    <a:pt x="115919" y="632365"/>
                    <a:pt x="120682" y="481584"/>
                  </a:cubicBezTo>
                  <a:cubicBezTo>
                    <a:pt x="121920" y="443960"/>
                    <a:pt x="123158" y="407194"/>
                    <a:pt x="124396" y="371665"/>
                  </a:cubicBezTo>
                  <a:cubicBezTo>
                    <a:pt x="125635" y="336137"/>
                    <a:pt x="127445" y="301752"/>
                    <a:pt x="130492" y="269177"/>
                  </a:cubicBezTo>
                  <a:cubicBezTo>
                    <a:pt x="133750" y="238525"/>
                    <a:pt x="134741" y="207674"/>
                    <a:pt x="133445" y="176879"/>
                  </a:cubicBezTo>
                  <a:cubicBezTo>
                    <a:pt x="132140" y="150095"/>
                    <a:pt x="126111" y="123749"/>
                    <a:pt x="115633" y="99060"/>
                  </a:cubicBezTo>
                  <a:cubicBezTo>
                    <a:pt x="106909" y="78762"/>
                    <a:pt x="94755" y="60103"/>
                    <a:pt x="79724" y="43910"/>
                  </a:cubicBezTo>
                  <a:cubicBezTo>
                    <a:pt x="68323" y="31709"/>
                    <a:pt x="54997" y="21441"/>
                    <a:pt x="40291" y="13526"/>
                  </a:cubicBezTo>
                  <a:cubicBezTo>
                    <a:pt x="27594" y="7058"/>
                    <a:pt x="14021" y="2505"/>
                    <a:pt x="0" y="0"/>
                  </a:cubicBezTo>
                  <a:close/>
                </a:path>
              </a:pathLst>
            </a:custGeom>
            <a:solidFill>
              <a:srgbClr val="6F4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1E399FCD-FA67-D40E-ABAD-D976CC255D44}"/>
                </a:ext>
              </a:extLst>
            </p:cNvPr>
            <p:cNvSpPr/>
            <p:nvPr/>
          </p:nvSpPr>
          <p:spPr>
            <a:xfrm>
              <a:off x="2086598" y="5263800"/>
              <a:ext cx="461962" cy="153733"/>
            </a:xfrm>
            <a:custGeom>
              <a:avLst/>
              <a:gdLst>
                <a:gd name="connsiteX0" fmla="*/ 225457 w 461962"/>
                <a:gd name="connsiteY0" fmla="*/ 2572 h 153733"/>
                <a:gd name="connsiteX1" fmla="*/ 225457 w 461962"/>
                <a:gd name="connsiteY1" fmla="*/ 16288 h 153733"/>
                <a:gd name="connsiteX2" fmla="*/ 461963 w 461962"/>
                <a:gd name="connsiteY2" fmla="*/ 151543 h 153733"/>
                <a:gd name="connsiteX3" fmla="*/ 0 w 461962"/>
                <a:gd name="connsiteY3" fmla="*/ 153733 h 153733"/>
                <a:gd name="connsiteX4" fmla="*/ 5525 w 461962"/>
                <a:gd name="connsiteY4" fmla="*/ 0 h 153733"/>
                <a:gd name="connsiteX5" fmla="*/ 225457 w 461962"/>
                <a:gd name="connsiteY5" fmla="*/ 2572 h 1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962" h="153733">
                  <a:moveTo>
                    <a:pt x="225457" y="2572"/>
                  </a:moveTo>
                  <a:lnTo>
                    <a:pt x="225457" y="16288"/>
                  </a:lnTo>
                  <a:cubicBezTo>
                    <a:pt x="225457" y="16288"/>
                    <a:pt x="459105" y="107347"/>
                    <a:pt x="461963" y="151543"/>
                  </a:cubicBezTo>
                  <a:lnTo>
                    <a:pt x="0" y="153733"/>
                  </a:lnTo>
                  <a:lnTo>
                    <a:pt x="5525" y="0"/>
                  </a:lnTo>
                  <a:cubicBezTo>
                    <a:pt x="74581" y="31432"/>
                    <a:pt x="146495" y="34671"/>
                    <a:pt x="225457" y="2572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210FD5D-140E-D390-9063-4736E498B929}"/>
                </a:ext>
              </a:extLst>
            </p:cNvPr>
            <p:cNvSpPr/>
            <p:nvPr/>
          </p:nvSpPr>
          <p:spPr>
            <a:xfrm>
              <a:off x="2086789" y="5380577"/>
              <a:ext cx="462139" cy="36956"/>
            </a:xfrm>
            <a:custGeom>
              <a:avLst/>
              <a:gdLst>
                <a:gd name="connsiteX0" fmla="*/ 0 w 462139"/>
                <a:gd name="connsiteY0" fmla="*/ 36957 h 36956"/>
                <a:gd name="connsiteX1" fmla="*/ 1333 w 462139"/>
                <a:gd name="connsiteY1" fmla="*/ 0 h 36956"/>
                <a:gd name="connsiteX2" fmla="*/ 443675 w 462139"/>
                <a:gd name="connsiteY2" fmla="*/ 11334 h 36956"/>
                <a:gd name="connsiteX3" fmla="*/ 461963 w 462139"/>
                <a:gd name="connsiteY3" fmla="*/ 34766 h 3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139" h="36956">
                  <a:moveTo>
                    <a:pt x="0" y="36957"/>
                  </a:moveTo>
                  <a:lnTo>
                    <a:pt x="1333" y="0"/>
                  </a:lnTo>
                  <a:lnTo>
                    <a:pt x="443675" y="11334"/>
                  </a:lnTo>
                  <a:cubicBezTo>
                    <a:pt x="443675" y="11334"/>
                    <a:pt x="464249" y="20193"/>
                    <a:pt x="461963" y="34766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241A74D-BFCD-7E56-0925-AEFCF3906F2C}"/>
                </a:ext>
              </a:extLst>
            </p:cNvPr>
            <p:cNvSpPr/>
            <p:nvPr/>
          </p:nvSpPr>
          <p:spPr>
            <a:xfrm>
              <a:off x="2498745" y="4885086"/>
              <a:ext cx="480155" cy="223647"/>
            </a:xfrm>
            <a:custGeom>
              <a:avLst/>
              <a:gdLst>
                <a:gd name="connsiteX0" fmla="*/ 205168 w 480155"/>
                <a:gd name="connsiteY0" fmla="*/ 0 h 223647"/>
                <a:gd name="connsiteX1" fmla="*/ 210407 w 480155"/>
                <a:gd name="connsiteY1" fmla="*/ 12668 h 223647"/>
                <a:gd name="connsiteX2" fmla="*/ 480155 w 480155"/>
                <a:gd name="connsiteY2" fmla="*/ 51245 h 223647"/>
                <a:gd name="connsiteX3" fmla="*/ 51530 w 480155"/>
                <a:gd name="connsiteY3" fmla="*/ 223647 h 223647"/>
                <a:gd name="connsiteX4" fmla="*/ 0 w 480155"/>
                <a:gd name="connsiteY4" fmla="*/ 78677 h 223647"/>
                <a:gd name="connsiteX5" fmla="*/ 205168 w 480155"/>
                <a:gd name="connsiteY5" fmla="*/ 0 h 22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155" h="223647">
                  <a:moveTo>
                    <a:pt x="205168" y="0"/>
                  </a:moveTo>
                  <a:lnTo>
                    <a:pt x="210407" y="12668"/>
                  </a:lnTo>
                  <a:cubicBezTo>
                    <a:pt x="210407" y="12668"/>
                    <a:pt x="461200" y="11335"/>
                    <a:pt x="480155" y="51245"/>
                  </a:cubicBezTo>
                  <a:lnTo>
                    <a:pt x="51530" y="223647"/>
                  </a:lnTo>
                  <a:lnTo>
                    <a:pt x="0" y="78677"/>
                  </a:lnTo>
                  <a:cubicBezTo>
                    <a:pt x="75533" y="82582"/>
                    <a:pt x="143637" y="59055"/>
                    <a:pt x="205168" y="0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0FDDD1-AC55-7555-302A-77A1957935D5}"/>
                </a:ext>
              </a:extLst>
            </p:cNvPr>
            <p:cNvSpPr/>
            <p:nvPr/>
          </p:nvSpPr>
          <p:spPr>
            <a:xfrm>
              <a:off x="2537798" y="4921472"/>
              <a:ext cx="441102" cy="187261"/>
            </a:xfrm>
            <a:custGeom>
              <a:avLst/>
              <a:gdLst>
                <a:gd name="connsiteX0" fmla="*/ 12478 w 441102"/>
                <a:gd name="connsiteY0" fmla="*/ 187262 h 187261"/>
                <a:gd name="connsiteX1" fmla="*/ 0 w 441102"/>
                <a:gd name="connsiteY1" fmla="*/ 152400 h 187261"/>
                <a:gd name="connsiteX2" fmla="*/ 415385 w 441102"/>
                <a:gd name="connsiteY2" fmla="*/ 0 h 187261"/>
                <a:gd name="connsiteX3" fmla="*/ 441103 w 441102"/>
                <a:gd name="connsiteY3" fmla="*/ 14954 h 187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102" h="187261">
                  <a:moveTo>
                    <a:pt x="12478" y="187262"/>
                  </a:moveTo>
                  <a:lnTo>
                    <a:pt x="0" y="152400"/>
                  </a:lnTo>
                  <a:lnTo>
                    <a:pt x="415385" y="0"/>
                  </a:lnTo>
                  <a:cubicBezTo>
                    <a:pt x="415385" y="0"/>
                    <a:pt x="437864" y="667"/>
                    <a:pt x="441103" y="14954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C01BF08-498C-E958-6786-1547EA3F2E3A}"/>
                </a:ext>
              </a:extLst>
            </p:cNvPr>
            <p:cNvSpPr/>
            <p:nvPr/>
          </p:nvSpPr>
          <p:spPr>
            <a:xfrm>
              <a:off x="2719731" y="4895229"/>
              <a:ext cx="16091" cy="55199"/>
            </a:xfrm>
            <a:custGeom>
              <a:avLst/>
              <a:gdLst>
                <a:gd name="connsiteX0" fmla="*/ 6852 w 16091"/>
                <a:gd name="connsiteY0" fmla="*/ 55199 h 55199"/>
                <a:gd name="connsiteX1" fmla="*/ 2280 w 16091"/>
                <a:gd name="connsiteY1" fmla="*/ 47484 h 55199"/>
                <a:gd name="connsiteX2" fmla="*/ 661 w 16091"/>
                <a:gd name="connsiteY2" fmla="*/ 25862 h 55199"/>
                <a:gd name="connsiteX3" fmla="*/ 9233 w 16091"/>
                <a:gd name="connsiteY3" fmla="*/ 5860 h 55199"/>
                <a:gd name="connsiteX4" fmla="*/ 16091 w 16091"/>
                <a:gd name="connsiteY4" fmla="*/ 49 h 55199"/>
                <a:gd name="connsiteX5" fmla="*/ 5614 w 16091"/>
                <a:gd name="connsiteY5" fmla="*/ 26624 h 55199"/>
                <a:gd name="connsiteX6" fmla="*/ 6852 w 16091"/>
                <a:gd name="connsiteY6" fmla="*/ 55199 h 5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1" h="55199">
                  <a:moveTo>
                    <a:pt x="6852" y="55199"/>
                  </a:moveTo>
                  <a:cubicBezTo>
                    <a:pt x="6281" y="55199"/>
                    <a:pt x="4090" y="52723"/>
                    <a:pt x="2280" y="47484"/>
                  </a:cubicBezTo>
                  <a:cubicBezTo>
                    <a:pt x="-44" y="40521"/>
                    <a:pt x="-606" y="33092"/>
                    <a:pt x="661" y="25862"/>
                  </a:cubicBezTo>
                  <a:cubicBezTo>
                    <a:pt x="1871" y="18604"/>
                    <a:pt x="4814" y="11746"/>
                    <a:pt x="9233" y="5860"/>
                  </a:cubicBezTo>
                  <a:cubicBezTo>
                    <a:pt x="12662" y="1478"/>
                    <a:pt x="15615" y="-332"/>
                    <a:pt x="16091" y="49"/>
                  </a:cubicBezTo>
                  <a:cubicBezTo>
                    <a:pt x="11462" y="8412"/>
                    <a:pt x="7938" y="17347"/>
                    <a:pt x="5614" y="26624"/>
                  </a:cubicBezTo>
                  <a:cubicBezTo>
                    <a:pt x="4738" y="36159"/>
                    <a:pt x="5157" y="45769"/>
                    <a:pt x="6852" y="5519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671129-9961-07B8-3149-EB03B89CB9F7}"/>
                </a:ext>
              </a:extLst>
            </p:cNvPr>
            <p:cNvSpPr/>
            <p:nvPr/>
          </p:nvSpPr>
          <p:spPr>
            <a:xfrm>
              <a:off x="2697186" y="4898326"/>
              <a:ext cx="14347" cy="56292"/>
            </a:xfrm>
            <a:custGeom>
              <a:avLst/>
              <a:gdLst>
                <a:gd name="connsiteX0" fmla="*/ 4823 w 14347"/>
                <a:gd name="connsiteY0" fmla="*/ 56293 h 56292"/>
                <a:gd name="connsiteX1" fmla="*/ 14348 w 14347"/>
                <a:gd name="connsiteY1" fmla="*/ 0 h 56292"/>
                <a:gd name="connsiteX2" fmla="*/ 5585 w 14347"/>
                <a:gd name="connsiteY2" fmla="*/ 27432 h 56292"/>
                <a:gd name="connsiteX3" fmla="*/ 4823 w 14347"/>
                <a:gd name="connsiteY3" fmla="*/ 56293 h 5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47" h="56292">
                  <a:moveTo>
                    <a:pt x="4823" y="56293"/>
                  </a:moveTo>
                  <a:cubicBezTo>
                    <a:pt x="-4169" y="37395"/>
                    <a:pt x="-359" y="14887"/>
                    <a:pt x="14348" y="0"/>
                  </a:cubicBezTo>
                  <a:cubicBezTo>
                    <a:pt x="10890" y="8963"/>
                    <a:pt x="7966" y="18126"/>
                    <a:pt x="5585" y="27432"/>
                  </a:cubicBezTo>
                  <a:cubicBezTo>
                    <a:pt x="4756" y="37024"/>
                    <a:pt x="4499" y="46663"/>
                    <a:pt x="4823" y="5629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AE1C83B-1DFD-42E0-1EA3-E48E870C893D}"/>
                </a:ext>
              </a:extLst>
            </p:cNvPr>
            <p:cNvSpPr/>
            <p:nvPr/>
          </p:nvSpPr>
          <p:spPr>
            <a:xfrm>
              <a:off x="2752218" y="4900136"/>
              <a:ext cx="11787" cy="47148"/>
            </a:xfrm>
            <a:custGeom>
              <a:avLst/>
              <a:gdLst>
                <a:gd name="connsiteX0" fmla="*/ 11608 w 11787"/>
                <a:gd name="connsiteY0" fmla="*/ 47149 h 47148"/>
                <a:gd name="connsiteX1" fmla="*/ 750 w 11787"/>
                <a:gd name="connsiteY1" fmla="*/ 24574 h 47148"/>
                <a:gd name="connsiteX2" fmla="*/ 5608 w 11787"/>
                <a:gd name="connsiteY2" fmla="*/ 0 h 47148"/>
                <a:gd name="connsiteX3" fmla="*/ 5608 w 11787"/>
                <a:gd name="connsiteY3" fmla="*/ 23908 h 47148"/>
                <a:gd name="connsiteX4" fmla="*/ 11608 w 11787"/>
                <a:gd name="connsiteY4" fmla="*/ 47149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7" h="47148">
                  <a:moveTo>
                    <a:pt x="11608" y="47149"/>
                  </a:moveTo>
                  <a:cubicBezTo>
                    <a:pt x="4912" y="41538"/>
                    <a:pt x="959" y="33309"/>
                    <a:pt x="750" y="24574"/>
                  </a:cubicBezTo>
                  <a:cubicBezTo>
                    <a:pt x="-1155" y="16068"/>
                    <a:pt x="607" y="7144"/>
                    <a:pt x="5608" y="0"/>
                  </a:cubicBezTo>
                  <a:cubicBezTo>
                    <a:pt x="7036" y="476"/>
                    <a:pt x="3893" y="10954"/>
                    <a:pt x="5608" y="23908"/>
                  </a:cubicBezTo>
                  <a:cubicBezTo>
                    <a:pt x="7322" y="36862"/>
                    <a:pt x="12847" y="46387"/>
                    <a:pt x="11608" y="4714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B798832-7052-210D-A316-D5C86C9437A7}"/>
                </a:ext>
              </a:extLst>
            </p:cNvPr>
            <p:cNvSpPr/>
            <p:nvPr/>
          </p:nvSpPr>
          <p:spPr>
            <a:xfrm>
              <a:off x="2710621" y="4845453"/>
              <a:ext cx="27868" cy="53586"/>
            </a:xfrm>
            <a:custGeom>
              <a:avLst/>
              <a:gdLst>
                <a:gd name="connsiteX0" fmla="*/ 27869 w 27868"/>
                <a:gd name="connsiteY0" fmla="*/ 53540 h 53586"/>
                <a:gd name="connsiteX1" fmla="*/ 15105 w 27868"/>
                <a:gd name="connsiteY1" fmla="*/ 42014 h 53586"/>
                <a:gd name="connsiteX2" fmla="*/ 6152 w 27868"/>
                <a:gd name="connsiteY2" fmla="*/ 25631 h 53586"/>
                <a:gd name="connsiteX3" fmla="*/ 2056 w 27868"/>
                <a:gd name="connsiteY3" fmla="*/ 15535 h 53586"/>
                <a:gd name="connsiteX4" fmla="*/ 151 w 27868"/>
                <a:gd name="connsiteY4" fmla="*/ 9534 h 53586"/>
                <a:gd name="connsiteX5" fmla="*/ 2342 w 27868"/>
                <a:gd name="connsiteY5" fmla="*/ 2010 h 53586"/>
                <a:gd name="connsiteX6" fmla="*/ 10628 w 27868"/>
                <a:gd name="connsiteY6" fmla="*/ 962 h 53586"/>
                <a:gd name="connsiteX7" fmla="*/ 15677 w 27868"/>
                <a:gd name="connsiteY7" fmla="*/ 5438 h 53586"/>
                <a:gd name="connsiteX8" fmla="*/ 21487 w 27868"/>
                <a:gd name="connsiteY8" fmla="*/ 14963 h 53586"/>
                <a:gd name="connsiteX9" fmla="*/ 26630 w 27868"/>
                <a:gd name="connsiteY9" fmla="*/ 33156 h 53586"/>
                <a:gd name="connsiteX10" fmla="*/ 24820 w 27868"/>
                <a:gd name="connsiteY10" fmla="*/ 50206 h 53586"/>
                <a:gd name="connsiteX11" fmla="*/ 23201 w 27868"/>
                <a:gd name="connsiteY11" fmla="*/ 33632 h 53586"/>
                <a:gd name="connsiteX12" fmla="*/ 17391 w 27868"/>
                <a:gd name="connsiteY12" fmla="*/ 16964 h 53586"/>
                <a:gd name="connsiteX13" fmla="*/ 11771 w 27868"/>
                <a:gd name="connsiteY13" fmla="*/ 8296 h 53586"/>
                <a:gd name="connsiteX14" fmla="*/ 5866 w 27868"/>
                <a:gd name="connsiteY14" fmla="*/ 5248 h 53586"/>
                <a:gd name="connsiteX15" fmla="*/ 6628 w 27868"/>
                <a:gd name="connsiteY15" fmla="*/ 13630 h 53586"/>
                <a:gd name="connsiteX16" fmla="*/ 10343 w 27868"/>
                <a:gd name="connsiteY16" fmla="*/ 23727 h 53586"/>
                <a:gd name="connsiteX17" fmla="*/ 18058 w 27868"/>
                <a:gd name="connsiteY17" fmla="*/ 39919 h 53586"/>
                <a:gd name="connsiteX18" fmla="*/ 27869 w 27868"/>
                <a:gd name="connsiteY18" fmla="*/ 53540 h 5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68" h="53586">
                  <a:moveTo>
                    <a:pt x="27869" y="53540"/>
                  </a:moveTo>
                  <a:cubicBezTo>
                    <a:pt x="27869" y="54016"/>
                    <a:pt x="21392" y="50873"/>
                    <a:pt x="15105" y="42014"/>
                  </a:cubicBezTo>
                  <a:cubicBezTo>
                    <a:pt x="11562" y="36880"/>
                    <a:pt x="8561" y="31385"/>
                    <a:pt x="6152" y="25631"/>
                  </a:cubicBezTo>
                  <a:cubicBezTo>
                    <a:pt x="4723" y="22393"/>
                    <a:pt x="3389" y="19059"/>
                    <a:pt x="2056" y="15535"/>
                  </a:cubicBezTo>
                  <a:cubicBezTo>
                    <a:pt x="1208" y="13611"/>
                    <a:pt x="570" y="11601"/>
                    <a:pt x="151" y="9534"/>
                  </a:cubicBezTo>
                  <a:cubicBezTo>
                    <a:pt x="-364" y="6819"/>
                    <a:pt x="456" y="4029"/>
                    <a:pt x="2342" y="2010"/>
                  </a:cubicBezTo>
                  <a:cubicBezTo>
                    <a:pt x="4532" y="-210"/>
                    <a:pt x="7952" y="-639"/>
                    <a:pt x="10628" y="962"/>
                  </a:cubicBezTo>
                  <a:cubicBezTo>
                    <a:pt x="12619" y="2067"/>
                    <a:pt x="14343" y="3600"/>
                    <a:pt x="15677" y="5438"/>
                  </a:cubicBezTo>
                  <a:cubicBezTo>
                    <a:pt x="17953" y="8391"/>
                    <a:pt x="19906" y="11592"/>
                    <a:pt x="21487" y="14963"/>
                  </a:cubicBezTo>
                  <a:cubicBezTo>
                    <a:pt x="24240" y="20688"/>
                    <a:pt x="25973" y="26841"/>
                    <a:pt x="26630" y="33156"/>
                  </a:cubicBezTo>
                  <a:cubicBezTo>
                    <a:pt x="27735" y="38890"/>
                    <a:pt x="27107" y="44834"/>
                    <a:pt x="24820" y="50206"/>
                  </a:cubicBezTo>
                  <a:cubicBezTo>
                    <a:pt x="24059" y="50206"/>
                    <a:pt x="24820" y="43634"/>
                    <a:pt x="23201" y="33632"/>
                  </a:cubicBezTo>
                  <a:cubicBezTo>
                    <a:pt x="22068" y="27832"/>
                    <a:pt x="20106" y="22212"/>
                    <a:pt x="17391" y="16964"/>
                  </a:cubicBezTo>
                  <a:cubicBezTo>
                    <a:pt x="15838" y="13877"/>
                    <a:pt x="13953" y="10972"/>
                    <a:pt x="11771" y="8296"/>
                  </a:cubicBezTo>
                  <a:cubicBezTo>
                    <a:pt x="9771" y="5438"/>
                    <a:pt x="6723" y="3819"/>
                    <a:pt x="5866" y="5248"/>
                  </a:cubicBezTo>
                  <a:cubicBezTo>
                    <a:pt x="5009" y="6677"/>
                    <a:pt x="5104" y="10011"/>
                    <a:pt x="6628" y="13630"/>
                  </a:cubicBezTo>
                  <a:lnTo>
                    <a:pt x="10343" y="23727"/>
                  </a:lnTo>
                  <a:cubicBezTo>
                    <a:pt x="12457" y="29327"/>
                    <a:pt x="15038" y="34747"/>
                    <a:pt x="18058" y="39919"/>
                  </a:cubicBezTo>
                  <a:cubicBezTo>
                    <a:pt x="23011" y="48872"/>
                    <a:pt x="27869" y="52873"/>
                    <a:pt x="27869" y="5354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9BD1E1-8700-52BB-C8A8-DBBAF8CC5011}"/>
                </a:ext>
              </a:extLst>
            </p:cNvPr>
            <p:cNvSpPr/>
            <p:nvPr/>
          </p:nvSpPr>
          <p:spPr>
            <a:xfrm>
              <a:off x="2736096" y="4851583"/>
              <a:ext cx="26494" cy="48457"/>
            </a:xfrm>
            <a:custGeom>
              <a:avLst/>
              <a:gdLst>
                <a:gd name="connsiteX0" fmla="*/ 4680 w 26494"/>
                <a:gd name="connsiteY0" fmla="*/ 44933 h 48457"/>
                <a:gd name="connsiteX1" fmla="*/ 2965 w 26494"/>
                <a:gd name="connsiteY1" fmla="*/ 47410 h 48457"/>
                <a:gd name="connsiteX2" fmla="*/ 2013 w 26494"/>
                <a:gd name="connsiteY2" fmla="*/ 48458 h 48457"/>
                <a:gd name="connsiteX3" fmla="*/ 2013 w 26494"/>
                <a:gd name="connsiteY3" fmla="*/ 46838 h 48457"/>
                <a:gd name="connsiteX4" fmla="*/ 3156 w 26494"/>
                <a:gd name="connsiteY4" fmla="*/ 27788 h 48457"/>
                <a:gd name="connsiteX5" fmla="*/ 8014 w 26494"/>
                <a:gd name="connsiteY5" fmla="*/ 13310 h 48457"/>
                <a:gd name="connsiteX6" fmla="*/ 12110 w 26494"/>
                <a:gd name="connsiteY6" fmla="*/ 5690 h 48457"/>
                <a:gd name="connsiteX7" fmla="*/ 15443 w 26494"/>
                <a:gd name="connsiteY7" fmla="*/ 1690 h 48457"/>
                <a:gd name="connsiteX8" fmla="*/ 21730 w 26494"/>
                <a:gd name="connsiteY8" fmla="*/ 166 h 48457"/>
                <a:gd name="connsiteX9" fmla="*/ 26492 w 26494"/>
                <a:gd name="connsiteY9" fmla="*/ 6738 h 48457"/>
                <a:gd name="connsiteX10" fmla="*/ 25540 w 26494"/>
                <a:gd name="connsiteY10" fmla="*/ 12644 h 48457"/>
                <a:gd name="connsiteX11" fmla="*/ 22206 w 26494"/>
                <a:gd name="connsiteY11" fmla="*/ 22645 h 48457"/>
                <a:gd name="connsiteX12" fmla="*/ 12681 w 26494"/>
                <a:gd name="connsiteY12" fmla="*/ 37504 h 48457"/>
                <a:gd name="connsiteX13" fmla="*/ 13 w 26494"/>
                <a:gd name="connsiteY13" fmla="*/ 47505 h 48457"/>
                <a:gd name="connsiteX14" fmla="*/ 9538 w 26494"/>
                <a:gd name="connsiteY14" fmla="*/ 35408 h 48457"/>
                <a:gd name="connsiteX15" fmla="*/ 17539 w 26494"/>
                <a:gd name="connsiteY15" fmla="*/ 20835 h 48457"/>
                <a:gd name="connsiteX16" fmla="*/ 20396 w 26494"/>
                <a:gd name="connsiteY16" fmla="*/ 11310 h 48457"/>
                <a:gd name="connsiteX17" fmla="*/ 20396 w 26494"/>
                <a:gd name="connsiteY17" fmla="*/ 4833 h 48457"/>
                <a:gd name="connsiteX18" fmla="*/ 12110 w 26494"/>
                <a:gd name="connsiteY18" fmla="*/ 15120 h 48457"/>
                <a:gd name="connsiteX19" fmla="*/ 6871 w 26494"/>
                <a:gd name="connsiteY19" fmla="*/ 28550 h 48457"/>
                <a:gd name="connsiteX20" fmla="*/ 3347 w 26494"/>
                <a:gd name="connsiteY20" fmla="*/ 47029 h 48457"/>
                <a:gd name="connsiteX21" fmla="*/ 2108 w 26494"/>
                <a:gd name="connsiteY21" fmla="*/ 46457 h 48457"/>
                <a:gd name="connsiteX22" fmla="*/ 4680 w 26494"/>
                <a:gd name="connsiteY22" fmla="*/ 44933 h 4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494" h="48457">
                  <a:moveTo>
                    <a:pt x="4680" y="44933"/>
                  </a:moveTo>
                  <a:cubicBezTo>
                    <a:pt x="4680" y="44933"/>
                    <a:pt x="4680" y="45981"/>
                    <a:pt x="2965" y="47410"/>
                  </a:cubicBezTo>
                  <a:lnTo>
                    <a:pt x="2013" y="48458"/>
                  </a:lnTo>
                  <a:lnTo>
                    <a:pt x="2013" y="46838"/>
                  </a:lnTo>
                  <a:cubicBezTo>
                    <a:pt x="1308" y="40466"/>
                    <a:pt x="1699" y="34027"/>
                    <a:pt x="3156" y="27788"/>
                  </a:cubicBezTo>
                  <a:cubicBezTo>
                    <a:pt x="4251" y="22807"/>
                    <a:pt x="5880" y="17949"/>
                    <a:pt x="8014" y="13310"/>
                  </a:cubicBezTo>
                  <a:cubicBezTo>
                    <a:pt x="9233" y="10691"/>
                    <a:pt x="10595" y="8148"/>
                    <a:pt x="12110" y="5690"/>
                  </a:cubicBezTo>
                  <a:cubicBezTo>
                    <a:pt x="12929" y="4138"/>
                    <a:pt x="14062" y="2776"/>
                    <a:pt x="15443" y="1690"/>
                  </a:cubicBezTo>
                  <a:cubicBezTo>
                    <a:pt x="17196" y="252"/>
                    <a:pt x="19510" y="-310"/>
                    <a:pt x="21730" y="166"/>
                  </a:cubicBezTo>
                  <a:cubicBezTo>
                    <a:pt x="24625" y="1023"/>
                    <a:pt x="26578" y="3719"/>
                    <a:pt x="26492" y="6738"/>
                  </a:cubicBezTo>
                  <a:cubicBezTo>
                    <a:pt x="26416" y="8738"/>
                    <a:pt x="26092" y="10720"/>
                    <a:pt x="25540" y="12644"/>
                  </a:cubicBezTo>
                  <a:cubicBezTo>
                    <a:pt x="24701" y="16063"/>
                    <a:pt x="23587" y="19406"/>
                    <a:pt x="22206" y="22645"/>
                  </a:cubicBezTo>
                  <a:cubicBezTo>
                    <a:pt x="19758" y="28027"/>
                    <a:pt x="16558" y="33037"/>
                    <a:pt x="12681" y="37504"/>
                  </a:cubicBezTo>
                  <a:cubicBezTo>
                    <a:pt x="6014" y="45124"/>
                    <a:pt x="298" y="47981"/>
                    <a:pt x="13" y="47505"/>
                  </a:cubicBezTo>
                  <a:cubicBezTo>
                    <a:pt x="-273" y="47029"/>
                    <a:pt x="4299" y="43124"/>
                    <a:pt x="9538" y="35408"/>
                  </a:cubicBezTo>
                  <a:cubicBezTo>
                    <a:pt x="12786" y="30894"/>
                    <a:pt x="15472" y="25998"/>
                    <a:pt x="17539" y="20835"/>
                  </a:cubicBezTo>
                  <a:cubicBezTo>
                    <a:pt x="18691" y="17730"/>
                    <a:pt x="19653" y="14539"/>
                    <a:pt x="20396" y="11310"/>
                  </a:cubicBezTo>
                  <a:cubicBezTo>
                    <a:pt x="21349" y="7976"/>
                    <a:pt x="21158" y="4547"/>
                    <a:pt x="20396" y="4833"/>
                  </a:cubicBezTo>
                  <a:cubicBezTo>
                    <a:pt x="17729" y="3881"/>
                    <a:pt x="14300" y="11024"/>
                    <a:pt x="12110" y="15120"/>
                  </a:cubicBezTo>
                  <a:cubicBezTo>
                    <a:pt x="9909" y="19406"/>
                    <a:pt x="8157" y="23902"/>
                    <a:pt x="6871" y="28550"/>
                  </a:cubicBezTo>
                  <a:cubicBezTo>
                    <a:pt x="5175" y="34599"/>
                    <a:pt x="3994" y="40780"/>
                    <a:pt x="3347" y="47029"/>
                  </a:cubicBezTo>
                  <a:lnTo>
                    <a:pt x="2108" y="46457"/>
                  </a:lnTo>
                  <a:cubicBezTo>
                    <a:pt x="3632" y="45124"/>
                    <a:pt x="4489" y="44743"/>
                    <a:pt x="4680" y="4493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8A2D42E-700F-0311-E9F0-E5DC4839E822}"/>
                </a:ext>
              </a:extLst>
            </p:cNvPr>
            <p:cNvSpPr/>
            <p:nvPr/>
          </p:nvSpPr>
          <p:spPr>
            <a:xfrm>
              <a:off x="2307499" y="5290427"/>
              <a:ext cx="36750" cy="42238"/>
            </a:xfrm>
            <a:custGeom>
              <a:avLst/>
              <a:gdLst>
                <a:gd name="connsiteX0" fmla="*/ 651 w 36750"/>
                <a:gd name="connsiteY0" fmla="*/ 42239 h 42238"/>
                <a:gd name="connsiteX1" fmla="*/ 651 w 36750"/>
                <a:gd name="connsiteY1" fmla="*/ 33285 h 42238"/>
                <a:gd name="connsiteX2" fmla="*/ 10176 w 36750"/>
                <a:gd name="connsiteY2" fmla="*/ 14235 h 42238"/>
                <a:gd name="connsiteX3" fmla="*/ 27892 w 36750"/>
                <a:gd name="connsiteY3" fmla="*/ 1757 h 42238"/>
                <a:gd name="connsiteX4" fmla="*/ 36750 w 36750"/>
                <a:gd name="connsiteY4" fmla="*/ 329 h 42238"/>
                <a:gd name="connsiteX5" fmla="*/ 13890 w 36750"/>
                <a:gd name="connsiteY5" fmla="*/ 17474 h 42238"/>
                <a:gd name="connsiteX6" fmla="*/ 651 w 36750"/>
                <a:gd name="connsiteY6" fmla="*/ 42239 h 4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50" h="42238">
                  <a:moveTo>
                    <a:pt x="651" y="42239"/>
                  </a:moveTo>
                  <a:cubicBezTo>
                    <a:pt x="-16" y="42239"/>
                    <a:pt x="-397" y="38715"/>
                    <a:pt x="651" y="33285"/>
                  </a:cubicBezTo>
                  <a:cubicBezTo>
                    <a:pt x="2260" y="26266"/>
                    <a:pt x="5527" y="19731"/>
                    <a:pt x="10176" y="14235"/>
                  </a:cubicBezTo>
                  <a:cubicBezTo>
                    <a:pt x="14957" y="8673"/>
                    <a:pt x="21044" y="4386"/>
                    <a:pt x="27892" y="1757"/>
                  </a:cubicBezTo>
                  <a:cubicBezTo>
                    <a:pt x="33131" y="-243"/>
                    <a:pt x="36655" y="-243"/>
                    <a:pt x="36750" y="329"/>
                  </a:cubicBezTo>
                  <a:cubicBezTo>
                    <a:pt x="28425" y="5034"/>
                    <a:pt x="20739" y="10797"/>
                    <a:pt x="13890" y="17474"/>
                  </a:cubicBezTo>
                  <a:cubicBezTo>
                    <a:pt x="8413" y="25113"/>
                    <a:pt x="3956" y="33438"/>
                    <a:pt x="651" y="4223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777DB88-0F96-6C14-9295-9915BDAFC6D1}"/>
                </a:ext>
              </a:extLst>
            </p:cNvPr>
            <p:cNvSpPr/>
            <p:nvPr/>
          </p:nvSpPr>
          <p:spPr>
            <a:xfrm>
              <a:off x="2285004" y="5280469"/>
              <a:ext cx="37623" cy="42957"/>
            </a:xfrm>
            <a:custGeom>
              <a:avLst/>
              <a:gdLst>
                <a:gd name="connsiteX0" fmla="*/ 0 w 37623"/>
                <a:gd name="connsiteY0" fmla="*/ 42958 h 42957"/>
                <a:gd name="connsiteX1" fmla="*/ 12097 w 37623"/>
                <a:gd name="connsiteY1" fmla="*/ 15526 h 42957"/>
                <a:gd name="connsiteX2" fmla="*/ 37624 w 37623"/>
                <a:gd name="connsiteY2" fmla="*/ 0 h 42957"/>
                <a:gd name="connsiteX3" fmla="*/ 15812 w 37623"/>
                <a:gd name="connsiteY3" fmla="*/ 19050 h 42957"/>
                <a:gd name="connsiteX4" fmla="*/ 0 w 37623"/>
                <a:gd name="connsiteY4" fmla="*/ 42958 h 4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23" h="42957">
                  <a:moveTo>
                    <a:pt x="0" y="42958"/>
                  </a:moveTo>
                  <a:cubicBezTo>
                    <a:pt x="352" y="32595"/>
                    <a:pt x="4686" y="22774"/>
                    <a:pt x="12097" y="15526"/>
                  </a:cubicBezTo>
                  <a:cubicBezTo>
                    <a:pt x="18259" y="7230"/>
                    <a:pt x="27422" y="1657"/>
                    <a:pt x="37624" y="0"/>
                  </a:cubicBezTo>
                  <a:cubicBezTo>
                    <a:pt x="30004" y="5934"/>
                    <a:pt x="22717" y="12297"/>
                    <a:pt x="15812" y="19050"/>
                  </a:cubicBezTo>
                  <a:cubicBezTo>
                    <a:pt x="10077" y="26699"/>
                    <a:pt x="4801" y="34690"/>
                    <a:pt x="0" y="4295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C3C0CB7-12CC-F690-8BED-C4D00CCD2144}"/>
                </a:ext>
              </a:extLst>
            </p:cNvPr>
            <p:cNvSpPr/>
            <p:nvPr/>
          </p:nvSpPr>
          <p:spPr>
            <a:xfrm>
              <a:off x="2339987" y="5306054"/>
              <a:ext cx="21151" cy="43471"/>
            </a:xfrm>
            <a:custGeom>
              <a:avLst/>
              <a:gdLst>
                <a:gd name="connsiteX0" fmla="*/ 1500 w 21151"/>
                <a:gd name="connsiteY0" fmla="*/ 43471 h 43471"/>
                <a:gd name="connsiteX1" fmla="*/ 4072 w 21151"/>
                <a:gd name="connsiteY1" fmla="*/ 18516 h 43471"/>
                <a:gd name="connsiteX2" fmla="*/ 21122 w 21151"/>
                <a:gd name="connsiteY2" fmla="*/ 132 h 43471"/>
                <a:gd name="connsiteX3" fmla="*/ 8644 w 21151"/>
                <a:gd name="connsiteY3" fmla="*/ 20611 h 43471"/>
                <a:gd name="connsiteX4" fmla="*/ 1500 w 21151"/>
                <a:gd name="connsiteY4" fmla="*/ 43471 h 4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51" h="43471">
                  <a:moveTo>
                    <a:pt x="1500" y="43471"/>
                  </a:moveTo>
                  <a:cubicBezTo>
                    <a:pt x="-1176" y="35156"/>
                    <a:pt x="-243" y="26107"/>
                    <a:pt x="4072" y="18516"/>
                  </a:cubicBezTo>
                  <a:cubicBezTo>
                    <a:pt x="9977" y="5276"/>
                    <a:pt x="20550" y="-1011"/>
                    <a:pt x="21122" y="132"/>
                  </a:cubicBezTo>
                  <a:cubicBezTo>
                    <a:pt x="21693" y="1275"/>
                    <a:pt x="13883" y="8609"/>
                    <a:pt x="8644" y="20611"/>
                  </a:cubicBezTo>
                  <a:cubicBezTo>
                    <a:pt x="3405" y="32612"/>
                    <a:pt x="2929" y="43471"/>
                    <a:pt x="1500" y="4347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9480CD5-1957-F6B0-819B-4B46977D64C5}"/>
                </a:ext>
              </a:extLst>
            </p:cNvPr>
            <p:cNvSpPr/>
            <p:nvPr/>
          </p:nvSpPr>
          <p:spPr>
            <a:xfrm>
              <a:off x="2340021" y="5237148"/>
              <a:ext cx="20075" cy="57894"/>
            </a:xfrm>
            <a:custGeom>
              <a:avLst/>
              <a:gdLst>
                <a:gd name="connsiteX0" fmla="*/ 4990 w 20075"/>
                <a:gd name="connsiteY0" fmla="*/ 57894 h 57894"/>
                <a:gd name="connsiteX1" fmla="*/ 133 w 20075"/>
                <a:gd name="connsiteY1" fmla="*/ 41416 h 57894"/>
                <a:gd name="connsiteX2" fmla="*/ 1085 w 20075"/>
                <a:gd name="connsiteY2" fmla="*/ 22366 h 57894"/>
                <a:gd name="connsiteX3" fmla="*/ 2895 w 20075"/>
                <a:gd name="connsiteY3" fmla="*/ 11603 h 57894"/>
                <a:gd name="connsiteX4" fmla="*/ 4419 w 20075"/>
                <a:gd name="connsiteY4" fmla="*/ 5507 h 57894"/>
                <a:gd name="connsiteX5" fmla="*/ 10229 w 20075"/>
                <a:gd name="connsiteY5" fmla="*/ 173 h 57894"/>
                <a:gd name="connsiteX6" fmla="*/ 17849 w 20075"/>
                <a:gd name="connsiteY6" fmla="*/ 3697 h 57894"/>
                <a:gd name="connsiteX7" fmla="*/ 19754 w 20075"/>
                <a:gd name="connsiteY7" fmla="*/ 10174 h 57894"/>
                <a:gd name="connsiteX8" fmla="*/ 19754 w 20075"/>
                <a:gd name="connsiteY8" fmla="*/ 21413 h 57894"/>
                <a:gd name="connsiteX9" fmla="*/ 14611 w 20075"/>
                <a:gd name="connsiteY9" fmla="*/ 39606 h 57894"/>
                <a:gd name="connsiteX10" fmla="*/ 4133 w 20075"/>
                <a:gd name="connsiteY10" fmla="*/ 53227 h 57894"/>
                <a:gd name="connsiteX11" fmla="*/ 11467 w 20075"/>
                <a:gd name="connsiteY11" fmla="*/ 38178 h 57894"/>
                <a:gd name="connsiteX12" fmla="*/ 15277 w 20075"/>
                <a:gd name="connsiteY12" fmla="*/ 21033 h 57894"/>
                <a:gd name="connsiteX13" fmla="*/ 15277 w 20075"/>
                <a:gd name="connsiteY13" fmla="*/ 10650 h 57894"/>
                <a:gd name="connsiteX14" fmla="*/ 11848 w 20075"/>
                <a:gd name="connsiteY14" fmla="*/ 4935 h 57894"/>
                <a:gd name="connsiteX15" fmla="*/ 8038 w 20075"/>
                <a:gd name="connsiteY15" fmla="*/ 12460 h 57894"/>
                <a:gd name="connsiteX16" fmla="*/ 5943 w 20075"/>
                <a:gd name="connsiteY16" fmla="*/ 23033 h 57894"/>
                <a:gd name="connsiteX17" fmla="*/ 4038 w 20075"/>
                <a:gd name="connsiteY17" fmla="*/ 40845 h 57894"/>
                <a:gd name="connsiteX18" fmla="*/ 4990 w 20075"/>
                <a:gd name="connsiteY18" fmla="*/ 57894 h 57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75" h="57894">
                  <a:moveTo>
                    <a:pt x="4990" y="57894"/>
                  </a:moveTo>
                  <a:cubicBezTo>
                    <a:pt x="1723" y="53027"/>
                    <a:pt x="28" y="47274"/>
                    <a:pt x="133" y="41416"/>
                  </a:cubicBezTo>
                  <a:cubicBezTo>
                    <a:pt x="-210" y="35053"/>
                    <a:pt x="114" y="28662"/>
                    <a:pt x="1085" y="22366"/>
                  </a:cubicBezTo>
                  <a:cubicBezTo>
                    <a:pt x="1561" y="18842"/>
                    <a:pt x="2228" y="15222"/>
                    <a:pt x="2895" y="11603"/>
                  </a:cubicBezTo>
                  <a:cubicBezTo>
                    <a:pt x="3238" y="9536"/>
                    <a:pt x="3743" y="7497"/>
                    <a:pt x="4419" y="5507"/>
                  </a:cubicBezTo>
                  <a:cubicBezTo>
                    <a:pt x="5409" y="2916"/>
                    <a:pt x="7562" y="944"/>
                    <a:pt x="10229" y="173"/>
                  </a:cubicBezTo>
                  <a:cubicBezTo>
                    <a:pt x="13277" y="-522"/>
                    <a:pt x="16411" y="925"/>
                    <a:pt x="17849" y="3697"/>
                  </a:cubicBezTo>
                  <a:cubicBezTo>
                    <a:pt x="18992" y="5678"/>
                    <a:pt x="19640" y="7898"/>
                    <a:pt x="19754" y="10174"/>
                  </a:cubicBezTo>
                  <a:cubicBezTo>
                    <a:pt x="20183" y="13908"/>
                    <a:pt x="20183" y="17680"/>
                    <a:pt x="19754" y="21413"/>
                  </a:cubicBezTo>
                  <a:cubicBezTo>
                    <a:pt x="19106" y="27729"/>
                    <a:pt x="17363" y="33882"/>
                    <a:pt x="14611" y="39606"/>
                  </a:cubicBezTo>
                  <a:cubicBezTo>
                    <a:pt x="9848" y="49131"/>
                    <a:pt x="4514" y="53608"/>
                    <a:pt x="4133" y="53227"/>
                  </a:cubicBezTo>
                  <a:cubicBezTo>
                    <a:pt x="3752" y="52846"/>
                    <a:pt x="7753" y="47703"/>
                    <a:pt x="11467" y="38178"/>
                  </a:cubicBezTo>
                  <a:cubicBezTo>
                    <a:pt x="13525" y="32662"/>
                    <a:pt x="14811" y="26900"/>
                    <a:pt x="15277" y="21033"/>
                  </a:cubicBezTo>
                  <a:cubicBezTo>
                    <a:pt x="15611" y="17575"/>
                    <a:pt x="15611" y="14098"/>
                    <a:pt x="15277" y="10650"/>
                  </a:cubicBezTo>
                  <a:cubicBezTo>
                    <a:pt x="15277" y="7221"/>
                    <a:pt x="13277" y="4269"/>
                    <a:pt x="11848" y="4935"/>
                  </a:cubicBezTo>
                  <a:cubicBezTo>
                    <a:pt x="10420" y="5602"/>
                    <a:pt x="8705" y="8650"/>
                    <a:pt x="8038" y="12460"/>
                  </a:cubicBezTo>
                  <a:cubicBezTo>
                    <a:pt x="7372" y="16270"/>
                    <a:pt x="6610" y="19604"/>
                    <a:pt x="5943" y="23033"/>
                  </a:cubicBezTo>
                  <a:cubicBezTo>
                    <a:pt x="4876" y="28919"/>
                    <a:pt x="4238" y="34873"/>
                    <a:pt x="4038" y="40845"/>
                  </a:cubicBezTo>
                  <a:cubicBezTo>
                    <a:pt x="3562" y="51512"/>
                    <a:pt x="5752" y="57609"/>
                    <a:pt x="4990" y="5789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7E2BBDD-6F9E-825D-9CAA-0009D682745D}"/>
                </a:ext>
              </a:extLst>
            </p:cNvPr>
            <p:cNvSpPr/>
            <p:nvPr/>
          </p:nvSpPr>
          <p:spPr>
            <a:xfrm>
              <a:off x="2343202" y="5262318"/>
              <a:ext cx="44825" cy="33105"/>
            </a:xfrm>
            <a:custGeom>
              <a:avLst/>
              <a:gdLst>
                <a:gd name="connsiteX0" fmla="*/ 5239 w 44825"/>
                <a:gd name="connsiteY0" fmla="*/ 31867 h 33105"/>
                <a:gd name="connsiteX1" fmla="*/ 2476 w 44825"/>
                <a:gd name="connsiteY1" fmla="*/ 33106 h 33105"/>
                <a:gd name="connsiteX2" fmla="*/ 1048 w 44825"/>
                <a:gd name="connsiteY2" fmla="*/ 33106 h 33105"/>
                <a:gd name="connsiteX3" fmla="*/ 1714 w 44825"/>
                <a:gd name="connsiteY3" fmla="*/ 31582 h 33105"/>
                <a:gd name="connsiteX4" fmla="*/ 12859 w 44825"/>
                <a:gd name="connsiteY4" fmla="*/ 15579 h 33105"/>
                <a:gd name="connsiteX5" fmla="*/ 24575 w 44825"/>
                <a:gd name="connsiteY5" fmla="*/ 6054 h 33105"/>
                <a:gd name="connsiteX6" fmla="*/ 32099 w 44825"/>
                <a:gd name="connsiteY6" fmla="*/ 1768 h 33105"/>
                <a:gd name="connsiteX7" fmla="*/ 36957 w 44825"/>
                <a:gd name="connsiteY7" fmla="*/ 54 h 33105"/>
                <a:gd name="connsiteX8" fmla="*/ 43148 w 44825"/>
                <a:gd name="connsiteY8" fmla="*/ 2054 h 33105"/>
                <a:gd name="connsiteX9" fmla="*/ 43720 w 44825"/>
                <a:gd name="connsiteY9" fmla="*/ 10150 h 33105"/>
                <a:gd name="connsiteX10" fmla="*/ 39910 w 44825"/>
                <a:gd name="connsiteY10" fmla="*/ 14722 h 33105"/>
                <a:gd name="connsiteX11" fmla="*/ 31813 w 44825"/>
                <a:gd name="connsiteY11" fmla="*/ 21485 h 33105"/>
                <a:gd name="connsiteX12" fmla="*/ 15907 w 44825"/>
                <a:gd name="connsiteY12" fmla="*/ 29295 h 33105"/>
                <a:gd name="connsiteX13" fmla="*/ 0 w 44825"/>
                <a:gd name="connsiteY13" fmla="*/ 31105 h 33105"/>
                <a:gd name="connsiteX14" fmla="*/ 14764 w 44825"/>
                <a:gd name="connsiteY14" fmla="*/ 25962 h 33105"/>
                <a:gd name="connsiteX15" fmla="*/ 29146 w 44825"/>
                <a:gd name="connsiteY15" fmla="*/ 17770 h 33105"/>
                <a:gd name="connsiteX16" fmla="*/ 36481 w 44825"/>
                <a:gd name="connsiteY16" fmla="*/ 11293 h 33105"/>
                <a:gd name="connsiteX17" fmla="*/ 39624 w 44825"/>
                <a:gd name="connsiteY17" fmla="*/ 5578 h 33105"/>
                <a:gd name="connsiteX18" fmla="*/ 27146 w 44825"/>
                <a:gd name="connsiteY18" fmla="*/ 10055 h 33105"/>
                <a:gd name="connsiteX19" fmla="*/ 15621 w 44825"/>
                <a:gd name="connsiteY19" fmla="*/ 18723 h 33105"/>
                <a:gd name="connsiteX20" fmla="*/ 3048 w 44825"/>
                <a:gd name="connsiteY20" fmla="*/ 32629 h 33105"/>
                <a:gd name="connsiteX21" fmla="*/ 2286 w 44825"/>
                <a:gd name="connsiteY21" fmla="*/ 31486 h 33105"/>
                <a:gd name="connsiteX22" fmla="*/ 5239 w 44825"/>
                <a:gd name="connsiteY22" fmla="*/ 31867 h 3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4825" h="33105">
                  <a:moveTo>
                    <a:pt x="5239" y="31867"/>
                  </a:moveTo>
                  <a:cubicBezTo>
                    <a:pt x="5239" y="31867"/>
                    <a:pt x="4382" y="32534"/>
                    <a:pt x="2476" y="33106"/>
                  </a:cubicBezTo>
                  <a:lnTo>
                    <a:pt x="1048" y="33106"/>
                  </a:lnTo>
                  <a:lnTo>
                    <a:pt x="1714" y="31582"/>
                  </a:lnTo>
                  <a:cubicBezTo>
                    <a:pt x="4486" y="25647"/>
                    <a:pt x="8258" y="20237"/>
                    <a:pt x="12859" y="15579"/>
                  </a:cubicBezTo>
                  <a:cubicBezTo>
                    <a:pt x="16450" y="12036"/>
                    <a:pt x="20374" y="8845"/>
                    <a:pt x="24575" y="6054"/>
                  </a:cubicBezTo>
                  <a:cubicBezTo>
                    <a:pt x="27003" y="4493"/>
                    <a:pt x="29518" y="3064"/>
                    <a:pt x="32099" y="1768"/>
                  </a:cubicBezTo>
                  <a:cubicBezTo>
                    <a:pt x="33614" y="940"/>
                    <a:pt x="35252" y="359"/>
                    <a:pt x="36957" y="54"/>
                  </a:cubicBezTo>
                  <a:cubicBezTo>
                    <a:pt x="39214" y="-213"/>
                    <a:pt x="41472" y="520"/>
                    <a:pt x="43148" y="2054"/>
                  </a:cubicBezTo>
                  <a:cubicBezTo>
                    <a:pt x="45149" y="4311"/>
                    <a:pt x="45387" y="7636"/>
                    <a:pt x="43720" y="10150"/>
                  </a:cubicBezTo>
                  <a:cubicBezTo>
                    <a:pt x="42672" y="11846"/>
                    <a:pt x="41386" y="13389"/>
                    <a:pt x="39910" y="14722"/>
                  </a:cubicBezTo>
                  <a:cubicBezTo>
                    <a:pt x="37424" y="17218"/>
                    <a:pt x="34709" y="19475"/>
                    <a:pt x="31813" y="21485"/>
                  </a:cubicBezTo>
                  <a:cubicBezTo>
                    <a:pt x="26927" y="24866"/>
                    <a:pt x="21565" y="27495"/>
                    <a:pt x="15907" y="29295"/>
                  </a:cubicBezTo>
                  <a:cubicBezTo>
                    <a:pt x="10887" y="31401"/>
                    <a:pt x="5363" y="32029"/>
                    <a:pt x="0" y="31105"/>
                  </a:cubicBezTo>
                  <a:cubicBezTo>
                    <a:pt x="0" y="30343"/>
                    <a:pt x="5905" y="29676"/>
                    <a:pt x="14764" y="25962"/>
                  </a:cubicBezTo>
                  <a:cubicBezTo>
                    <a:pt x="19879" y="23838"/>
                    <a:pt x="24708" y="21085"/>
                    <a:pt x="29146" y="17770"/>
                  </a:cubicBezTo>
                  <a:cubicBezTo>
                    <a:pt x="31747" y="15799"/>
                    <a:pt x="34204" y="13636"/>
                    <a:pt x="36481" y="11293"/>
                  </a:cubicBezTo>
                  <a:cubicBezTo>
                    <a:pt x="39053" y="9007"/>
                    <a:pt x="40672" y="5959"/>
                    <a:pt x="39624" y="5578"/>
                  </a:cubicBezTo>
                  <a:cubicBezTo>
                    <a:pt x="37814" y="3387"/>
                    <a:pt x="31242" y="7674"/>
                    <a:pt x="27146" y="10055"/>
                  </a:cubicBezTo>
                  <a:cubicBezTo>
                    <a:pt x="23079" y="12636"/>
                    <a:pt x="19231" y="15532"/>
                    <a:pt x="15621" y="18723"/>
                  </a:cubicBezTo>
                  <a:cubicBezTo>
                    <a:pt x="11068" y="23018"/>
                    <a:pt x="6867" y="27667"/>
                    <a:pt x="3048" y="32629"/>
                  </a:cubicBezTo>
                  <a:lnTo>
                    <a:pt x="2286" y="31486"/>
                  </a:lnTo>
                  <a:cubicBezTo>
                    <a:pt x="4191" y="31486"/>
                    <a:pt x="4763" y="31582"/>
                    <a:pt x="5239" y="3186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9D1A52C-C91B-3400-D1ED-70B793251F2E}"/>
                </a:ext>
              </a:extLst>
            </p:cNvPr>
            <p:cNvSpPr/>
            <p:nvPr/>
          </p:nvSpPr>
          <p:spPr>
            <a:xfrm>
              <a:off x="1856379" y="3649027"/>
              <a:ext cx="636079" cy="270926"/>
            </a:xfrm>
            <a:custGeom>
              <a:avLst/>
              <a:gdLst>
                <a:gd name="connsiteX0" fmla="*/ 498538 w 636079"/>
                <a:gd name="connsiteY0" fmla="*/ 75247 h 270926"/>
                <a:gd name="connsiteX1" fmla="*/ 581882 w 636079"/>
                <a:gd name="connsiteY1" fmla="*/ 88678 h 270926"/>
                <a:gd name="connsiteX2" fmla="*/ 636080 w 636079"/>
                <a:gd name="connsiteY2" fmla="*/ 163639 h 270926"/>
                <a:gd name="connsiteX3" fmla="*/ 620268 w 636079"/>
                <a:gd name="connsiteY3" fmla="*/ 220789 h 270926"/>
                <a:gd name="connsiteX4" fmla="*/ 610743 w 636079"/>
                <a:gd name="connsiteY4" fmla="*/ 224028 h 270926"/>
                <a:gd name="connsiteX5" fmla="*/ 612743 w 636079"/>
                <a:gd name="connsiteY5" fmla="*/ 245459 h 270926"/>
                <a:gd name="connsiteX6" fmla="*/ 600361 w 636079"/>
                <a:gd name="connsiteY6" fmla="*/ 268510 h 270926"/>
                <a:gd name="connsiteX7" fmla="*/ 600361 w 636079"/>
                <a:gd name="connsiteY7" fmla="*/ 268510 h 270926"/>
                <a:gd name="connsiteX8" fmla="*/ 557213 w 636079"/>
                <a:gd name="connsiteY8" fmla="*/ 193738 h 270926"/>
                <a:gd name="connsiteX9" fmla="*/ 575024 w 636079"/>
                <a:gd name="connsiteY9" fmla="*/ 269938 h 270926"/>
                <a:gd name="connsiteX10" fmla="*/ 545973 w 636079"/>
                <a:gd name="connsiteY10" fmla="*/ 264986 h 270926"/>
                <a:gd name="connsiteX11" fmla="*/ 507873 w 636079"/>
                <a:gd name="connsiteY11" fmla="*/ 171069 h 270926"/>
                <a:gd name="connsiteX12" fmla="*/ 479298 w 636079"/>
                <a:gd name="connsiteY12" fmla="*/ 153067 h 270926"/>
                <a:gd name="connsiteX13" fmla="*/ 507873 w 636079"/>
                <a:gd name="connsiteY13" fmla="*/ 247174 h 270926"/>
                <a:gd name="connsiteX14" fmla="*/ 483299 w 636079"/>
                <a:gd name="connsiteY14" fmla="*/ 255937 h 270926"/>
                <a:gd name="connsiteX15" fmla="*/ 434912 w 636079"/>
                <a:gd name="connsiteY15" fmla="*/ 169736 h 270926"/>
                <a:gd name="connsiteX16" fmla="*/ 953 w 636079"/>
                <a:gd name="connsiteY16" fmla="*/ 230505 h 270926"/>
                <a:gd name="connsiteX17" fmla="*/ 0 w 636079"/>
                <a:gd name="connsiteY17" fmla="*/ 174403 h 270926"/>
                <a:gd name="connsiteX18" fmla="*/ 105346 w 636079"/>
                <a:gd name="connsiteY18" fmla="*/ 0 h 27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6079" h="270926">
                  <a:moveTo>
                    <a:pt x="498538" y="75247"/>
                  </a:moveTo>
                  <a:lnTo>
                    <a:pt x="581882" y="88678"/>
                  </a:lnTo>
                  <a:lnTo>
                    <a:pt x="636080" y="163639"/>
                  </a:lnTo>
                  <a:lnTo>
                    <a:pt x="620268" y="220789"/>
                  </a:lnTo>
                  <a:lnTo>
                    <a:pt x="610743" y="224028"/>
                  </a:lnTo>
                  <a:lnTo>
                    <a:pt x="612743" y="245459"/>
                  </a:lnTo>
                  <a:cubicBezTo>
                    <a:pt x="613639" y="254936"/>
                    <a:pt x="608752" y="264023"/>
                    <a:pt x="600361" y="268510"/>
                  </a:cubicBezTo>
                  <a:lnTo>
                    <a:pt x="600361" y="268510"/>
                  </a:lnTo>
                  <a:lnTo>
                    <a:pt x="557213" y="193738"/>
                  </a:lnTo>
                  <a:lnTo>
                    <a:pt x="575024" y="269938"/>
                  </a:lnTo>
                  <a:cubicBezTo>
                    <a:pt x="565071" y="272253"/>
                    <a:pt x="554603" y="270462"/>
                    <a:pt x="545973" y="264986"/>
                  </a:cubicBezTo>
                  <a:cubicBezTo>
                    <a:pt x="527590" y="255461"/>
                    <a:pt x="507873" y="171069"/>
                    <a:pt x="507873" y="171069"/>
                  </a:cubicBezTo>
                  <a:lnTo>
                    <a:pt x="479298" y="153067"/>
                  </a:lnTo>
                  <a:lnTo>
                    <a:pt x="507873" y="247174"/>
                  </a:lnTo>
                  <a:cubicBezTo>
                    <a:pt x="501320" y="253489"/>
                    <a:pt x="492366" y="256680"/>
                    <a:pt x="483299" y="255937"/>
                  </a:cubicBezTo>
                  <a:cubicBezTo>
                    <a:pt x="467392" y="255079"/>
                    <a:pt x="434912" y="169736"/>
                    <a:pt x="434912" y="169736"/>
                  </a:cubicBezTo>
                  <a:lnTo>
                    <a:pt x="953" y="230505"/>
                  </a:lnTo>
                  <a:lnTo>
                    <a:pt x="0" y="174403"/>
                  </a:lnTo>
                  <a:lnTo>
                    <a:pt x="10534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2A99D21-8396-EDCD-A617-504991DFB62E}"/>
                </a:ext>
              </a:extLst>
            </p:cNvPr>
            <p:cNvSpPr/>
            <p:nvPr/>
          </p:nvSpPr>
          <p:spPr>
            <a:xfrm>
              <a:off x="1279700" y="2489358"/>
              <a:ext cx="467432" cy="534828"/>
            </a:xfrm>
            <a:custGeom>
              <a:avLst/>
              <a:gdLst>
                <a:gd name="connsiteX0" fmla="*/ 133576 w 467432"/>
                <a:gd name="connsiteY0" fmla="*/ 534829 h 534828"/>
                <a:gd name="connsiteX1" fmla="*/ 41851 w 467432"/>
                <a:gd name="connsiteY1" fmla="*/ 426053 h 534828"/>
                <a:gd name="connsiteX2" fmla="*/ 32326 w 467432"/>
                <a:gd name="connsiteY2" fmla="*/ 364046 h 534828"/>
                <a:gd name="connsiteX3" fmla="*/ 36 w 467432"/>
                <a:gd name="connsiteY3" fmla="*/ 280511 h 534828"/>
                <a:gd name="connsiteX4" fmla="*/ 9561 w 467432"/>
                <a:gd name="connsiteY4" fmla="*/ 221647 h 534828"/>
                <a:gd name="connsiteX5" fmla="*/ 5941 w 467432"/>
                <a:gd name="connsiteY5" fmla="*/ 164021 h 534828"/>
                <a:gd name="connsiteX6" fmla="*/ 82141 w 467432"/>
                <a:gd name="connsiteY6" fmla="*/ 48673 h 534828"/>
                <a:gd name="connsiteX7" fmla="*/ 202156 w 467432"/>
                <a:gd name="connsiteY7" fmla="*/ 0 h 534828"/>
                <a:gd name="connsiteX8" fmla="*/ 387132 w 467432"/>
                <a:gd name="connsiteY8" fmla="*/ 75438 h 534828"/>
                <a:gd name="connsiteX9" fmla="*/ 462094 w 467432"/>
                <a:gd name="connsiteY9" fmla="*/ 387667 h 53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7432" h="534828">
                  <a:moveTo>
                    <a:pt x="133576" y="534829"/>
                  </a:moveTo>
                  <a:cubicBezTo>
                    <a:pt x="86594" y="516388"/>
                    <a:pt x="52096" y="475478"/>
                    <a:pt x="41851" y="426053"/>
                  </a:cubicBezTo>
                  <a:cubicBezTo>
                    <a:pt x="37850" y="405479"/>
                    <a:pt x="38136" y="384048"/>
                    <a:pt x="32326" y="364046"/>
                  </a:cubicBezTo>
                  <a:cubicBezTo>
                    <a:pt x="23372" y="335471"/>
                    <a:pt x="1179" y="310610"/>
                    <a:pt x="36" y="280511"/>
                  </a:cubicBezTo>
                  <a:cubicBezTo>
                    <a:pt x="-631" y="260604"/>
                    <a:pt x="8227" y="241554"/>
                    <a:pt x="9561" y="221647"/>
                  </a:cubicBezTo>
                  <a:cubicBezTo>
                    <a:pt x="10894" y="201739"/>
                    <a:pt x="6322" y="183547"/>
                    <a:pt x="5941" y="164021"/>
                  </a:cubicBezTo>
                  <a:cubicBezTo>
                    <a:pt x="5775" y="113728"/>
                    <a:pt x="35816" y="68256"/>
                    <a:pt x="82141" y="48673"/>
                  </a:cubicBezTo>
                  <a:lnTo>
                    <a:pt x="202156" y="0"/>
                  </a:lnTo>
                  <a:lnTo>
                    <a:pt x="387132" y="75438"/>
                  </a:lnTo>
                  <a:cubicBezTo>
                    <a:pt x="387132" y="75438"/>
                    <a:pt x="491907" y="177546"/>
                    <a:pt x="462094" y="387667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8F69A05-0DDB-3F42-BEA1-4B281D749F02}"/>
                </a:ext>
              </a:extLst>
            </p:cNvPr>
            <p:cNvSpPr/>
            <p:nvPr/>
          </p:nvSpPr>
          <p:spPr>
            <a:xfrm>
              <a:off x="1716647" y="2883115"/>
              <a:ext cx="51083" cy="57639"/>
            </a:xfrm>
            <a:custGeom>
              <a:avLst/>
              <a:gdLst>
                <a:gd name="connsiteX0" fmla="*/ 5239 w 51083"/>
                <a:gd name="connsiteY0" fmla="*/ 12485 h 57639"/>
                <a:gd name="connsiteX1" fmla="*/ 18479 w 51083"/>
                <a:gd name="connsiteY1" fmla="*/ 1912 h 57639"/>
                <a:gd name="connsiteX2" fmla="*/ 17431 w 51083"/>
                <a:gd name="connsiteY2" fmla="*/ 1912 h 57639"/>
                <a:gd name="connsiteX3" fmla="*/ 20384 w 51083"/>
                <a:gd name="connsiteY3" fmla="*/ 1150 h 57639"/>
                <a:gd name="connsiteX4" fmla="*/ 31528 w 51083"/>
                <a:gd name="connsiteY4" fmla="*/ 1150 h 57639"/>
                <a:gd name="connsiteX5" fmla="*/ 31528 w 51083"/>
                <a:gd name="connsiteY5" fmla="*/ 1150 h 57639"/>
                <a:gd name="connsiteX6" fmla="*/ 46958 w 51083"/>
                <a:gd name="connsiteY6" fmla="*/ 12294 h 57639"/>
                <a:gd name="connsiteX7" fmla="*/ 46196 w 51083"/>
                <a:gd name="connsiteY7" fmla="*/ 44489 h 57639"/>
                <a:gd name="connsiteX8" fmla="*/ 14393 w 51083"/>
                <a:gd name="connsiteY8" fmla="*/ 55147 h 57639"/>
                <a:gd name="connsiteX9" fmla="*/ 2096 w 51083"/>
                <a:gd name="connsiteY9" fmla="*/ 40203 h 57639"/>
                <a:gd name="connsiteX10" fmla="*/ 5239 w 51083"/>
                <a:gd name="connsiteY10" fmla="*/ 12485 h 5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083" h="57639">
                  <a:moveTo>
                    <a:pt x="5239" y="12485"/>
                  </a:moveTo>
                  <a:cubicBezTo>
                    <a:pt x="8697" y="7913"/>
                    <a:pt x="13249" y="4274"/>
                    <a:pt x="18479" y="1912"/>
                  </a:cubicBezTo>
                  <a:lnTo>
                    <a:pt x="17431" y="1912"/>
                  </a:lnTo>
                  <a:cubicBezTo>
                    <a:pt x="18393" y="1569"/>
                    <a:pt x="19374" y="1312"/>
                    <a:pt x="20384" y="1150"/>
                  </a:cubicBezTo>
                  <a:cubicBezTo>
                    <a:pt x="23937" y="-383"/>
                    <a:pt x="27975" y="-383"/>
                    <a:pt x="31528" y="1150"/>
                  </a:cubicBezTo>
                  <a:lnTo>
                    <a:pt x="31528" y="1150"/>
                  </a:lnTo>
                  <a:cubicBezTo>
                    <a:pt x="37881" y="2807"/>
                    <a:pt x="43387" y="6779"/>
                    <a:pt x="46958" y="12294"/>
                  </a:cubicBezTo>
                  <a:cubicBezTo>
                    <a:pt x="52721" y="22334"/>
                    <a:pt x="52426" y="34735"/>
                    <a:pt x="46196" y="44489"/>
                  </a:cubicBezTo>
                  <a:cubicBezTo>
                    <a:pt x="40358" y="56214"/>
                    <a:pt x="26118" y="60986"/>
                    <a:pt x="14393" y="55147"/>
                  </a:cubicBezTo>
                  <a:cubicBezTo>
                    <a:pt x="8354" y="52147"/>
                    <a:pt x="3886" y="46708"/>
                    <a:pt x="2096" y="40203"/>
                  </a:cubicBezTo>
                  <a:cubicBezTo>
                    <a:pt x="-1562" y="31021"/>
                    <a:pt x="-381" y="20619"/>
                    <a:pt x="5239" y="1248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909B409-E8A9-A486-000E-8CFF33DEC9AF}"/>
                </a:ext>
              </a:extLst>
            </p:cNvPr>
            <p:cNvSpPr/>
            <p:nvPr/>
          </p:nvSpPr>
          <p:spPr>
            <a:xfrm>
              <a:off x="1350879" y="2571760"/>
              <a:ext cx="393820" cy="681889"/>
            </a:xfrm>
            <a:custGeom>
              <a:avLst/>
              <a:gdLst>
                <a:gd name="connsiteX0" fmla="*/ 368435 w 393820"/>
                <a:gd name="connsiteY0" fmla="*/ 131529 h 681889"/>
                <a:gd name="connsiteX1" fmla="*/ 235085 w 393820"/>
                <a:gd name="connsiteY1" fmla="*/ 1894 h 681889"/>
                <a:gd name="connsiteX2" fmla="*/ 31155 w 393820"/>
                <a:gd name="connsiteY2" fmla="*/ 79999 h 681889"/>
                <a:gd name="connsiteX3" fmla="*/ 389 w 393820"/>
                <a:gd name="connsiteY3" fmla="*/ 124386 h 681889"/>
                <a:gd name="connsiteX4" fmla="*/ 60873 w 393820"/>
                <a:gd name="connsiteY4" fmla="*/ 574061 h 681889"/>
                <a:gd name="connsiteX5" fmla="*/ 175744 w 393820"/>
                <a:gd name="connsiteY5" fmla="*/ 681598 h 681889"/>
                <a:gd name="connsiteX6" fmla="*/ 175744 w 393820"/>
                <a:gd name="connsiteY6" fmla="*/ 681598 h 681889"/>
                <a:gd name="connsiteX7" fmla="*/ 308380 w 393820"/>
                <a:gd name="connsiteY7" fmla="*/ 565822 h 681889"/>
                <a:gd name="connsiteX8" fmla="*/ 308332 w 393820"/>
                <a:gd name="connsiteY8" fmla="*/ 548248 h 681889"/>
                <a:gd name="connsiteX9" fmla="*/ 304332 w 393820"/>
                <a:gd name="connsiteY9" fmla="*/ 494051 h 681889"/>
                <a:gd name="connsiteX10" fmla="*/ 393486 w 393820"/>
                <a:gd name="connsiteY10" fmla="*/ 354700 h 681889"/>
                <a:gd name="connsiteX11" fmla="*/ 368435 w 393820"/>
                <a:gd name="connsiteY11" fmla="*/ 131529 h 68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820" h="681889">
                  <a:moveTo>
                    <a:pt x="368435" y="131529"/>
                  </a:moveTo>
                  <a:cubicBezTo>
                    <a:pt x="356243" y="64378"/>
                    <a:pt x="301760" y="-13155"/>
                    <a:pt x="235085" y="1894"/>
                  </a:cubicBezTo>
                  <a:lnTo>
                    <a:pt x="31155" y="79999"/>
                  </a:lnTo>
                  <a:cubicBezTo>
                    <a:pt x="10899" y="84514"/>
                    <a:pt x="-2491" y="103831"/>
                    <a:pt x="389" y="124386"/>
                  </a:cubicBezTo>
                  <a:lnTo>
                    <a:pt x="60873" y="574061"/>
                  </a:lnTo>
                  <a:cubicBezTo>
                    <a:pt x="68783" y="632630"/>
                    <a:pt x="116783" y="677560"/>
                    <a:pt x="175744" y="681598"/>
                  </a:cubicBezTo>
                  <a:lnTo>
                    <a:pt x="175744" y="681598"/>
                  </a:lnTo>
                  <a:cubicBezTo>
                    <a:pt x="244344" y="686256"/>
                    <a:pt x="303722" y="634421"/>
                    <a:pt x="308380" y="565822"/>
                  </a:cubicBezTo>
                  <a:cubicBezTo>
                    <a:pt x="308780" y="559973"/>
                    <a:pt x="308761" y="554097"/>
                    <a:pt x="308332" y="548248"/>
                  </a:cubicBezTo>
                  <a:cubicBezTo>
                    <a:pt x="305951" y="517197"/>
                    <a:pt x="304332" y="493956"/>
                    <a:pt x="304332" y="494051"/>
                  </a:cubicBezTo>
                  <a:cubicBezTo>
                    <a:pt x="304332" y="494146"/>
                    <a:pt x="389009" y="469476"/>
                    <a:pt x="393486" y="354700"/>
                  </a:cubicBezTo>
                  <a:cubicBezTo>
                    <a:pt x="396153" y="297550"/>
                    <a:pt x="382437" y="206015"/>
                    <a:pt x="368435" y="13152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468ABA9-FA60-E261-1DB9-9D16B27019B2}"/>
                </a:ext>
              </a:extLst>
            </p:cNvPr>
            <p:cNvSpPr/>
            <p:nvPr/>
          </p:nvSpPr>
          <p:spPr>
            <a:xfrm>
              <a:off x="1669661" y="2790827"/>
              <a:ext cx="28915" cy="27996"/>
            </a:xfrm>
            <a:custGeom>
              <a:avLst/>
              <a:gdLst>
                <a:gd name="connsiteX0" fmla="*/ 28793 w 28915"/>
                <a:gd name="connsiteY0" fmla="*/ 11522 h 27996"/>
                <a:gd name="connsiteX1" fmla="*/ 16506 w 28915"/>
                <a:gd name="connsiteY1" fmla="*/ 27715 h 27996"/>
                <a:gd name="connsiteX2" fmla="*/ 209 w 28915"/>
                <a:gd name="connsiteY2" fmla="*/ 16942 h 27996"/>
                <a:gd name="connsiteX3" fmla="*/ 123 w 28915"/>
                <a:gd name="connsiteY3" fmla="*/ 16475 h 27996"/>
                <a:gd name="connsiteX4" fmla="*/ 12315 w 28915"/>
                <a:gd name="connsiteY4" fmla="*/ 283 h 27996"/>
                <a:gd name="connsiteX5" fmla="*/ 28717 w 28915"/>
                <a:gd name="connsiteY5" fmla="*/ 11132 h 27996"/>
                <a:gd name="connsiteX6" fmla="*/ 28793 w 28915"/>
                <a:gd name="connsiteY6" fmla="*/ 11522 h 2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15" h="27996">
                  <a:moveTo>
                    <a:pt x="28793" y="11522"/>
                  </a:moveTo>
                  <a:cubicBezTo>
                    <a:pt x="29812" y="19371"/>
                    <a:pt x="24336" y="26581"/>
                    <a:pt x="16506" y="27715"/>
                  </a:cubicBezTo>
                  <a:cubicBezTo>
                    <a:pt x="9029" y="29239"/>
                    <a:pt x="1733" y="24419"/>
                    <a:pt x="209" y="16942"/>
                  </a:cubicBezTo>
                  <a:cubicBezTo>
                    <a:pt x="180" y="16790"/>
                    <a:pt x="152" y="16637"/>
                    <a:pt x="123" y="16475"/>
                  </a:cubicBezTo>
                  <a:cubicBezTo>
                    <a:pt x="-896" y="8655"/>
                    <a:pt x="4524" y="1464"/>
                    <a:pt x="12315" y="283"/>
                  </a:cubicBezTo>
                  <a:cubicBezTo>
                    <a:pt x="19840" y="-1251"/>
                    <a:pt x="27184" y="3607"/>
                    <a:pt x="28717" y="11132"/>
                  </a:cubicBezTo>
                  <a:cubicBezTo>
                    <a:pt x="28746" y="11265"/>
                    <a:pt x="28774" y="11389"/>
                    <a:pt x="28793" y="1152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40E55DD-B569-174F-77AA-CA298E73D0F9}"/>
                </a:ext>
              </a:extLst>
            </p:cNvPr>
            <p:cNvSpPr/>
            <p:nvPr/>
          </p:nvSpPr>
          <p:spPr>
            <a:xfrm>
              <a:off x="1648263" y="2741754"/>
              <a:ext cx="57332" cy="18552"/>
            </a:xfrm>
            <a:custGeom>
              <a:avLst/>
              <a:gdLst>
                <a:gd name="connsiteX0" fmla="*/ 57145 w 57332"/>
                <a:gd name="connsiteY0" fmla="*/ 11638 h 18552"/>
                <a:gd name="connsiteX1" fmla="*/ 28570 w 57332"/>
                <a:gd name="connsiteY1" fmla="*/ 8875 h 18552"/>
                <a:gd name="connsiteX2" fmla="*/ 661 w 57332"/>
                <a:gd name="connsiteY2" fmla="*/ 18400 h 18552"/>
                <a:gd name="connsiteX3" fmla="*/ 5614 w 57332"/>
                <a:gd name="connsiteY3" fmla="*/ 9828 h 18552"/>
                <a:gd name="connsiteX4" fmla="*/ 27712 w 57332"/>
                <a:gd name="connsiteY4" fmla="*/ 303 h 18552"/>
                <a:gd name="connsiteX5" fmla="*/ 51144 w 57332"/>
                <a:gd name="connsiteY5" fmla="*/ 4875 h 18552"/>
                <a:gd name="connsiteX6" fmla="*/ 57145 w 57332"/>
                <a:gd name="connsiteY6" fmla="*/ 11638 h 1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332" h="18552">
                  <a:moveTo>
                    <a:pt x="57145" y="11638"/>
                  </a:moveTo>
                  <a:cubicBezTo>
                    <a:pt x="55621" y="13733"/>
                    <a:pt x="43714" y="6970"/>
                    <a:pt x="28570" y="8875"/>
                  </a:cubicBezTo>
                  <a:cubicBezTo>
                    <a:pt x="13425" y="10780"/>
                    <a:pt x="2566" y="19829"/>
                    <a:pt x="661" y="18400"/>
                  </a:cubicBezTo>
                  <a:cubicBezTo>
                    <a:pt x="-1244" y="16972"/>
                    <a:pt x="1138" y="14019"/>
                    <a:pt x="5614" y="9828"/>
                  </a:cubicBezTo>
                  <a:cubicBezTo>
                    <a:pt x="11815" y="4446"/>
                    <a:pt x="19540" y="1112"/>
                    <a:pt x="27712" y="303"/>
                  </a:cubicBezTo>
                  <a:cubicBezTo>
                    <a:pt x="35809" y="-726"/>
                    <a:pt x="44029" y="884"/>
                    <a:pt x="51144" y="4875"/>
                  </a:cubicBezTo>
                  <a:cubicBezTo>
                    <a:pt x="55906" y="7447"/>
                    <a:pt x="58002" y="10971"/>
                    <a:pt x="57145" y="116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C9AE594-5025-5A17-81A3-87759255D471}"/>
                </a:ext>
              </a:extLst>
            </p:cNvPr>
            <p:cNvSpPr/>
            <p:nvPr/>
          </p:nvSpPr>
          <p:spPr>
            <a:xfrm>
              <a:off x="1531655" y="2804809"/>
              <a:ext cx="28906" cy="28017"/>
            </a:xfrm>
            <a:custGeom>
              <a:avLst/>
              <a:gdLst>
                <a:gd name="connsiteX0" fmla="*/ 28783 w 28906"/>
                <a:gd name="connsiteY0" fmla="*/ 11542 h 28017"/>
                <a:gd name="connsiteX1" fmla="*/ 16591 w 28906"/>
                <a:gd name="connsiteY1" fmla="*/ 27735 h 28017"/>
                <a:gd name="connsiteX2" fmla="*/ 187 w 28906"/>
                <a:gd name="connsiteY2" fmla="*/ 16886 h 28017"/>
                <a:gd name="connsiteX3" fmla="*/ 113 w 28906"/>
                <a:gd name="connsiteY3" fmla="*/ 16495 h 28017"/>
                <a:gd name="connsiteX4" fmla="*/ 12305 w 28906"/>
                <a:gd name="connsiteY4" fmla="*/ 303 h 28017"/>
                <a:gd name="connsiteX5" fmla="*/ 28669 w 28906"/>
                <a:gd name="connsiteY5" fmla="*/ 10961 h 28017"/>
                <a:gd name="connsiteX6" fmla="*/ 28783 w 28906"/>
                <a:gd name="connsiteY6" fmla="*/ 11542 h 2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906" h="28017">
                  <a:moveTo>
                    <a:pt x="28783" y="11542"/>
                  </a:moveTo>
                  <a:cubicBezTo>
                    <a:pt x="29802" y="19362"/>
                    <a:pt x="24385" y="26553"/>
                    <a:pt x="16591" y="27735"/>
                  </a:cubicBezTo>
                  <a:cubicBezTo>
                    <a:pt x="9065" y="29268"/>
                    <a:pt x="1721" y="24410"/>
                    <a:pt x="187" y="16886"/>
                  </a:cubicBezTo>
                  <a:cubicBezTo>
                    <a:pt x="160" y="16752"/>
                    <a:pt x="136" y="16628"/>
                    <a:pt x="113" y="16495"/>
                  </a:cubicBezTo>
                  <a:cubicBezTo>
                    <a:pt x="-857" y="8694"/>
                    <a:pt x="4538" y="1531"/>
                    <a:pt x="12305" y="303"/>
                  </a:cubicBezTo>
                  <a:cubicBezTo>
                    <a:pt x="19767" y="-1279"/>
                    <a:pt x="27097" y="3494"/>
                    <a:pt x="28669" y="10961"/>
                  </a:cubicBezTo>
                  <a:cubicBezTo>
                    <a:pt x="28716" y="11152"/>
                    <a:pt x="28754" y="11352"/>
                    <a:pt x="28783" y="1154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ECFA0FF-63C3-8965-8CC4-8F6FCDAB18AD}"/>
                </a:ext>
              </a:extLst>
            </p:cNvPr>
            <p:cNvSpPr/>
            <p:nvPr/>
          </p:nvSpPr>
          <p:spPr>
            <a:xfrm>
              <a:off x="1495323" y="2762747"/>
              <a:ext cx="57836" cy="18532"/>
            </a:xfrm>
            <a:custGeom>
              <a:avLst/>
              <a:gdLst>
                <a:gd name="connsiteX0" fmla="*/ 57685 w 57836"/>
                <a:gd name="connsiteY0" fmla="*/ 11694 h 18532"/>
                <a:gd name="connsiteX1" fmla="*/ 28633 w 57836"/>
                <a:gd name="connsiteY1" fmla="*/ 8837 h 18532"/>
                <a:gd name="connsiteX2" fmla="*/ 725 w 57836"/>
                <a:gd name="connsiteY2" fmla="*/ 18362 h 18532"/>
                <a:gd name="connsiteX3" fmla="*/ 5773 w 57836"/>
                <a:gd name="connsiteY3" fmla="*/ 9790 h 18532"/>
                <a:gd name="connsiteX4" fmla="*/ 27776 w 57836"/>
                <a:gd name="connsiteY4" fmla="*/ 265 h 18532"/>
                <a:gd name="connsiteX5" fmla="*/ 51208 w 57836"/>
                <a:gd name="connsiteY5" fmla="*/ 4836 h 18532"/>
                <a:gd name="connsiteX6" fmla="*/ 57685 w 57836"/>
                <a:gd name="connsiteY6" fmla="*/ 11694 h 1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36" h="18532">
                  <a:moveTo>
                    <a:pt x="57685" y="11694"/>
                  </a:moveTo>
                  <a:cubicBezTo>
                    <a:pt x="56065" y="13790"/>
                    <a:pt x="44159" y="6932"/>
                    <a:pt x="28633" y="8837"/>
                  </a:cubicBezTo>
                  <a:cubicBezTo>
                    <a:pt x="13108" y="10742"/>
                    <a:pt x="2630" y="19886"/>
                    <a:pt x="725" y="18362"/>
                  </a:cubicBezTo>
                  <a:cubicBezTo>
                    <a:pt x="-1180" y="16838"/>
                    <a:pt x="725" y="13981"/>
                    <a:pt x="5773" y="9790"/>
                  </a:cubicBezTo>
                  <a:cubicBezTo>
                    <a:pt x="11965" y="4446"/>
                    <a:pt x="19642" y="1122"/>
                    <a:pt x="27776" y="265"/>
                  </a:cubicBezTo>
                  <a:cubicBezTo>
                    <a:pt x="35871" y="-678"/>
                    <a:pt x="44061" y="912"/>
                    <a:pt x="51208" y="4836"/>
                  </a:cubicBezTo>
                  <a:cubicBezTo>
                    <a:pt x="56351" y="7503"/>
                    <a:pt x="58447" y="10742"/>
                    <a:pt x="57685" y="1169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20275E8-6590-5CBF-25D5-ECCF7DA6E46A}"/>
                </a:ext>
              </a:extLst>
            </p:cNvPr>
            <p:cNvSpPr/>
            <p:nvPr/>
          </p:nvSpPr>
          <p:spPr>
            <a:xfrm>
              <a:off x="1600507" y="2754315"/>
              <a:ext cx="60721" cy="128713"/>
            </a:xfrm>
            <a:custGeom>
              <a:avLst/>
              <a:gdLst>
                <a:gd name="connsiteX0" fmla="*/ 22510 w 60721"/>
                <a:gd name="connsiteY0" fmla="*/ 128712 h 128713"/>
                <a:gd name="connsiteX1" fmla="*/ 47275 w 60721"/>
                <a:gd name="connsiteY1" fmla="*/ 121187 h 128713"/>
                <a:gd name="connsiteX2" fmla="*/ 55180 w 60721"/>
                <a:gd name="connsiteY2" fmla="*/ 116234 h 128713"/>
                <a:gd name="connsiteX3" fmla="*/ 51180 w 60721"/>
                <a:gd name="connsiteY3" fmla="*/ 104804 h 128713"/>
                <a:gd name="connsiteX4" fmla="*/ 35845 w 60721"/>
                <a:gd name="connsiteY4" fmla="*/ 76229 h 128713"/>
                <a:gd name="connsiteX5" fmla="*/ 126 w 60721"/>
                <a:gd name="connsiteY5" fmla="*/ 29 h 128713"/>
                <a:gd name="connsiteX6" fmla="*/ 41845 w 60721"/>
                <a:gd name="connsiteY6" fmla="*/ 72895 h 128713"/>
                <a:gd name="connsiteX7" fmla="*/ 56704 w 60721"/>
                <a:gd name="connsiteY7" fmla="*/ 102042 h 128713"/>
                <a:gd name="connsiteX8" fmla="*/ 60610 w 60721"/>
                <a:gd name="connsiteY8" fmla="*/ 117377 h 128713"/>
                <a:gd name="connsiteX9" fmla="*/ 54799 w 60721"/>
                <a:gd name="connsiteY9" fmla="*/ 123949 h 128713"/>
                <a:gd name="connsiteX10" fmla="*/ 48132 w 60721"/>
                <a:gd name="connsiteY10" fmla="*/ 125664 h 128713"/>
                <a:gd name="connsiteX11" fmla="*/ 22510 w 60721"/>
                <a:gd name="connsiteY11" fmla="*/ 128712 h 12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721" h="128713">
                  <a:moveTo>
                    <a:pt x="22510" y="128712"/>
                  </a:moveTo>
                  <a:cubicBezTo>
                    <a:pt x="30425" y="125197"/>
                    <a:pt x="38740" y="122663"/>
                    <a:pt x="47275" y="121187"/>
                  </a:cubicBezTo>
                  <a:cubicBezTo>
                    <a:pt x="51180" y="120330"/>
                    <a:pt x="54799" y="119091"/>
                    <a:pt x="55180" y="116234"/>
                  </a:cubicBezTo>
                  <a:cubicBezTo>
                    <a:pt x="55037" y="112110"/>
                    <a:pt x="53637" y="108119"/>
                    <a:pt x="51180" y="104804"/>
                  </a:cubicBezTo>
                  <a:lnTo>
                    <a:pt x="35845" y="76229"/>
                  </a:lnTo>
                  <a:cubicBezTo>
                    <a:pt x="14413" y="35176"/>
                    <a:pt x="-1589" y="1172"/>
                    <a:pt x="126" y="29"/>
                  </a:cubicBezTo>
                  <a:cubicBezTo>
                    <a:pt x="1840" y="-1114"/>
                    <a:pt x="20414" y="31842"/>
                    <a:pt x="41845" y="72895"/>
                  </a:cubicBezTo>
                  <a:cubicBezTo>
                    <a:pt x="46989" y="83087"/>
                    <a:pt x="52037" y="92707"/>
                    <a:pt x="56704" y="102042"/>
                  </a:cubicBezTo>
                  <a:cubicBezTo>
                    <a:pt x="59762" y="106537"/>
                    <a:pt x="61143" y="111967"/>
                    <a:pt x="60610" y="117377"/>
                  </a:cubicBezTo>
                  <a:cubicBezTo>
                    <a:pt x="59752" y="120330"/>
                    <a:pt x="57619" y="122739"/>
                    <a:pt x="54799" y="123949"/>
                  </a:cubicBezTo>
                  <a:cubicBezTo>
                    <a:pt x="52647" y="124778"/>
                    <a:pt x="50408" y="125349"/>
                    <a:pt x="48132" y="125664"/>
                  </a:cubicBezTo>
                  <a:cubicBezTo>
                    <a:pt x="39750" y="127731"/>
                    <a:pt x="31139" y="128759"/>
                    <a:pt x="22510" y="12871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B58BB6-6506-9323-88AE-A8902370E5B9}"/>
                </a:ext>
              </a:extLst>
            </p:cNvPr>
            <p:cNvSpPr/>
            <p:nvPr userDrawn="1"/>
          </p:nvSpPr>
          <p:spPr>
            <a:xfrm>
              <a:off x="1500240" y="3043332"/>
              <a:ext cx="157257" cy="53955"/>
            </a:xfrm>
            <a:custGeom>
              <a:avLst/>
              <a:gdLst>
                <a:gd name="connsiteX0" fmla="*/ 155353 w 157257"/>
                <a:gd name="connsiteY0" fmla="*/ 22384 h 53955"/>
                <a:gd name="connsiteX1" fmla="*/ 0 w 157257"/>
                <a:gd name="connsiteY1" fmla="*/ 0 h 53955"/>
                <a:gd name="connsiteX2" fmla="*/ 157258 w 157257"/>
                <a:gd name="connsiteY2" fmla="*/ 49149 h 5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257" h="53955">
                  <a:moveTo>
                    <a:pt x="155353" y="22384"/>
                  </a:moveTo>
                  <a:cubicBezTo>
                    <a:pt x="102499" y="29451"/>
                    <a:pt x="48714" y="21698"/>
                    <a:pt x="0" y="0"/>
                  </a:cubicBezTo>
                  <a:cubicBezTo>
                    <a:pt x="0" y="0"/>
                    <a:pt x="45720" y="73057"/>
                    <a:pt x="157258" y="4914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0AEED94-28A6-D8F6-C246-36D0AF9B2266}"/>
                </a:ext>
              </a:extLst>
            </p:cNvPr>
            <p:cNvSpPr/>
            <p:nvPr userDrawn="1"/>
          </p:nvSpPr>
          <p:spPr>
            <a:xfrm>
              <a:off x="1576928" y="2899219"/>
              <a:ext cx="56090" cy="40590"/>
            </a:xfrm>
            <a:custGeom>
              <a:avLst/>
              <a:gdLst>
                <a:gd name="connsiteX0" fmla="*/ 1607 w 56090"/>
                <a:gd name="connsiteY0" fmla="*/ 0 h 40590"/>
                <a:gd name="connsiteX1" fmla="*/ 22086 w 56090"/>
                <a:gd name="connsiteY1" fmla="*/ 26670 h 40590"/>
                <a:gd name="connsiteX2" fmla="*/ 56090 w 56090"/>
                <a:gd name="connsiteY2" fmla="*/ 35338 h 40590"/>
                <a:gd name="connsiteX3" fmla="*/ 44851 w 56090"/>
                <a:gd name="connsiteY3" fmla="*/ 40196 h 40590"/>
                <a:gd name="connsiteX4" fmla="*/ 16276 w 56090"/>
                <a:gd name="connsiteY4" fmla="*/ 33909 h 40590"/>
                <a:gd name="connsiteX5" fmla="*/ 274 w 56090"/>
                <a:gd name="connsiteY5" fmla="*/ 11430 h 40590"/>
                <a:gd name="connsiteX6" fmla="*/ 1607 w 56090"/>
                <a:gd name="connsiteY6" fmla="*/ 0 h 4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090" h="40590">
                  <a:moveTo>
                    <a:pt x="1607" y="0"/>
                  </a:moveTo>
                  <a:cubicBezTo>
                    <a:pt x="4179" y="0"/>
                    <a:pt x="6179" y="16383"/>
                    <a:pt x="22086" y="26670"/>
                  </a:cubicBezTo>
                  <a:cubicBezTo>
                    <a:pt x="37993" y="36957"/>
                    <a:pt x="55614" y="32956"/>
                    <a:pt x="56090" y="35338"/>
                  </a:cubicBezTo>
                  <a:cubicBezTo>
                    <a:pt x="56090" y="36290"/>
                    <a:pt x="52471" y="39052"/>
                    <a:pt x="44851" y="40196"/>
                  </a:cubicBezTo>
                  <a:cubicBezTo>
                    <a:pt x="34878" y="41567"/>
                    <a:pt x="24753" y="39338"/>
                    <a:pt x="16276" y="33909"/>
                  </a:cubicBezTo>
                  <a:cubicBezTo>
                    <a:pt x="8246" y="28756"/>
                    <a:pt x="2512" y="20707"/>
                    <a:pt x="274" y="11430"/>
                  </a:cubicBezTo>
                  <a:cubicBezTo>
                    <a:pt x="-488" y="4381"/>
                    <a:pt x="464" y="0"/>
                    <a:pt x="1607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A16C274-B84C-06E3-B132-9813E48D590C}"/>
                </a:ext>
              </a:extLst>
            </p:cNvPr>
            <p:cNvSpPr/>
            <p:nvPr/>
          </p:nvSpPr>
          <p:spPr>
            <a:xfrm>
              <a:off x="1482083" y="2701018"/>
              <a:ext cx="70203" cy="25724"/>
            </a:xfrm>
            <a:custGeom>
              <a:avLst/>
              <a:gdLst>
                <a:gd name="connsiteX0" fmla="*/ 70163 w 70203"/>
                <a:gd name="connsiteY0" fmla="*/ 8558 h 25724"/>
                <a:gd name="connsiteX1" fmla="*/ 35397 w 70203"/>
                <a:gd name="connsiteY1" fmla="*/ 17131 h 25724"/>
                <a:gd name="connsiteX2" fmla="*/ 345 w 70203"/>
                <a:gd name="connsiteY2" fmla="*/ 24751 h 25724"/>
                <a:gd name="connsiteX3" fmla="*/ 6631 w 70203"/>
                <a:gd name="connsiteY3" fmla="*/ 13987 h 25724"/>
                <a:gd name="connsiteX4" fmla="*/ 31777 w 70203"/>
                <a:gd name="connsiteY4" fmla="*/ 1700 h 25724"/>
                <a:gd name="connsiteX5" fmla="*/ 59781 w 70203"/>
                <a:gd name="connsiteY5" fmla="*/ 1700 h 25724"/>
                <a:gd name="connsiteX6" fmla="*/ 70163 w 70203"/>
                <a:gd name="connsiteY6" fmla="*/ 8558 h 2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203" h="25724">
                  <a:moveTo>
                    <a:pt x="70163" y="8558"/>
                  </a:moveTo>
                  <a:cubicBezTo>
                    <a:pt x="69115" y="12940"/>
                    <a:pt x="53399" y="12844"/>
                    <a:pt x="35397" y="17131"/>
                  </a:cubicBezTo>
                  <a:cubicBezTo>
                    <a:pt x="17395" y="21417"/>
                    <a:pt x="3298" y="28275"/>
                    <a:pt x="345" y="24751"/>
                  </a:cubicBezTo>
                  <a:cubicBezTo>
                    <a:pt x="-893" y="23036"/>
                    <a:pt x="1202" y="18750"/>
                    <a:pt x="6631" y="13987"/>
                  </a:cubicBezTo>
                  <a:cubicBezTo>
                    <a:pt x="13920" y="7958"/>
                    <a:pt x="22539" y="3739"/>
                    <a:pt x="31777" y="1700"/>
                  </a:cubicBezTo>
                  <a:cubicBezTo>
                    <a:pt x="40975" y="-567"/>
                    <a:pt x="50584" y="-567"/>
                    <a:pt x="59781" y="1700"/>
                  </a:cubicBezTo>
                  <a:cubicBezTo>
                    <a:pt x="66829" y="4082"/>
                    <a:pt x="70639" y="6463"/>
                    <a:pt x="70163" y="855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4A9D3B7-ED93-9924-002F-5F8AC7CB53A4}"/>
                </a:ext>
              </a:extLst>
            </p:cNvPr>
            <p:cNvSpPr/>
            <p:nvPr/>
          </p:nvSpPr>
          <p:spPr>
            <a:xfrm>
              <a:off x="1640334" y="2687094"/>
              <a:ext cx="53540" cy="19433"/>
            </a:xfrm>
            <a:custGeom>
              <a:avLst/>
              <a:gdLst>
                <a:gd name="connsiteX0" fmla="*/ 53263 w 53540"/>
                <a:gd name="connsiteY0" fmla="*/ 13434 h 19433"/>
                <a:gd name="connsiteX1" fmla="*/ 26974 w 53540"/>
                <a:gd name="connsiteY1" fmla="*/ 16291 h 19433"/>
                <a:gd name="connsiteX2" fmla="*/ 494 w 53540"/>
                <a:gd name="connsiteY2" fmla="*/ 18101 h 19433"/>
                <a:gd name="connsiteX3" fmla="*/ 4876 w 53540"/>
                <a:gd name="connsiteY3" fmla="*/ 8576 h 19433"/>
                <a:gd name="connsiteX4" fmla="*/ 25545 w 53540"/>
                <a:gd name="connsiteY4" fmla="*/ 194 h 19433"/>
                <a:gd name="connsiteX5" fmla="*/ 47357 w 53540"/>
                <a:gd name="connsiteY5" fmla="*/ 4861 h 19433"/>
                <a:gd name="connsiteX6" fmla="*/ 53263 w 53540"/>
                <a:gd name="connsiteY6" fmla="*/ 13434 h 19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540" h="19433">
                  <a:moveTo>
                    <a:pt x="53263" y="13434"/>
                  </a:moveTo>
                  <a:cubicBezTo>
                    <a:pt x="50977" y="17339"/>
                    <a:pt x="39832" y="14958"/>
                    <a:pt x="26974" y="16291"/>
                  </a:cubicBezTo>
                  <a:cubicBezTo>
                    <a:pt x="14115" y="17625"/>
                    <a:pt x="3447" y="21435"/>
                    <a:pt x="494" y="18101"/>
                  </a:cubicBezTo>
                  <a:cubicBezTo>
                    <a:pt x="-839" y="16387"/>
                    <a:pt x="494" y="12672"/>
                    <a:pt x="4876" y="8576"/>
                  </a:cubicBezTo>
                  <a:cubicBezTo>
                    <a:pt x="10734" y="3718"/>
                    <a:pt x="17954" y="794"/>
                    <a:pt x="25545" y="194"/>
                  </a:cubicBezTo>
                  <a:cubicBezTo>
                    <a:pt x="33127" y="-597"/>
                    <a:pt x="40766" y="1042"/>
                    <a:pt x="47357" y="4861"/>
                  </a:cubicBezTo>
                  <a:cubicBezTo>
                    <a:pt x="52405" y="8481"/>
                    <a:pt x="54311" y="11624"/>
                    <a:pt x="53263" y="1343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E0E0103-90CC-8350-51D5-FA2E78B8B052}"/>
                </a:ext>
              </a:extLst>
            </p:cNvPr>
            <p:cNvSpPr/>
            <p:nvPr/>
          </p:nvSpPr>
          <p:spPr>
            <a:xfrm>
              <a:off x="1308473" y="2599658"/>
              <a:ext cx="190719" cy="269748"/>
            </a:xfrm>
            <a:custGeom>
              <a:avLst/>
              <a:gdLst>
                <a:gd name="connsiteX0" fmla="*/ 190719 w 190719"/>
                <a:gd name="connsiteY0" fmla="*/ 0 h 269748"/>
                <a:gd name="connsiteX1" fmla="*/ 41272 w 190719"/>
                <a:gd name="connsiteY1" fmla="*/ 38100 h 269748"/>
                <a:gd name="connsiteX2" fmla="*/ 5839 w 190719"/>
                <a:gd name="connsiteY2" fmla="*/ 66675 h 269748"/>
                <a:gd name="connsiteX3" fmla="*/ 886 w 190719"/>
                <a:gd name="connsiteY3" fmla="*/ 106394 h 269748"/>
                <a:gd name="connsiteX4" fmla="*/ 44320 w 190719"/>
                <a:gd name="connsiteY4" fmla="*/ 237268 h 269748"/>
                <a:gd name="connsiteX5" fmla="*/ 66513 w 190719"/>
                <a:gd name="connsiteY5" fmla="*/ 269748 h 269748"/>
                <a:gd name="connsiteX6" fmla="*/ 111185 w 190719"/>
                <a:gd name="connsiteY6" fmla="*/ 148400 h 269748"/>
                <a:gd name="connsiteX7" fmla="*/ 154334 w 190719"/>
                <a:gd name="connsiteY7" fmla="*/ 71342 h 269748"/>
                <a:gd name="connsiteX8" fmla="*/ 190719 w 190719"/>
                <a:gd name="connsiteY8" fmla="*/ 0 h 2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719" h="269748">
                  <a:moveTo>
                    <a:pt x="190719" y="0"/>
                  </a:moveTo>
                  <a:cubicBezTo>
                    <a:pt x="138915" y="2953"/>
                    <a:pt x="88169" y="15897"/>
                    <a:pt x="41272" y="38100"/>
                  </a:cubicBezTo>
                  <a:cubicBezTo>
                    <a:pt x="26720" y="43605"/>
                    <a:pt x="14306" y="53616"/>
                    <a:pt x="5839" y="66675"/>
                  </a:cubicBezTo>
                  <a:cubicBezTo>
                    <a:pt x="477" y="79181"/>
                    <a:pt x="-1239" y="92955"/>
                    <a:pt x="886" y="106394"/>
                  </a:cubicBezTo>
                  <a:cubicBezTo>
                    <a:pt x="4505" y="148781"/>
                    <a:pt x="25365" y="199358"/>
                    <a:pt x="44320" y="237268"/>
                  </a:cubicBezTo>
                  <a:lnTo>
                    <a:pt x="66513" y="269748"/>
                  </a:lnTo>
                  <a:cubicBezTo>
                    <a:pt x="95088" y="260699"/>
                    <a:pt x="115662" y="183547"/>
                    <a:pt x="111185" y="148400"/>
                  </a:cubicBezTo>
                  <a:cubicBezTo>
                    <a:pt x="139080" y="133036"/>
                    <a:pt x="155815" y="103156"/>
                    <a:pt x="154334" y="71342"/>
                  </a:cubicBezTo>
                  <a:cubicBezTo>
                    <a:pt x="176652" y="54312"/>
                    <a:pt x="190035" y="28070"/>
                    <a:pt x="19071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71E00F-2E50-8AF1-EBEE-773770FF834C}"/>
                </a:ext>
              </a:extLst>
            </p:cNvPr>
            <p:cNvSpPr/>
            <p:nvPr userDrawn="1"/>
          </p:nvSpPr>
          <p:spPr>
            <a:xfrm>
              <a:off x="1336857" y="2828681"/>
              <a:ext cx="76323" cy="104672"/>
            </a:xfrm>
            <a:custGeom>
              <a:avLst/>
              <a:gdLst>
                <a:gd name="connsiteX0" fmla="*/ 69275 w 76323"/>
                <a:gd name="connsiteY0" fmla="*/ 21198 h 104672"/>
                <a:gd name="connsiteX1" fmla="*/ 15935 w 76323"/>
                <a:gd name="connsiteY1" fmla="*/ 8530 h 104672"/>
                <a:gd name="connsiteX2" fmla="*/ 791 w 76323"/>
                <a:gd name="connsiteY2" fmla="*/ 56155 h 104672"/>
                <a:gd name="connsiteX3" fmla="*/ 76324 w 76323"/>
                <a:gd name="connsiteY3" fmla="*/ 99303 h 104672"/>
                <a:gd name="connsiteX4" fmla="*/ 69275 w 76323"/>
                <a:gd name="connsiteY4" fmla="*/ 21198 h 1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23" h="104672">
                  <a:moveTo>
                    <a:pt x="69275" y="21198"/>
                  </a:moveTo>
                  <a:cubicBezTo>
                    <a:pt x="65942" y="-2900"/>
                    <a:pt x="35843" y="-5472"/>
                    <a:pt x="15935" y="8530"/>
                  </a:cubicBezTo>
                  <a:cubicBezTo>
                    <a:pt x="5077" y="16245"/>
                    <a:pt x="-2543" y="30437"/>
                    <a:pt x="791" y="56155"/>
                  </a:cubicBezTo>
                  <a:cubicBezTo>
                    <a:pt x="9744" y="124449"/>
                    <a:pt x="76419" y="101303"/>
                    <a:pt x="76324" y="99303"/>
                  </a:cubicBezTo>
                  <a:cubicBezTo>
                    <a:pt x="76229" y="97303"/>
                    <a:pt x="73276" y="49392"/>
                    <a:pt x="69275" y="211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EF1BBC3-5B9E-3B83-BA43-D6F72D555F83}"/>
                </a:ext>
              </a:extLst>
            </p:cNvPr>
            <p:cNvSpPr/>
            <p:nvPr/>
          </p:nvSpPr>
          <p:spPr>
            <a:xfrm>
              <a:off x="1355207" y="2852645"/>
              <a:ext cx="33798" cy="59196"/>
            </a:xfrm>
            <a:custGeom>
              <a:avLst/>
              <a:gdLst>
                <a:gd name="connsiteX0" fmla="*/ 33685 w 33798"/>
                <a:gd name="connsiteY0" fmla="*/ 52480 h 59196"/>
                <a:gd name="connsiteX1" fmla="*/ 30733 w 33798"/>
                <a:gd name="connsiteY1" fmla="*/ 54670 h 59196"/>
                <a:gd name="connsiteX2" fmla="*/ 21874 w 33798"/>
                <a:gd name="connsiteY2" fmla="*/ 56004 h 59196"/>
                <a:gd name="connsiteX3" fmla="*/ 4825 w 33798"/>
                <a:gd name="connsiteY3" fmla="*/ 31334 h 59196"/>
                <a:gd name="connsiteX4" fmla="*/ 5872 w 33798"/>
                <a:gd name="connsiteY4" fmla="*/ 13903 h 59196"/>
                <a:gd name="connsiteX5" fmla="*/ 13588 w 33798"/>
                <a:gd name="connsiteY5" fmla="*/ 3616 h 59196"/>
                <a:gd name="connsiteX6" fmla="*/ 21112 w 33798"/>
                <a:gd name="connsiteY6" fmla="*/ 5902 h 59196"/>
                <a:gd name="connsiteX7" fmla="*/ 22351 w 33798"/>
                <a:gd name="connsiteY7" fmla="*/ 9236 h 59196"/>
                <a:gd name="connsiteX8" fmla="*/ 22351 w 33798"/>
                <a:gd name="connsiteY8" fmla="*/ 5140 h 59196"/>
                <a:gd name="connsiteX9" fmla="*/ 19112 w 33798"/>
                <a:gd name="connsiteY9" fmla="*/ 1235 h 59196"/>
                <a:gd name="connsiteX10" fmla="*/ 12349 w 33798"/>
                <a:gd name="connsiteY10" fmla="*/ 283 h 59196"/>
                <a:gd name="connsiteX11" fmla="*/ 2158 w 33798"/>
                <a:gd name="connsiteY11" fmla="*/ 12284 h 59196"/>
                <a:gd name="connsiteX12" fmla="*/ 538 w 33798"/>
                <a:gd name="connsiteY12" fmla="*/ 31810 h 59196"/>
                <a:gd name="connsiteX13" fmla="*/ 21779 w 33798"/>
                <a:gd name="connsiteY13" fmla="*/ 59052 h 59196"/>
                <a:gd name="connsiteX14" fmla="*/ 32352 w 33798"/>
                <a:gd name="connsiteY14" fmla="*/ 55813 h 59196"/>
                <a:gd name="connsiteX15" fmla="*/ 33685 w 33798"/>
                <a:gd name="connsiteY15" fmla="*/ 52480 h 59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98" h="59196">
                  <a:moveTo>
                    <a:pt x="33685" y="52480"/>
                  </a:moveTo>
                  <a:cubicBezTo>
                    <a:pt x="33685" y="52480"/>
                    <a:pt x="32638" y="53432"/>
                    <a:pt x="30733" y="54670"/>
                  </a:cubicBezTo>
                  <a:cubicBezTo>
                    <a:pt x="28059" y="56233"/>
                    <a:pt x="24889" y="56709"/>
                    <a:pt x="21874" y="56004"/>
                  </a:cubicBezTo>
                  <a:cubicBezTo>
                    <a:pt x="12155" y="51461"/>
                    <a:pt x="5638" y="42031"/>
                    <a:pt x="4825" y="31334"/>
                  </a:cubicBezTo>
                  <a:cubicBezTo>
                    <a:pt x="3854" y="25524"/>
                    <a:pt x="4212" y="19561"/>
                    <a:pt x="5872" y="13903"/>
                  </a:cubicBezTo>
                  <a:cubicBezTo>
                    <a:pt x="6578" y="9408"/>
                    <a:pt x="9468" y="5550"/>
                    <a:pt x="13588" y="3616"/>
                  </a:cubicBezTo>
                  <a:cubicBezTo>
                    <a:pt x="16320" y="2483"/>
                    <a:pt x="19472" y="3445"/>
                    <a:pt x="21112" y="5902"/>
                  </a:cubicBezTo>
                  <a:cubicBezTo>
                    <a:pt x="22255" y="7712"/>
                    <a:pt x="21970" y="9141"/>
                    <a:pt x="22351" y="9236"/>
                  </a:cubicBezTo>
                  <a:cubicBezTo>
                    <a:pt x="22732" y="9331"/>
                    <a:pt x="23684" y="7903"/>
                    <a:pt x="22351" y="5140"/>
                  </a:cubicBezTo>
                  <a:cubicBezTo>
                    <a:pt x="21777" y="3493"/>
                    <a:pt x="20628" y="2102"/>
                    <a:pt x="19112" y="1235"/>
                  </a:cubicBezTo>
                  <a:cubicBezTo>
                    <a:pt x="17072" y="35"/>
                    <a:pt x="14641" y="-308"/>
                    <a:pt x="12349" y="283"/>
                  </a:cubicBezTo>
                  <a:cubicBezTo>
                    <a:pt x="7178" y="2350"/>
                    <a:pt x="3364" y="6845"/>
                    <a:pt x="2158" y="12284"/>
                  </a:cubicBezTo>
                  <a:cubicBezTo>
                    <a:pt x="12" y="18561"/>
                    <a:pt x="-545" y="25267"/>
                    <a:pt x="538" y="31810"/>
                  </a:cubicBezTo>
                  <a:cubicBezTo>
                    <a:pt x="2729" y="45526"/>
                    <a:pt x="11492" y="57433"/>
                    <a:pt x="21779" y="59052"/>
                  </a:cubicBezTo>
                  <a:cubicBezTo>
                    <a:pt x="25612" y="59633"/>
                    <a:pt x="29502" y="58442"/>
                    <a:pt x="32352" y="55813"/>
                  </a:cubicBezTo>
                  <a:cubicBezTo>
                    <a:pt x="33781" y="53813"/>
                    <a:pt x="33971" y="52480"/>
                    <a:pt x="33685" y="52480"/>
                  </a:cubicBezTo>
                  <a:close/>
                </a:path>
              </a:pathLst>
            </a:custGeom>
            <a:solidFill>
              <a:srgbClr val="6F4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FEE7659-01C3-E19D-1AB1-DFB34CFFF71F}"/>
                </a:ext>
              </a:extLst>
            </p:cNvPr>
            <p:cNvSpPr/>
            <p:nvPr/>
          </p:nvSpPr>
          <p:spPr>
            <a:xfrm>
              <a:off x="1346637" y="2910451"/>
              <a:ext cx="50863" cy="57355"/>
            </a:xfrm>
            <a:custGeom>
              <a:avLst/>
              <a:gdLst>
                <a:gd name="connsiteX0" fmla="*/ 5013 w 50863"/>
                <a:gd name="connsiteY0" fmla="*/ 12485 h 57355"/>
                <a:gd name="connsiteX1" fmla="*/ 18348 w 50863"/>
                <a:gd name="connsiteY1" fmla="*/ 1912 h 57355"/>
                <a:gd name="connsiteX2" fmla="*/ 17300 w 50863"/>
                <a:gd name="connsiteY2" fmla="*/ 1912 h 57355"/>
                <a:gd name="connsiteX3" fmla="*/ 20253 w 50863"/>
                <a:gd name="connsiteY3" fmla="*/ 1150 h 57355"/>
                <a:gd name="connsiteX4" fmla="*/ 31397 w 50863"/>
                <a:gd name="connsiteY4" fmla="*/ 1150 h 57355"/>
                <a:gd name="connsiteX5" fmla="*/ 31397 w 50863"/>
                <a:gd name="connsiteY5" fmla="*/ 1150 h 57355"/>
                <a:gd name="connsiteX6" fmla="*/ 46732 w 50863"/>
                <a:gd name="connsiteY6" fmla="*/ 12294 h 57355"/>
                <a:gd name="connsiteX7" fmla="*/ 45970 w 50863"/>
                <a:gd name="connsiteY7" fmla="*/ 44394 h 57355"/>
                <a:gd name="connsiteX8" fmla="*/ 21301 w 50863"/>
                <a:gd name="connsiteY8" fmla="*/ 57253 h 57355"/>
                <a:gd name="connsiteX9" fmla="*/ 2251 w 50863"/>
                <a:gd name="connsiteY9" fmla="*/ 40203 h 57355"/>
                <a:gd name="connsiteX10" fmla="*/ 5013 w 50863"/>
                <a:gd name="connsiteY10" fmla="*/ 12485 h 5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3" h="57355">
                  <a:moveTo>
                    <a:pt x="5013" y="12485"/>
                  </a:moveTo>
                  <a:cubicBezTo>
                    <a:pt x="8585" y="7980"/>
                    <a:pt x="13148" y="4360"/>
                    <a:pt x="18348" y="1912"/>
                  </a:cubicBezTo>
                  <a:lnTo>
                    <a:pt x="17300" y="1912"/>
                  </a:lnTo>
                  <a:cubicBezTo>
                    <a:pt x="18255" y="1560"/>
                    <a:pt x="19245" y="1303"/>
                    <a:pt x="20253" y="1150"/>
                  </a:cubicBezTo>
                  <a:cubicBezTo>
                    <a:pt x="23809" y="-383"/>
                    <a:pt x="27840" y="-383"/>
                    <a:pt x="31397" y="1150"/>
                  </a:cubicBezTo>
                  <a:lnTo>
                    <a:pt x="31397" y="1150"/>
                  </a:lnTo>
                  <a:cubicBezTo>
                    <a:pt x="37733" y="2798"/>
                    <a:pt x="43212" y="6779"/>
                    <a:pt x="46732" y="12294"/>
                  </a:cubicBezTo>
                  <a:cubicBezTo>
                    <a:pt x="52503" y="22296"/>
                    <a:pt x="52208" y="34678"/>
                    <a:pt x="45970" y="44394"/>
                  </a:cubicBezTo>
                  <a:cubicBezTo>
                    <a:pt x="40958" y="53128"/>
                    <a:pt x="31328" y="58148"/>
                    <a:pt x="21301" y="57253"/>
                  </a:cubicBezTo>
                  <a:cubicBezTo>
                    <a:pt x="12411" y="55281"/>
                    <a:pt x="5192" y="48823"/>
                    <a:pt x="2251" y="40203"/>
                  </a:cubicBezTo>
                  <a:cubicBezTo>
                    <a:pt x="-1536" y="31087"/>
                    <a:pt x="-498" y="20676"/>
                    <a:pt x="5013" y="12485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15D30F4-BB9F-0772-D7A8-51FCBBC3F392}"/>
                </a:ext>
              </a:extLst>
            </p:cNvPr>
            <p:cNvSpPr/>
            <p:nvPr/>
          </p:nvSpPr>
          <p:spPr>
            <a:xfrm>
              <a:off x="1290948" y="2400316"/>
              <a:ext cx="392670" cy="514619"/>
            </a:xfrm>
            <a:custGeom>
              <a:avLst/>
              <a:gdLst>
                <a:gd name="connsiteX0" fmla="*/ 8505 w 392670"/>
                <a:gd name="connsiteY0" fmla="*/ 212105 h 514619"/>
                <a:gd name="connsiteX1" fmla="*/ 90991 w 392670"/>
                <a:gd name="connsiteY1" fmla="*/ 152860 h 514619"/>
                <a:gd name="connsiteX2" fmla="*/ 121662 w 392670"/>
                <a:gd name="connsiteY2" fmla="*/ 149431 h 514619"/>
                <a:gd name="connsiteX3" fmla="*/ 117280 w 392670"/>
                <a:gd name="connsiteY3" fmla="*/ 107807 h 514619"/>
                <a:gd name="connsiteX4" fmla="*/ 183955 w 392670"/>
                <a:gd name="connsiteY4" fmla="*/ 12557 h 514619"/>
                <a:gd name="connsiteX5" fmla="*/ 296922 w 392670"/>
                <a:gd name="connsiteY5" fmla="*/ 9699 h 514619"/>
                <a:gd name="connsiteX6" fmla="*/ 381123 w 392670"/>
                <a:gd name="connsiteY6" fmla="*/ 79327 h 514619"/>
                <a:gd name="connsiteX7" fmla="*/ 372169 w 392670"/>
                <a:gd name="connsiteY7" fmla="*/ 189341 h 514619"/>
                <a:gd name="connsiteX8" fmla="*/ 273014 w 392670"/>
                <a:gd name="connsiteY8" fmla="*/ 234584 h 514619"/>
                <a:gd name="connsiteX9" fmla="*/ 177002 w 392670"/>
                <a:gd name="connsiteY9" fmla="*/ 220868 h 514619"/>
                <a:gd name="connsiteX10" fmla="*/ 54892 w 392670"/>
                <a:gd name="connsiteY10" fmla="*/ 514619 h 514619"/>
                <a:gd name="connsiteX11" fmla="*/ 1933 w 392670"/>
                <a:gd name="connsiteY11" fmla="*/ 295544 h 514619"/>
                <a:gd name="connsiteX12" fmla="*/ 8505 w 392670"/>
                <a:gd name="connsiteY12" fmla="*/ 212105 h 51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2670" h="514619">
                  <a:moveTo>
                    <a:pt x="8505" y="212105"/>
                  </a:moveTo>
                  <a:cubicBezTo>
                    <a:pt x="22697" y="179911"/>
                    <a:pt x="56130" y="159718"/>
                    <a:pt x="90991" y="152860"/>
                  </a:cubicBezTo>
                  <a:cubicBezTo>
                    <a:pt x="101101" y="150860"/>
                    <a:pt x="111361" y="149717"/>
                    <a:pt x="121662" y="149431"/>
                  </a:cubicBezTo>
                  <a:cubicBezTo>
                    <a:pt x="117637" y="135943"/>
                    <a:pt x="116151" y="121837"/>
                    <a:pt x="117280" y="107807"/>
                  </a:cubicBezTo>
                  <a:cubicBezTo>
                    <a:pt x="121704" y="66725"/>
                    <a:pt x="146869" y="30778"/>
                    <a:pt x="183955" y="12557"/>
                  </a:cubicBezTo>
                  <a:cubicBezTo>
                    <a:pt x="219788" y="-3131"/>
                    <a:pt x="260342" y="-4160"/>
                    <a:pt x="296922" y="9699"/>
                  </a:cubicBezTo>
                  <a:cubicBezTo>
                    <a:pt x="332974" y="21081"/>
                    <a:pt x="363168" y="46056"/>
                    <a:pt x="381123" y="79327"/>
                  </a:cubicBezTo>
                  <a:cubicBezTo>
                    <a:pt x="398363" y="113903"/>
                    <a:pt x="397030" y="160766"/>
                    <a:pt x="372169" y="189341"/>
                  </a:cubicBezTo>
                  <a:cubicBezTo>
                    <a:pt x="343594" y="215725"/>
                    <a:pt x="310067" y="227441"/>
                    <a:pt x="273014" y="234584"/>
                  </a:cubicBezTo>
                  <a:cubicBezTo>
                    <a:pt x="240404" y="241776"/>
                    <a:pt x="206294" y="236908"/>
                    <a:pt x="177002" y="220868"/>
                  </a:cubicBezTo>
                  <a:cubicBezTo>
                    <a:pt x="91277" y="291639"/>
                    <a:pt x="69179" y="408701"/>
                    <a:pt x="54892" y="514619"/>
                  </a:cubicBezTo>
                  <a:cubicBezTo>
                    <a:pt x="17363" y="448706"/>
                    <a:pt x="9267" y="370697"/>
                    <a:pt x="1933" y="295544"/>
                  </a:cubicBezTo>
                  <a:cubicBezTo>
                    <a:pt x="-258" y="267446"/>
                    <a:pt x="-2925" y="238109"/>
                    <a:pt x="8505" y="212105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FF00F00-BB41-4BBA-025B-FFEACD98DEBB}"/>
                </a:ext>
              </a:extLst>
            </p:cNvPr>
            <p:cNvSpPr/>
            <p:nvPr/>
          </p:nvSpPr>
          <p:spPr>
            <a:xfrm>
              <a:off x="1401226" y="2593353"/>
              <a:ext cx="25242" cy="26971"/>
            </a:xfrm>
            <a:custGeom>
              <a:avLst/>
              <a:gdLst>
                <a:gd name="connsiteX0" fmla="*/ 144 w 25242"/>
                <a:gd name="connsiteY0" fmla="*/ 26879 h 26971"/>
                <a:gd name="connsiteX1" fmla="*/ 10812 w 25242"/>
                <a:gd name="connsiteY1" fmla="*/ 11734 h 26971"/>
                <a:gd name="connsiteX2" fmla="*/ 25100 w 25242"/>
                <a:gd name="connsiteY2" fmla="*/ 114 h 26971"/>
                <a:gd name="connsiteX3" fmla="*/ 14432 w 25242"/>
                <a:gd name="connsiteY3" fmla="*/ 15163 h 26971"/>
                <a:gd name="connsiteX4" fmla="*/ 144 w 25242"/>
                <a:gd name="connsiteY4" fmla="*/ 26879 h 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2" h="26971">
                  <a:moveTo>
                    <a:pt x="144" y="26879"/>
                  </a:moveTo>
                  <a:cubicBezTo>
                    <a:pt x="-903" y="25926"/>
                    <a:pt x="3859" y="19164"/>
                    <a:pt x="10812" y="11734"/>
                  </a:cubicBezTo>
                  <a:cubicBezTo>
                    <a:pt x="17766" y="4305"/>
                    <a:pt x="24052" y="-839"/>
                    <a:pt x="25100" y="114"/>
                  </a:cubicBezTo>
                  <a:cubicBezTo>
                    <a:pt x="26148" y="1066"/>
                    <a:pt x="21290" y="7734"/>
                    <a:pt x="14432" y="15163"/>
                  </a:cubicBezTo>
                  <a:cubicBezTo>
                    <a:pt x="7574" y="22593"/>
                    <a:pt x="1097" y="27736"/>
                    <a:pt x="144" y="268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DEBD7132-A809-75C5-BBEA-BB33D789858D}"/>
                </a:ext>
              </a:extLst>
            </p:cNvPr>
            <p:cNvSpPr/>
            <p:nvPr/>
          </p:nvSpPr>
          <p:spPr>
            <a:xfrm>
              <a:off x="1600506" y="2423069"/>
              <a:ext cx="41099" cy="162317"/>
            </a:xfrm>
            <a:custGeom>
              <a:avLst/>
              <a:gdLst>
                <a:gd name="connsiteX0" fmla="*/ 31 w 41099"/>
                <a:gd name="connsiteY0" fmla="*/ 162301 h 162317"/>
                <a:gd name="connsiteX1" fmla="*/ 15367 w 41099"/>
                <a:gd name="connsiteY1" fmla="*/ 141441 h 162317"/>
                <a:gd name="connsiteX2" fmla="*/ 35274 w 41099"/>
                <a:gd name="connsiteY2" fmla="*/ 83625 h 162317"/>
                <a:gd name="connsiteX3" fmla="*/ 25749 w 41099"/>
                <a:gd name="connsiteY3" fmla="*/ 23236 h 162317"/>
                <a:gd name="connsiteX4" fmla="*/ 14033 w 41099"/>
                <a:gd name="connsiteY4" fmla="*/ 90 h 162317"/>
                <a:gd name="connsiteX5" fmla="*/ 18891 w 41099"/>
                <a:gd name="connsiteY5" fmla="*/ 5329 h 162317"/>
                <a:gd name="connsiteX6" fmla="*/ 28892 w 41099"/>
                <a:gd name="connsiteY6" fmla="*/ 21807 h 162317"/>
                <a:gd name="connsiteX7" fmla="*/ 18796 w 41099"/>
                <a:gd name="connsiteY7" fmla="*/ 143441 h 162317"/>
                <a:gd name="connsiteX8" fmla="*/ 6127 w 41099"/>
                <a:gd name="connsiteY8" fmla="*/ 158015 h 162317"/>
                <a:gd name="connsiteX9" fmla="*/ 31 w 41099"/>
                <a:gd name="connsiteY9" fmla="*/ 162301 h 16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099" h="162317">
                  <a:moveTo>
                    <a:pt x="31" y="162301"/>
                  </a:moveTo>
                  <a:cubicBezTo>
                    <a:pt x="-540" y="161634"/>
                    <a:pt x="6794" y="154776"/>
                    <a:pt x="15367" y="141441"/>
                  </a:cubicBezTo>
                  <a:cubicBezTo>
                    <a:pt x="26597" y="124068"/>
                    <a:pt x="33436" y="104227"/>
                    <a:pt x="35274" y="83625"/>
                  </a:cubicBezTo>
                  <a:cubicBezTo>
                    <a:pt x="36998" y="63022"/>
                    <a:pt x="33731" y="42305"/>
                    <a:pt x="25749" y="23236"/>
                  </a:cubicBezTo>
                  <a:cubicBezTo>
                    <a:pt x="19462" y="8663"/>
                    <a:pt x="13366" y="662"/>
                    <a:pt x="14033" y="90"/>
                  </a:cubicBezTo>
                  <a:cubicBezTo>
                    <a:pt x="14700" y="-481"/>
                    <a:pt x="16129" y="1710"/>
                    <a:pt x="18891" y="5329"/>
                  </a:cubicBezTo>
                  <a:cubicBezTo>
                    <a:pt x="22739" y="10492"/>
                    <a:pt x="26082" y="16007"/>
                    <a:pt x="28892" y="21807"/>
                  </a:cubicBezTo>
                  <a:cubicBezTo>
                    <a:pt x="48247" y="61107"/>
                    <a:pt x="44370" y="107875"/>
                    <a:pt x="18796" y="143441"/>
                  </a:cubicBezTo>
                  <a:cubicBezTo>
                    <a:pt x="15033" y="148680"/>
                    <a:pt x="10785" y="153557"/>
                    <a:pt x="6127" y="158015"/>
                  </a:cubicBezTo>
                  <a:cubicBezTo>
                    <a:pt x="2317" y="161063"/>
                    <a:pt x="317" y="162491"/>
                    <a:pt x="31" y="16230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330F0C7-297B-4BCE-DFDF-55D091FDCEDA}"/>
                </a:ext>
              </a:extLst>
            </p:cNvPr>
            <p:cNvSpPr/>
            <p:nvPr/>
          </p:nvSpPr>
          <p:spPr>
            <a:xfrm>
              <a:off x="1557390" y="2427446"/>
              <a:ext cx="59781" cy="98774"/>
            </a:xfrm>
            <a:custGeom>
              <a:avLst/>
              <a:gdLst>
                <a:gd name="connsiteX0" fmla="*/ 0 w 59781"/>
                <a:gd name="connsiteY0" fmla="*/ 98774 h 98774"/>
                <a:gd name="connsiteX1" fmla="*/ 11525 w 59781"/>
                <a:gd name="connsiteY1" fmla="*/ 85630 h 98774"/>
                <a:gd name="connsiteX2" fmla="*/ 38481 w 59781"/>
                <a:gd name="connsiteY2" fmla="*/ 54102 h 98774"/>
                <a:gd name="connsiteX3" fmla="*/ 55531 w 59781"/>
                <a:gd name="connsiteY3" fmla="*/ 16954 h 98774"/>
                <a:gd name="connsiteX4" fmla="*/ 58674 w 59781"/>
                <a:gd name="connsiteY4" fmla="*/ 0 h 98774"/>
                <a:gd name="connsiteX5" fmla="*/ 58674 w 59781"/>
                <a:gd name="connsiteY5" fmla="*/ 17621 h 98774"/>
                <a:gd name="connsiteX6" fmla="*/ 42100 w 59781"/>
                <a:gd name="connsiteY6" fmla="*/ 56864 h 98774"/>
                <a:gd name="connsiteX7" fmla="*/ 13525 w 59781"/>
                <a:gd name="connsiteY7" fmla="*/ 88106 h 98774"/>
                <a:gd name="connsiteX8" fmla="*/ 0 w 59781"/>
                <a:gd name="connsiteY8" fmla="*/ 98774 h 9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81" h="98774">
                  <a:moveTo>
                    <a:pt x="0" y="98774"/>
                  </a:moveTo>
                  <a:cubicBezTo>
                    <a:pt x="3267" y="93926"/>
                    <a:pt x="7144" y="89506"/>
                    <a:pt x="11525" y="85630"/>
                  </a:cubicBezTo>
                  <a:cubicBezTo>
                    <a:pt x="21269" y="75800"/>
                    <a:pt x="30280" y="65256"/>
                    <a:pt x="38481" y="54102"/>
                  </a:cubicBezTo>
                  <a:cubicBezTo>
                    <a:pt x="46415" y="42882"/>
                    <a:pt x="52197" y="30280"/>
                    <a:pt x="55531" y="16954"/>
                  </a:cubicBezTo>
                  <a:cubicBezTo>
                    <a:pt x="58007" y="6763"/>
                    <a:pt x="57817" y="95"/>
                    <a:pt x="58674" y="0"/>
                  </a:cubicBezTo>
                  <a:cubicBezTo>
                    <a:pt x="60150" y="5782"/>
                    <a:pt x="60150" y="11840"/>
                    <a:pt x="58674" y="17621"/>
                  </a:cubicBezTo>
                  <a:cubicBezTo>
                    <a:pt x="56178" y="31785"/>
                    <a:pt x="50521" y="45206"/>
                    <a:pt x="42100" y="56864"/>
                  </a:cubicBezTo>
                  <a:cubicBezTo>
                    <a:pt x="33871" y="68389"/>
                    <a:pt x="24279" y="78886"/>
                    <a:pt x="13525" y="88106"/>
                  </a:cubicBezTo>
                  <a:cubicBezTo>
                    <a:pt x="9573" y="92316"/>
                    <a:pt x="5020" y="95917"/>
                    <a:pt x="0" y="9877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B8CC096-74C2-F9FC-66C2-B1D80AEFE1A2}"/>
                </a:ext>
              </a:extLst>
            </p:cNvPr>
            <p:cNvSpPr/>
            <p:nvPr/>
          </p:nvSpPr>
          <p:spPr>
            <a:xfrm>
              <a:off x="1396291" y="2516314"/>
              <a:ext cx="71658" cy="107547"/>
            </a:xfrm>
            <a:custGeom>
              <a:avLst/>
              <a:gdLst>
                <a:gd name="connsiteX0" fmla="*/ 11556 w 71658"/>
                <a:gd name="connsiteY0" fmla="*/ 0 h 107547"/>
                <a:gd name="connsiteX1" fmla="*/ 71659 w 71658"/>
                <a:gd name="connsiteY1" fmla="*/ 105537 h 107547"/>
                <a:gd name="connsiteX2" fmla="*/ 70421 w 71658"/>
                <a:gd name="connsiteY2" fmla="*/ 107537 h 107547"/>
                <a:gd name="connsiteX3" fmla="*/ 10 w 71658"/>
                <a:gd name="connsiteY3" fmla="*/ 39472 h 107547"/>
                <a:gd name="connsiteX4" fmla="*/ 11556 w 71658"/>
                <a:gd name="connsiteY4" fmla="*/ 0 h 107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58" h="107547">
                  <a:moveTo>
                    <a:pt x="11556" y="0"/>
                  </a:moveTo>
                  <a:cubicBezTo>
                    <a:pt x="12216" y="43148"/>
                    <a:pt x="34889" y="82953"/>
                    <a:pt x="71659" y="105537"/>
                  </a:cubicBezTo>
                  <a:lnTo>
                    <a:pt x="70421" y="107537"/>
                  </a:lnTo>
                  <a:cubicBezTo>
                    <a:pt x="32183" y="108185"/>
                    <a:pt x="659" y="77715"/>
                    <a:pt x="10" y="39472"/>
                  </a:cubicBezTo>
                  <a:cubicBezTo>
                    <a:pt x="-228" y="25451"/>
                    <a:pt x="3798" y="11687"/>
                    <a:pt x="1155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A3D4754-2B3F-D0D9-F6B9-535F2C5A93E1}"/>
                </a:ext>
              </a:extLst>
            </p:cNvPr>
            <p:cNvSpPr/>
            <p:nvPr/>
          </p:nvSpPr>
          <p:spPr>
            <a:xfrm>
              <a:off x="1325551" y="2667000"/>
              <a:ext cx="45624" cy="23145"/>
            </a:xfrm>
            <a:custGeom>
              <a:avLst/>
              <a:gdLst>
                <a:gd name="connsiteX0" fmla="*/ 0 w 45624"/>
                <a:gd name="connsiteY0" fmla="*/ 0 h 23145"/>
                <a:gd name="connsiteX1" fmla="*/ 22955 w 45624"/>
                <a:gd name="connsiteY1" fmla="*/ 11239 h 23145"/>
                <a:gd name="connsiteX2" fmla="*/ 45625 w 45624"/>
                <a:gd name="connsiteY2" fmla="*/ 23146 h 23145"/>
                <a:gd name="connsiteX3" fmla="*/ 20764 w 45624"/>
                <a:gd name="connsiteY3" fmla="*/ 15716 h 23145"/>
                <a:gd name="connsiteX4" fmla="*/ 0 w 45624"/>
                <a:gd name="connsiteY4" fmla="*/ 0 h 2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24" h="23145">
                  <a:moveTo>
                    <a:pt x="0" y="0"/>
                  </a:moveTo>
                  <a:cubicBezTo>
                    <a:pt x="8038" y="2896"/>
                    <a:pt x="15736" y="6667"/>
                    <a:pt x="22955" y="11239"/>
                  </a:cubicBezTo>
                  <a:cubicBezTo>
                    <a:pt x="30910" y="14402"/>
                    <a:pt x="38508" y="18393"/>
                    <a:pt x="45625" y="23146"/>
                  </a:cubicBezTo>
                  <a:cubicBezTo>
                    <a:pt x="36810" y="23022"/>
                    <a:pt x="28204" y="20450"/>
                    <a:pt x="20764" y="15716"/>
                  </a:cubicBezTo>
                  <a:cubicBezTo>
                    <a:pt x="12546" y="12459"/>
                    <a:pt x="5369" y="702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9F6198E-1029-6546-2AA3-71163F4447F1}"/>
                </a:ext>
              </a:extLst>
            </p:cNvPr>
            <p:cNvSpPr/>
            <p:nvPr/>
          </p:nvSpPr>
          <p:spPr>
            <a:xfrm>
              <a:off x="1283355" y="2737389"/>
              <a:ext cx="61340" cy="8739"/>
            </a:xfrm>
            <a:custGeom>
              <a:avLst/>
              <a:gdLst>
                <a:gd name="connsiteX0" fmla="*/ 0 w 61340"/>
                <a:gd name="connsiteY0" fmla="*/ 0 h 8739"/>
                <a:gd name="connsiteX1" fmla="*/ 30575 w 61340"/>
                <a:gd name="connsiteY1" fmla="*/ 2858 h 8739"/>
                <a:gd name="connsiteX2" fmla="*/ 61341 w 61340"/>
                <a:gd name="connsiteY2" fmla="*/ 5525 h 8739"/>
                <a:gd name="connsiteX3" fmla="*/ 30194 w 61340"/>
                <a:gd name="connsiteY3" fmla="*/ 7811 h 8739"/>
                <a:gd name="connsiteX4" fmla="*/ 0 w 61340"/>
                <a:gd name="connsiteY4" fmla="*/ 0 h 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0" h="8739">
                  <a:moveTo>
                    <a:pt x="0" y="0"/>
                  </a:moveTo>
                  <a:cubicBezTo>
                    <a:pt x="10250" y="162"/>
                    <a:pt x="20472" y="1124"/>
                    <a:pt x="30575" y="2858"/>
                  </a:cubicBezTo>
                  <a:cubicBezTo>
                    <a:pt x="40881" y="3000"/>
                    <a:pt x="51164" y="3896"/>
                    <a:pt x="61341" y="5525"/>
                  </a:cubicBezTo>
                  <a:cubicBezTo>
                    <a:pt x="51299" y="8801"/>
                    <a:pt x="40608" y="9592"/>
                    <a:pt x="30194" y="7811"/>
                  </a:cubicBezTo>
                  <a:cubicBezTo>
                    <a:pt x="19645" y="7687"/>
                    <a:pt x="9284" y="50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F6CC085-5CEE-56E4-3D4A-8BE88539B3AC}"/>
                </a:ext>
              </a:extLst>
            </p:cNvPr>
            <p:cNvSpPr/>
            <p:nvPr/>
          </p:nvSpPr>
          <p:spPr>
            <a:xfrm>
              <a:off x="1357568" y="2536602"/>
              <a:ext cx="11096" cy="84582"/>
            </a:xfrm>
            <a:custGeom>
              <a:avLst/>
              <a:gdLst>
                <a:gd name="connsiteX0" fmla="*/ 10846 w 11096"/>
                <a:gd name="connsiteY0" fmla="*/ 0 h 84582"/>
                <a:gd name="connsiteX1" fmla="*/ 5416 w 11096"/>
                <a:gd name="connsiteY1" fmla="*/ 42100 h 84582"/>
                <a:gd name="connsiteX2" fmla="*/ 3797 w 11096"/>
                <a:gd name="connsiteY2" fmla="*/ 84582 h 84582"/>
                <a:gd name="connsiteX3" fmla="*/ 10846 w 11096"/>
                <a:gd name="connsiteY3" fmla="*/ 0 h 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96" h="84582">
                  <a:moveTo>
                    <a:pt x="10846" y="0"/>
                  </a:moveTo>
                  <a:cubicBezTo>
                    <a:pt x="12274" y="0"/>
                    <a:pt x="7226" y="19050"/>
                    <a:pt x="5416" y="42100"/>
                  </a:cubicBezTo>
                  <a:cubicBezTo>
                    <a:pt x="3606" y="65151"/>
                    <a:pt x="5416" y="84392"/>
                    <a:pt x="3797" y="84582"/>
                  </a:cubicBezTo>
                  <a:cubicBezTo>
                    <a:pt x="-3058" y="56369"/>
                    <a:pt x="-585" y="26689"/>
                    <a:pt x="1084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CCF3DF4-587E-AD56-FB0A-27120770EB88}"/>
                </a:ext>
              </a:extLst>
            </p:cNvPr>
            <p:cNvSpPr/>
            <p:nvPr/>
          </p:nvSpPr>
          <p:spPr>
            <a:xfrm>
              <a:off x="1393845" y="2655754"/>
              <a:ext cx="38100" cy="5186"/>
            </a:xfrm>
            <a:custGeom>
              <a:avLst/>
              <a:gdLst>
                <a:gd name="connsiteX0" fmla="*/ 0 w 38100"/>
                <a:gd name="connsiteY0" fmla="*/ 1721 h 5186"/>
                <a:gd name="connsiteX1" fmla="*/ 19050 w 38100"/>
                <a:gd name="connsiteY1" fmla="*/ 578 h 5186"/>
                <a:gd name="connsiteX2" fmla="*/ 38100 w 38100"/>
                <a:gd name="connsiteY2" fmla="*/ 578 h 5186"/>
                <a:gd name="connsiteX3" fmla="*/ 0 w 38100"/>
                <a:gd name="connsiteY3" fmla="*/ 1435 h 5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186">
                  <a:moveTo>
                    <a:pt x="0" y="1721"/>
                  </a:moveTo>
                  <a:cubicBezTo>
                    <a:pt x="0" y="292"/>
                    <a:pt x="8763" y="863"/>
                    <a:pt x="19050" y="578"/>
                  </a:cubicBezTo>
                  <a:cubicBezTo>
                    <a:pt x="29337" y="292"/>
                    <a:pt x="38100" y="-565"/>
                    <a:pt x="38100" y="578"/>
                  </a:cubicBezTo>
                  <a:cubicBezTo>
                    <a:pt x="26133" y="6407"/>
                    <a:pt x="12217" y="6721"/>
                    <a:pt x="0" y="14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B035D9-6CB5-BBD6-7AC9-78D5844031DA}"/>
                </a:ext>
              </a:extLst>
            </p:cNvPr>
            <p:cNvSpPr/>
            <p:nvPr/>
          </p:nvSpPr>
          <p:spPr>
            <a:xfrm>
              <a:off x="1329552" y="2788062"/>
              <a:ext cx="30956" cy="45434"/>
            </a:xfrm>
            <a:custGeom>
              <a:avLst/>
              <a:gdLst>
                <a:gd name="connsiteX0" fmla="*/ 0 w 30956"/>
                <a:gd name="connsiteY0" fmla="*/ 0 h 45434"/>
                <a:gd name="connsiteX1" fmla="*/ 19050 w 30956"/>
                <a:gd name="connsiteY1" fmla="*/ 20288 h 45434"/>
                <a:gd name="connsiteX2" fmla="*/ 30956 w 30956"/>
                <a:gd name="connsiteY2" fmla="*/ 45434 h 45434"/>
                <a:gd name="connsiteX3" fmla="*/ 14954 w 30956"/>
                <a:gd name="connsiteY3" fmla="*/ 23146 h 45434"/>
                <a:gd name="connsiteX4" fmla="*/ 0 w 30956"/>
                <a:gd name="connsiteY4" fmla="*/ 0 h 4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" h="45434">
                  <a:moveTo>
                    <a:pt x="0" y="0"/>
                  </a:moveTo>
                  <a:cubicBezTo>
                    <a:pt x="7888" y="5134"/>
                    <a:pt x="14422" y="12097"/>
                    <a:pt x="19050" y="20288"/>
                  </a:cubicBezTo>
                  <a:cubicBezTo>
                    <a:pt x="24943" y="27613"/>
                    <a:pt x="29023" y="36233"/>
                    <a:pt x="30956" y="45434"/>
                  </a:cubicBezTo>
                  <a:cubicBezTo>
                    <a:pt x="24792" y="38633"/>
                    <a:pt x="19422" y="31156"/>
                    <a:pt x="14954" y="23146"/>
                  </a:cubicBezTo>
                  <a:cubicBezTo>
                    <a:pt x="9100" y="16031"/>
                    <a:pt x="4082" y="825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F6F9893-9112-CA46-F698-1B58BE4D69AE}"/>
                </a:ext>
              </a:extLst>
            </p:cNvPr>
            <p:cNvSpPr/>
            <p:nvPr/>
          </p:nvSpPr>
          <p:spPr>
            <a:xfrm>
              <a:off x="1505288" y="2409920"/>
              <a:ext cx="67722" cy="183832"/>
            </a:xfrm>
            <a:custGeom>
              <a:avLst/>
              <a:gdLst>
                <a:gd name="connsiteX0" fmla="*/ 0 w 67722"/>
                <a:gd name="connsiteY0" fmla="*/ 183833 h 183832"/>
                <a:gd name="connsiteX1" fmla="*/ 9525 w 67722"/>
                <a:gd name="connsiteY1" fmla="*/ 156686 h 183832"/>
                <a:gd name="connsiteX2" fmla="*/ 33814 w 67722"/>
                <a:gd name="connsiteY2" fmla="*/ 91916 h 183832"/>
                <a:gd name="connsiteX3" fmla="*/ 57245 w 67722"/>
                <a:gd name="connsiteY3" fmla="*/ 26765 h 183832"/>
                <a:gd name="connsiteX4" fmla="*/ 67723 w 67722"/>
                <a:gd name="connsiteY4" fmla="*/ 0 h 183832"/>
                <a:gd name="connsiteX5" fmla="*/ 60579 w 67722"/>
                <a:gd name="connsiteY5" fmla="*/ 27813 h 183832"/>
                <a:gd name="connsiteX6" fmla="*/ 38386 w 67722"/>
                <a:gd name="connsiteY6" fmla="*/ 93536 h 183832"/>
                <a:gd name="connsiteX7" fmla="*/ 12764 w 67722"/>
                <a:gd name="connsiteY7" fmla="*/ 158020 h 183832"/>
                <a:gd name="connsiteX8" fmla="*/ 0 w 67722"/>
                <a:gd name="connsiteY8" fmla="*/ 183833 h 18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722" h="183832">
                  <a:moveTo>
                    <a:pt x="0" y="183833"/>
                  </a:moveTo>
                  <a:cubicBezTo>
                    <a:pt x="2436" y="174546"/>
                    <a:pt x="5622" y="165459"/>
                    <a:pt x="9525" y="156686"/>
                  </a:cubicBezTo>
                  <a:cubicBezTo>
                    <a:pt x="16288" y="138684"/>
                    <a:pt x="24575" y="116396"/>
                    <a:pt x="33814" y="91916"/>
                  </a:cubicBezTo>
                  <a:cubicBezTo>
                    <a:pt x="43053" y="67437"/>
                    <a:pt x="50673" y="44863"/>
                    <a:pt x="57245" y="26765"/>
                  </a:cubicBezTo>
                  <a:cubicBezTo>
                    <a:pt x="59979" y="17564"/>
                    <a:pt x="63484" y="8611"/>
                    <a:pt x="67723" y="0"/>
                  </a:cubicBezTo>
                  <a:cubicBezTo>
                    <a:pt x="66246" y="9477"/>
                    <a:pt x="63856" y="18793"/>
                    <a:pt x="60579" y="27813"/>
                  </a:cubicBezTo>
                  <a:cubicBezTo>
                    <a:pt x="55435" y="44863"/>
                    <a:pt x="47720" y="68104"/>
                    <a:pt x="38386" y="93536"/>
                  </a:cubicBezTo>
                  <a:cubicBezTo>
                    <a:pt x="29051" y="118967"/>
                    <a:pt x="19907" y="141732"/>
                    <a:pt x="12764" y="158020"/>
                  </a:cubicBezTo>
                  <a:cubicBezTo>
                    <a:pt x="9314" y="167002"/>
                    <a:pt x="5042" y="175641"/>
                    <a:pt x="0" y="1838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37678D5-D847-83BF-39DA-29408AD90E26}"/>
                </a:ext>
              </a:extLst>
            </p:cNvPr>
            <p:cNvSpPr/>
            <p:nvPr/>
          </p:nvSpPr>
          <p:spPr>
            <a:xfrm>
              <a:off x="1445756" y="2409539"/>
              <a:ext cx="127254" cy="52550"/>
            </a:xfrm>
            <a:custGeom>
              <a:avLst/>
              <a:gdLst>
                <a:gd name="connsiteX0" fmla="*/ 0 w 127254"/>
                <a:gd name="connsiteY0" fmla="*/ 52483 h 52550"/>
                <a:gd name="connsiteX1" fmla="*/ 16383 w 127254"/>
                <a:gd name="connsiteY1" fmla="*/ 40672 h 52550"/>
                <a:gd name="connsiteX2" fmla="*/ 60389 w 127254"/>
                <a:gd name="connsiteY2" fmla="*/ 18669 h 52550"/>
                <a:gd name="connsiteX3" fmla="*/ 107156 w 127254"/>
                <a:gd name="connsiteY3" fmla="*/ 3334 h 52550"/>
                <a:gd name="connsiteX4" fmla="*/ 127254 w 127254"/>
                <a:gd name="connsiteY4" fmla="*/ 0 h 52550"/>
                <a:gd name="connsiteX5" fmla="*/ 62294 w 127254"/>
                <a:gd name="connsiteY5" fmla="*/ 23241 h 52550"/>
                <a:gd name="connsiteX6" fmla="*/ 0 w 127254"/>
                <a:gd name="connsiteY6" fmla="*/ 52483 h 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254" h="52550">
                  <a:moveTo>
                    <a:pt x="0" y="52483"/>
                  </a:moveTo>
                  <a:cubicBezTo>
                    <a:pt x="4848" y="47758"/>
                    <a:pt x="10369" y="43777"/>
                    <a:pt x="16383" y="40672"/>
                  </a:cubicBezTo>
                  <a:cubicBezTo>
                    <a:pt x="30492" y="32271"/>
                    <a:pt x="45201" y="24917"/>
                    <a:pt x="60389" y="18669"/>
                  </a:cubicBezTo>
                  <a:cubicBezTo>
                    <a:pt x="75588" y="12440"/>
                    <a:pt x="91217" y="7306"/>
                    <a:pt x="107156" y="3334"/>
                  </a:cubicBezTo>
                  <a:cubicBezTo>
                    <a:pt x="113671" y="1295"/>
                    <a:pt x="120434" y="172"/>
                    <a:pt x="127254" y="0"/>
                  </a:cubicBezTo>
                  <a:cubicBezTo>
                    <a:pt x="127254" y="1524"/>
                    <a:pt x="97441" y="8763"/>
                    <a:pt x="62294" y="23241"/>
                  </a:cubicBezTo>
                  <a:cubicBezTo>
                    <a:pt x="27146" y="37719"/>
                    <a:pt x="762" y="53721"/>
                    <a:pt x="0" y="524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A656E83-930A-50BF-C45D-756EBAE9B23D}"/>
                </a:ext>
              </a:extLst>
            </p:cNvPr>
            <p:cNvSpPr/>
            <p:nvPr/>
          </p:nvSpPr>
          <p:spPr>
            <a:xfrm>
              <a:off x="1641511" y="2502503"/>
              <a:ext cx="28941" cy="73152"/>
            </a:xfrm>
            <a:custGeom>
              <a:avLst/>
              <a:gdLst>
                <a:gd name="connsiteX0" fmla="*/ 80 w 28941"/>
                <a:gd name="connsiteY0" fmla="*/ 0 h 73152"/>
                <a:gd name="connsiteX1" fmla="*/ 28655 w 28941"/>
                <a:gd name="connsiteY1" fmla="*/ 73152 h 73152"/>
                <a:gd name="connsiteX2" fmla="*/ 18272 w 28941"/>
                <a:gd name="connsiteY2" fmla="*/ 35052 h 73152"/>
                <a:gd name="connsiteX3" fmla="*/ 80 w 28941"/>
                <a:gd name="connsiteY3" fmla="*/ 0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1" h="73152">
                  <a:moveTo>
                    <a:pt x="80" y="0"/>
                  </a:moveTo>
                  <a:cubicBezTo>
                    <a:pt x="20320" y="18707"/>
                    <a:pt x="30855" y="45672"/>
                    <a:pt x="28655" y="73152"/>
                  </a:cubicBezTo>
                  <a:cubicBezTo>
                    <a:pt x="27131" y="73152"/>
                    <a:pt x="26178" y="55340"/>
                    <a:pt x="18272" y="35052"/>
                  </a:cubicBezTo>
                  <a:cubicBezTo>
                    <a:pt x="10367" y="14764"/>
                    <a:pt x="-1063" y="953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60B9C15-A2A6-44C7-B0A0-EDCD644316C5}"/>
                </a:ext>
              </a:extLst>
            </p:cNvPr>
            <p:cNvSpPr/>
            <p:nvPr/>
          </p:nvSpPr>
          <p:spPr>
            <a:xfrm>
              <a:off x="1512050" y="2612040"/>
              <a:ext cx="50482" cy="25042"/>
            </a:xfrm>
            <a:custGeom>
              <a:avLst/>
              <a:gdLst>
                <a:gd name="connsiteX0" fmla="*/ 0 w 50482"/>
                <a:gd name="connsiteY0" fmla="*/ 23717 h 25042"/>
                <a:gd name="connsiteX1" fmla="*/ 27337 w 50482"/>
                <a:gd name="connsiteY1" fmla="*/ 16383 h 25042"/>
                <a:gd name="connsiteX2" fmla="*/ 50483 w 50482"/>
                <a:gd name="connsiteY2" fmla="*/ 0 h 25042"/>
                <a:gd name="connsiteX3" fmla="*/ 0 w 50482"/>
                <a:gd name="connsiteY3" fmla="*/ 23717 h 2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2" h="25042">
                  <a:moveTo>
                    <a:pt x="0" y="23717"/>
                  </a:moveTo>
                  <a:cubicBezTo>
                    <a:pt x="9325" y="22146"/>
                    <a:pt x="18479" y="19698"/>
                    <a:pt x="27337" y="16383"/>
                  </a:cubicBezTo>
                  <a:cubicBezTo>
                    <a:pt x="35544" y="11649"/>
                    <a:pt x="43293" y="6172"/>
                    <a:pt x="50483" y="0"/>
                  </a:cubicBezTo>
                  <a:cubicBezTo>
                    <a:pt x="41426" y="18898"/>
                    <a:pt x="20325" y="28804"/>
                    <a:pt x="0" y="237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E33074C-3197-DDE9-3814-A71090F98A9B}"/>
                </a:ext>
              </a:extLst>
            </p:cNvPr>
            <p:cNvSpPr/>
            <p:nvPr/>
          </p:nvSpPr>
          <p:spPr>
            <a:xfrm>
              <a:off x="1416552" y="2519508"/>
              <a:ext cx="26728" cy="45388"/>
            </a:xfrm>
            <a:custGeom>
              <a:avLst/>
              <a:gdLst>
                <a:gd name="connsiteX0" fmla="*/ 58 w 26728"/>
                <a:gd name="connsiteY0" fmla="*/ 45383 h 45388"/>
                <a:gd name="connsiteX1" fmla="*/ 7678 w 26728"/>
                <a:gd name="connsiteY1" fmla="*/ 19190 h 45388"/>
                <a:gd name="connsiteX2" fmla="*/ 26728 w 26728"/>
                <a:gd name="connsiteY2" fmla="*/ 140 h 45388"/>
                <a:gd name="connsiteX3" fmla="*/ 11774 w 26728"/>
                <a:gd name="connsiteY3" fmla="*/ 21952 h 45388"/>
                <a:gd name="connsiteX4" fmla="*/ 58 w 26728"/>
                <a:gd name="connsiteY4" fmla="*/ 45383 h 4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8" h="45388">
                  <a:moveTo>
                    <a:pt x="58" y="45383"/>
                  </a:moveTo>
                  <a:cubicBezTo>
                    <a:pt x="-439" y="36039"/>
                    <a:pt x="2247" y="26810"/>
                    <a:pt x="7678" y="19190"/>
                  </a:cubicBezTo>
                  <a:cubicBezTo>
                    <a:pt x="15489" y="5950"/>
                    <a:pt x="26728" y="-1099"/>
                    <a:pt x="26728" y="140"/>
                  </a:cubicBezTo>
                  <a:cubicBezTo>
                    <a:pt x="26728" y="1378"/>
                    <a:pt x="19013" y="9665"/>
                    <a:pt x="11774" y="21952"/>
                  </a:cubicBezTo>
                  <a:cubicBezTo>
                    <a:pt x="4535" y="34239"/>
                    <a:pt x="1487" y="45669"/>
                    <a:pt x="58" y="4538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89D6D5A-8EA8-F843-E481-96266D024BA4}"/>
                </a:ext>
              </a:extLst>
            </p:cNvPr>
            <p:cNvSpPr/>
            <p:nvPr/>
          </p:nvSpPr>
          <p:spPr>
            <a:xfrm>
              <a:off x="1720787" y="2690520"/>
              <a:ext cx="12457" cy="18472"/>
            </a:xfrm>
            <a:custGeom>
              <a:avLst/>
              <a:gdLst>
                <a:gd name="connsiteX0" fmla="*/ 147 w 12457"/>
                <a:gd name="connsiteY0" fmla="*/ 18199 h 18472"/>
                <a:gd name="connsiteX1" fmla="*/ 5290 w 12457"/>
                <a:gd name="connsiteY1" fmla="*/ 8674 h 18472"/>
                <a:gd name="connsiteX2" fmla="*/ 11577 w 12457"/>
                <a:gd name="connsiteY2" fmla="*/ 7 h 18472"/>
                <a:gd name="connsiteX3" fmla="*/ 9481 w 12457"/>
                <a:gd name="connsiteY3" fmla="*/ 11341 h 18472"/>
                <a:gd name="connsiteX4" fmla="*/ 147 w 12457"/>
                <a:gd name="connsiteY4" fmla="*/ 18199 h 1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57" h="18472">
                  <a:moveTo>
                    <a:pt x="147" y="18199"/>
                  </a:moveTo>
                  <a:cubicBezTo>
                    <a:pt x="-710" y="17056"/>
                    <a:pt x="2338" y="13532"/>
                    <a:pt x="5290" y="8674"/>
                  </a:cubicBezTo>
                  <a:cubicBezTo>
                    <a:pt x="8243" y="3816"/>
                    <a:pt x="10243" y="-184"/>
                    <a:pt x="11577" y="7"/>
                  </a:cubicBezTo>
                  <a:cubicBezTo>
                    <a:pt x="12910" y="197"/>
                    <a:pt x="13101" y="5817"/>
                    <a:pt x="9481" y="11341"/>
                  </a:cubicBezTo>
                  <a:cubicBezTo>
                    <a:pt x="5862" y="16866"/>
                    <a:pt x="814" y="19342"/>
                    <a:pt x="147" y="181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75B45BF-CBF7-9095-8982-F330569E9E23}"/>
                </a:ext>
              </a:extLst>
            </p:cNvPr>
            <p:cNvSpPr/>
            <p:nvPr/>
          </p:nvSpPr>
          <p:spPr>
            <a:xfrm>
              <a:off x="1313531" y="2601372"/>
              <a:ext cx="122246" cy="258033"/>
            </a:xfrm>
            <a:custGeom>
              <a:avLst/>
              <a:gdLst>
                <a:gd name="connsiteX0" fmla="*/ 122224 w 122246"/>
                <a:gd name="connsiteY0" fmla="*/ 0 h 258033"/>
                <a:gd name="connsiteX1" fmla="*/ 96221 w 122246"/>
                <a:gd name="connsiteY1" fmla="*/ 33528 h 258033"/>
                <a:gd name="connsiteX2" fmla="*/ 43834 w 122246"/>
                <a:gd name="connsiteY2" fmla="*/ 120777 h 258033"/>
                <a:gd name="connsiteX3" fmla="*/ 9544 w 122246"/>
                <a:gd name="connsiteY3" fmla="*/ 216694 h 258033"/>
                <a:gd name="connsiteX4" fmla="*/ 19 w 122246"/>
                <a:gd name="connsiteY4" fmla="*/ 258032 h 258033"/>
                <a:gd name="connsiteX5" fmla="*/ 876 w 122246"/>
                <a:gd name="connsiteY5" fmla="*/ 246602 h 258033"/>
                <a:gd name="connsiteX6" fmla="*/ 6210 w 122246"/>
                <a:gd name="connsiteY6" fmla="*/ 215932 h 258033"/>
                <a:gd name="connsiteX7" fmla="*/ 93840 w 122246"/>
                <a:gd name="connsiteY7" fmla="*/ 31433 h 258033"/>
                <a:gd name="connsiteX8" fmla="*/ 114319 w 122246"/>
                <a:gd name="connsiteY8" fmla="*/ 7906 h 258033"/>
                <a:gd name="connsiteX9" fmla="*/ 122224 w 122246"/>
                <a:gd name="connsiteY9" fmla="*/ 0 h 25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246" h="258033">
                  <a:moveTo>
                    <a:pt x="122224" y="0"/>
                  </a:moveTo>
                  <a:cubicBezTo>
                    <a:pt x="122796" y="571"/>
                    <a:pt x="111937" y="12668"/>
                    <a:pt x="96221" y="33528"/>
                  </a:cubicBezTo>
                  <a:cubicBezTo>
                    <a:pt x="76038" y="60884"/>
                    <a:pt x="58496" y="90107"/>
                    <a:pt x="43834" y="120777"/>
                  </a:cubicBezTo>
                  <a:cubicBezTo>
                    <a:pt x="29333" y="151571"/>
                    <a:pt x="17850" y="183690"/>
                    <a:pt x="9544" y="216694"/>
                  </a:cubicBezTo>
                  <a:cubicBezTo>
                    <a:pt x="3162" y="242125"/>
                    <a:pt x="781" y="258223"/>
                    <a:pt x="19" y="258032"/>
                  </a:cubicBezTo>
                  <a:cubicBezTo>
                    <a:pt x="-79" y="254203"/>
                    <a:pt x="208" y="250374"/>
                    <a:pt x="876" y="246602"/>
                  </a:cubicBezTo>
                  <a:cubicBezTo>
                    <a:pt x="1638" y="239363"/>
                    <a:pt x="3448" y="228791"/>
                    <a:pt x="6210" y="215932"/>
                  </a:cubicBezTo>
                  <a:cubicBezTo>
                    <a:pt x="20952" y="148552"/>
                    <a:pt x="50928" y="85439"/>
                    <a:pt x="93840" y="31433"/>
                  </a:cubicBezTo>
                  <a:cubicBezTo>
                    <a:pt x="102127" y="21146"/>
                    <a:pt x="109080" y="13145"/>
                    <a:pt x="114319" y="7906"/>
                  </a:cubicBezTo>
                  <a:cubicBezTo>
                    <a:pt x="116634" y="4972"/>
                    <a:pt x="119288" y="2315"/>
                    <a:pt x="122224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D2D0A8-A84D-9F62-DFAD-7E722B72720C}"/>
                </a:ext>
              </a:extLst>
            </p:cNvPr>
            <p:cNvSpPr/>
            <p:nvPr/>
          </p:nvSpPr>
          <p:spPr>
            <a:xfrm>
              <a:off x="1289642" y="2575559"/>
              <a:ext cx="132968" cy="142017"/>
            </a:xfrm>
            <a:custGeom>
              <a:avLst/>
              <a:gdLst>
                <a:gd name="connsiteX0" fmla="*/ 0 w 132968"/>
                <a:gd name="connsiteY0" fmla="*/ 142018 h 142017"/>
                <a:gd name="connsiteX1" fmla="*/ 13621 w 132968"/>
                <a:gd name="connsiteY1" fmla="*/ 116586 h 142017"/>
                <a:gd name="connsiteX2" fmla="*/ 56198 w 132968"/>
                <a:gd name="connsiteY2" fmla="*/ 61436 h 142017"/>
                <a:gd name="connsiteX3" fmla="*/ 108490 w 132968"/>
                <a:gd name="connsiteY3" fmla="*/ 15240 h 142017"/>
                <a:gd name="connsiteX4" fmla="*/ 132969 w 132968"/>
                <a:gd name="connsiteY4" fmla="*/ 0 h 142017"/>
                <a:gd name="connsiteX5" fmla="*/ 110585 w 132968"/>
                <a:gd name="connsiteY5" fmla="*/ 18002 h 142017"/>
                <a:gd name="connsiteX6" fmla="*/ 59817 w 132968"/>
                <a:gd name="connsiteY6" fmla="*/ 64770 h 142017"/>
                <a:gd name="connsiteX7" fmla="*/ 16478 w 132968"/>
                <a:gd name="connsiteY7" fmla="*/ 118396 h 142017"/>
                <a:gd name="connsiteX8" fmla="*/ 0 w 132968"/>
                <a:gd name="connsiteY8" fmla="*/ 142018 h 142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968" h="142017">
                  <a:moveTo>
                    <a:pt x="0" y="142018"/>
                  </a:moveTo>
                  <a:cubicBezTo>
                    <a:pt x="3515" y="133026"/>
                    <a:pt x="8087" y="124492"/>
                    <a:pt x="13621" y="116586"/>
                  </a:cubicBezTo>
                  <a:cubicBezTo>
                    <a:pt x="26051" y="96907"/>
                    <a:pt x="40306" y="78438"/>
                    <a:pt x="56198" y="61436"/>
                  </a:cubicBezTo>
                  <a:cubicBezTo>
                    <a:pt x="72100" y="44387"/>
                    <a:pt x="89612" y="28918"/>
                    <a:pt x="108490" y="15240"/>
                  </a:cubicBezTo>
                  <a:cubicBezTo>
                    <a:pt x="116028" y="9220"/>
                    <a:pt x="124243" y="4105"/>
                    <a:pt x="132969" y="0"/>
                  </a:cubicBezTo>
                  <a:cubicBezTo>
                    <a:pt x="125862" y="6429"/>
                    <a:pt x="118388" y="12440"/>
                    <a:pt x="110585" y="18002"/>
                  </a:cubicBezTo>
                  <a:cubicBezTo>
                    <a:pt x="92607" y="32404"/>
                    <a:pt x="75644" y="48035"/>
                    <a:pt x="59817" y="64770"/>
                  </a:cubicBezTo>
                  <a:cubicBezTo>
                    <a:pt x="44127" y="81601"/>
                    <a:pt x="29645" y="99527"/>
                    <a:pt x="16478" y="118396"/>
                  </a:cubicBezTo>
                  <a:cubicBezTo>
                    <a:pt x="11407" y="126559"/>
                    <a:pt x="5907" y="134445"/>
                    <a:pt x="0" y="14201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A9994AE-26A2-F188-1102-5882F8ADBF56}"/>
                </a:ext>
              </a:extLst>
            </p:cNvPr>
            <p:cNvSpPr/>
            <p:nvPr/>
          </p:nvSpPr>
          <p:spPr>
            <a:xfrm>
              <a:off x="1440814" y="2423058"/>
              <a:ext cx="238616" cy="191753"/>
            </a:xfrm>
            <a:custGeom>
              <a:avLst/>
              <a:gdLst>
                <a:gd name="connsiteX0" fmla="*/ 22469 w 238616"/>
                <a:gd name="connsiteY0" fmla="*/ 6 h 191753"/>
                <a:gd name="connsiteX1" fmla="*/ 15134 w 238616"/>
                <a:gd name="connsiteY1" fmla="*/ 13627 h 191753"/>
                <a:gd name="connsiteX2" fmla="*/ 4276 w 238616"/>
                <a:gd name="connsiteY2" fmla="*/ 53441 h 191753"/>
                <a:gd name="connsiteX3" fmla="*/ 14372 w 238616"/>
                <a:gd name="connsiteY3" fmla="*/ 113258 h 191753"/>
                <a:gd name="connsiteX4" fmla="*/ 64188 w 238616"/>
                <a:gd name="connsiteY4" fmla="*/ 167741 h 191753"/>
                <a:gd name="connsiteX5" fmla="*/ 135816 w 238616"/>
                <a:gd name="connsiteY5" fmla="*/ 187363 h 191753"/>
                <a:gd name="connsiteX6" fmla="*/ 195633 w 238616"/>
                <a:gd name="connsiteY6" fmla="*/ 175266 h 191753"/>
                <a:gd name="connsiteX7" fmla="*/ 228875 w 238616"/>
                <a:gd name="connsiteY7" fmla="*/ 151072 h 191753"/>
                <a:gd name="connsiteX8" fmla="*/ 238400 w 238616"/>
                <a:gd name="connsiteY8" fmla="*/ 138976 h 191753"/>
                <a:gd name="connsiteX9" fmla="*/ 236781 w 238616"/>
                <a:gd name="connsiteY9" fmla="*/ 142595 h 191753"/>
                <a:gd name="connsiteX10" fmla="*/ 230495 w 238616"/>
                <a:gd name="connsiteY10" fmla="*/ 152120 h 191753"/>
                <a:gd name="connsiteX11" fmla="*/ 197252 w 238616"/>
                <a:gd name="connsiteY11" fmla="*/ 178314 h 191753"/>
                <a:gd name="connsiteX12" fmla="*/ 135911 w 238616"/>
                <a:gd name="connsiteY12" fmla="*/ 191744 h 191753"/>
                <a:gd name="connsiteX13" fmla="*/ 61807 w 238616"/>
                <a:gd name="connsiteY13" fmla="*/ 171837 h 191753"/>
                <a:gd name="connsiteX14" fmla="*/ 10276 w 238616"/>
                <a:gd name="connsiteY14" fmla="*/ 114687 h 191753"/>
                <a:gd name="connsiteX15" fmla="*/ 751 w 238616"/>
                <a:gd name="connsiteY15" fmla="*/ 52584 h 191753"/>
                <a:gd name="connsiteX16" fmla="*/ 13420 w 238616"/>
                <a:gd name="connsiteY16" fmla="*/ 12198 h 191753"/>
                <a:gd name="connsiteX17" fmla="*/ 19801 w 238616"/>
                <a:gd name="connsiteY17" fmla="*/ 2673 h 191753"/>
                <a:gd name="connsiteX18" fmla="*/ 22469 w 238616"/>
                <a:gd name="connsiteY18" fmla="*/ 6 h 19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616" h="191753">
                  <a:moveTo>
                    <a:pt x="22469" y="6"/>
                  </a:moveTo>
                  <a:cubicBezTo>
                    <a:pt x="22469" y="6"/>
                    <a:pt x="19516" y="4768"/>
                    <a:pt x="15134" y="13627"/>
                  </a:cubicBezTo>
                  <a:cubicBezTo>
                    <a:pt x="9156" y="26143"/>
                    <a:pt x="5479" y="39630"/>
                    <a:pt x="4276" y="53441"/>
                  </a:cubicBezTo>
                  <a:cubicBezTo>
                    <a:pt x="2402" y="73920"/>
                    <a:pt x="5882" y="94532"/>
                    <a:pt x="14372" y="113258"/>
                  </a:cubicBezTo>
                  <a:cubicBezTo>
                    <a:pt x="25052" y="136061"/>
                    <a:pt x="42429" y="155064"/>
                    <a:pt x="64188" y="167741"/>
                  </a:cubicBezTo>
                  <a:cubicBezTo>
                    <a:pt x="85858" y="180619"/>
                    <a:pt x="110608" y="187401"/>
                    <a:pt x="135816" y="187363"/>
                  </a:cubicBezTo>
                  <a:cubicBezTo>
                    <a:pt x="156381" y="187572"/>
                    <a:pt x="176764" y="183457"/>
                    <a:pt x="195633" y="175266"/>
                  </a:cubicBezTo>
                  <a:cubicBezTo>
                    <a:pt x="208311" y="169656"/>
                    <a:pt x="219646" y="161407"/>
                    <a:pt x="228875" y="151072"/>
                  </a:cubicBezTo>
                  <a:cubicBezTo>
                    <a:pt x="235352" y="143643"/>
                    <a:pt x="237829" y="138595"/>
                    <a:pt x="238400" y="138976"/>
                  </a:cubicBezTo>
                  <a:cubicBezTo>
                    <a:pt x="238972" y="139357"/>
                    <a:pt x="238400" y="140309"/>
                    <a:pt x="236781" y="142595"/>
                  </a:cubicBezTo>
                  <a:cubicBezTo>
                    <a:pt x="234971" y="145948"/>
                    <a:pt x="232866" y="149139"/>
                    <a:pt x="230495" y="152120"/>
                  </a:cubicBezTo>
                  <a:cubicBezTo>
                    <a:pt x="221551" y="163264"/>
                    <a:pt x="210178" y="172227"/>
                    <a:pt x="197252" y="178314"/>
                  </a:cubicBezTo>
                  <a:cubicBezTo>
                    <a:pt x="178002" y="187134"/>
                    <a:pt x="157085" y="191716"/>
                    <a:pt x="135911" y="191744"/>
                  </a:cubicBezTo>
                  <a:cubicBezTo>
                    <a:pt x="109849" y="192049"/>
                    <a:pt x="84206" y="185162"/>
                    <a:pt x="61807" y="171837"/>
                  </a:cubicBezTo>
                  <a:cubicBezTo>
                    <a:pt x="39140" y="158569"/>
                    <a:pt x="21139" y="138604"/>
                    <a:pt x="10276" y="114687"/>
                  </a:cubicBezTo>
                  <a:cubicBezTo>
                    <a:pt x="1661" y="95189"/>
                    <a:pt x="-1626" y="73768"/>
                    <a:pt x="751" y="52584"/>
                  </a:cubicBezTo>
                  <a:cubicBezTo>
                    <a:pt x="2320" y="38430"/>
                    <a:pt x="6623" y="24714"/>
                    <a:pt x="13420" y="12198"/>
                  </a:cubicBezTo>
                  <a:cubicBezTo>
                    <a:pt x="15336" y="8883"/>
                    <a:pt x="17469" y="5702"/>
                    <a:pt x="19801" y="2673"/>
                  </a:cubicBezTo>
                  <a:cubicBezTo>
                    <a:pt x="21326" y="959"/>
                    <a:pt x="22278" y="-89"/>
                    <a:pt x="22469" y="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BD7E5FA-9C33-76DE-EA9E-9E515E952E21}"/>
                </a:ext>
              </a:extLst>
            </p:cNvPr>
            <p:cNvSpPr/>
            <p:nvPr/>
          </p:nvSpPr>
          <p:spPr>
            <a:xfrm>
              <a:off x="1408018" y="2493073"/>
              <a:ext cx="88887" cy="138021"/>
            </a:xfrm>
            <a:custGeom>
              <a:avLst/>
              <a:gdLst>
                <a:gd name="connsiteX0" fmla="*/ 4020 w 88887"/>
                <a:gd name="connsiteY0" fmla="*/ 0 h 138021"/>
                <a:gd name="connsiteX1" fmla="*/ 3448 w 88887"/>
                <a:gd name="connsiteY1" fmla="*/ 26670 h 138021"/>
                <a:gd name="connsiteX2" fmla="*/ 18403 w 88887"/>
                <a:gd name="connsiteY2" fmla="*/ 88201 h 138021"/>
                <a:gd name="connsiteX3" fmla="*/ 63646 w 88887"/>
                <a:gd name="connsiteY3" fmla="*/ 130111 h 138021"/>
                <a:gd name="connsiteX4" fmla="*/ 88888 w 88887"/>
                <a:gd name="connsiteY4" fmla="*/ 137636 h 138021"/>
                <a:gd name="connsiteX5" fmla="*/ 81649 w 88887"/>
                <a:gd name="connsiteY5" fmla="*/ 137636 h 138021"/>
                <a:gd name="connsiteX6" fmla="*/ 62599 w 88887"/>
                <a:gd name="connsiteY6" fmla="*/ 133159 h 138021"/>
                <a:gd name="connsiteX7" fmla="*/ 14211 w 88887"/>
                <a:gd name="connsiteY7" fmla="*/ 90011 h 138021"/>
                <a:gd name="connsiteX8" fmla="*/ 115 w 88887"/>
                <a:gd name="connsiteY8" fmla="*/ 26479 h 138021"/>
                <a:gd name="connsiteX9" fmla="*/ 2210 w 88887"/>
                <a:gd name="connsiteY9" fmla="*/ 6858 h 138021"/>
                <a:gd name="connsiteX10" fmla="*/ 4020 w 88887"/>
                <a:gd name="connsiteY10" fmla="*/ 0 h 13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87" h="138021">
                  <a:moveTo>
                    <a:pt x="4020" y="0"/>
                  </a:moveTo>
                  <a:cubicBezTo>
                    <a:pt x="4877" y="0"/>
                    <a:pt x="3163" y="10287"/>
                    <a:pt x="3448" y="26670"/>
                  </a:cubicBezTo>
                  <a:cubicBezTo>
                    <a:pt x="3458" y="48082"/>
                    <a:pt x="8585" y="69180"/>
                    <a:pt x="18403" y="88201"/>
                  </a:cubicBezTo>
                  <a:cubicBezTo>
                    <a:pt x="28549" y="106699"/>
                    <a:pt x="44425" y="121406"/>
                    <a:pt x="63646" y="130111"/>
                  </a:cubicBezTo>
                  <a:cubicBezTo>
                    <a:pt x="71851" y="133274"/>
                    <a:pt x="80290" y="135788"/>
                    <a:pt x="88888" y="137636"/>
                  </a:cubicBezTo>
                  <a:cubicBezTo>
                    <a:pt x="86501" y="138151"/>
                    <a:pt x="84035" y="138151"/>
                    <a:pt x="81649" y="137636"/>
                  </a:cubicBezTo>
                  <a:cubicBezTo>
                    <a:pt x="75118" y="137055"/>
                    <a:pt x="68705" y="135550"/>
                    <a:pt x="62599" y="133159"/>
                  </a:cubicBezTo>
                  <a:cubicBezTo>
                    <a:pt x="41921" y="124873"/>
                    <a:pt x="24799" y="109614"/>
                    <a:pt x="14211" y="90011"/>
                  </a:cubicBezTo>
                  <a:cubicBezTo>
                    <a:pt x="4035" y="70428"/>
                    <a:pt x="-826" y="48530"/>
                    <a:pt x="115" y="26479"/>
                  </a:cubicBezTo>
                  <a:cubicBezTo>
                    <a:pt x="318" y="19898"/>
                    <a:pt x="1019" y="13335"/>
                    <a:pt x="2210" y="6858"/>
                  </a:cubicBezTo>
                  <a:cubicBezTo>
                    <a:pt x="2406" y="4486"/>
                    <a:pt x="3019" y="2162"/>
                    <a:pt x="402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025AB13-E594-BE90-858E-D1B6BE5A6B26}"/>
                </a:ext>
              </a:extLst>
            </p:cNvPr>
            <p:cNvSpPr/>
            <p:nvPr/>
          </p:nvSpPr>
          <p:spPr>
            <a:xfrm>
              <a:off x="1318203" y="2669190"/>
              <a:ext cx="67736" cy="190175"/>
            </a:xfrm>
            <a:custGeom>
              <a:avLst/>
              <a:gdLst>
                <a:gd name="connsiteX0" fmla="*/ 43924 w 67736"/>
                <a:gd name="connsiteY0" fmla="*/ 37243 h 190175"/>
                <a:gd name="connsiteX1" fmla="*/ 4872 w 67736"/>
                <a:gd name="connsiteY1" fmla="*/ 147447 h 190175"/>
                <a:gd name="connsiteX2" fmla="*/ 1252 w 67736"/>
                <a:gd name="connsiteY2" fmla="*/ 185547 h 190175"/>
                <a:gd name="connsiteX3" fmla="*/ 6396 w 67736"/>
                <a:gd name="connsiteY3" fmla="*/ 190024 h 190175"/>
                <a:gd name="connsiteX4" fmla="*/ 8872 w 67736"/>
                <a:gd name="connsiteY4" fmla="*/ 186023 h 190175"/>
                <a:gd name="connsiteX5" fmla="*/ 67737 w 67736"/>
                <a:gd name="connsiteY5" fmla="*/ 0 h 19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36" h="190175">
                  <a:moveTo>
                    <a:pt x="43924" y="37243"/>
                  </a:moveTo>
                  <a:cubicBezTo>
                    <a:pt x="27987" y="72876"/>
                    <a:pt x="14927" y="109728"/>
                    <a:pt x="4872" y="147447"/>
                  </a:cubicBezTo>
                  <a:cubicBezTo>
                    <a:pt x="11" y="159534"/>
                    <a:pt x="-1246" y="172764"/>
                    <a:pt x="1252" y="185547"/>
                  </a:cubicBezTo>
                  <a:cubicBezTo>
                    <a:pt x="1919" y="187928"/>
                    <a:pt x="3919" y="190881"/>
                    <a:pt x="6396" y="190024"/>
                  </a:cubicBezTo>
                  <a:cubicBezTo>
                    <a:pt x="8872" y="189167"/>
                    <a:pt x="8491" y="187642"/>
                    <a:pt x="8872" y="186023"/>
                  </a:cubicBezTo>
                  <a:cubicBezTo>
                    <a:pt x="24814" y="122911"/>
                    <a:pt x="44470" y="60798"/>
                    <a:pt x="6773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047151D-DA72-3636-9A8A-44FCF06659B4}"/>
                </a:ext>
              </a:extLst>
            </p:cNvPr>
            <p:cNvSpPr/>
            <p:nvPr/>
          </p:nvSpPr>
          <p:spPr>
            <a:xfrm>
              <a:off x="1603205" y="2436304"/>
              <a:ext cx="45136" cy="147732"/>
            </a:xfrm>
            <a:custGeom>
              <a:avLst/>
              <a:gdLst>
                <a:gd name="connsiteX0" fmla="*/ 21622 w 45136"/>
                <a:gd name="connsiteY0" fmla="*/ 0 h 147732"/>
                <a:gd name="connsiteX1" fmla="*/ 0 w 45136"/>
                <a:gd name="connsiteY1" fmla="*/ 147733 h 147732"/>
                <a:gd name="connsiteX2" fmla="*/ 37338 w 45136"/>
                <a:gd name="connsiteY2" fmla="*/ 114681 h 147732"/>
                <a:gd name="connsiteX3" fmla="*/ 21622 w 45136"/>
                <a:gd name="connsiteY3" fmla="*/ 0 h 14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136" h="147732">
                  <a:moveTo>
                    <a:pt x="21622" y="0"/>
                  </a:moveTo>
                  <a:cubicBezTo>
                    <a:pt x="40672" y="50483"/>
                    <a:pt x="38386" y="105823"/>
                    <a:pt x="0" y="147733"/>
                  </a:cubicBezTo>
                  <a:cubicBezTo>
                    <a:pt x="17316" y="143904"/>
                    <a:pt x="31442" y="131407"/>
                    <a:pt x="37338" y="114681"/>
                  </a:cubicBezTo>
                  <a:cubicBezTo>
                    <a:pt x="51807" y="76257"/>
                    <a:pt x="45901" y="33118"/>
                    <a:pt x="216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F81D7B8-9E2E-0C11-A71B-C2035CC24469}"/>
                </a:ext>
              </a:extLst>
            </p:cNvPr>
            <p:cNvSpPr/>
            <p:nvPr/>
          </p:nvSpPr>
          <p:spPr>
            <a:xfrm>
              <a:off x="1224491" y="3136391"/>
              <a:ext cx="1116590" cy="1321157"/>
            </a:xfrm>
            <a:custGeom>
              <a:avLst/>
              <a:gdLst>
                <a:gd name="connsiteX0" fmla="*/ 1115949 w 1116590"/>
                <a:gd name="connsiteY0" fmla="*/ 910209 h 1321157"/>
                <a:gd name="connsiteX1" fmla="*/ 605695 w 1116590"/>
                <a:gd name="connsiteY1" fmla="*/ 911352 h 1321157"/>
                <a:gd name="connsiteX2" fmla="*/ 607505 w 1116590"/>
                <a:gd name="connsiteY2" fmla="*/ 910209 h 1321157"/>
                <a:gd name="connsiteX3" fmla="*/ 664655 w 1116590"/>
                <a:gd name="connsiteY3" fmla="*/ 374999 h 1321157"/>
                <a:gd name="connsiteX4" fmla="*/ 448437 w 1116590"/>
                <a:gd name="connsiteY4" fmla="*/ 12192 h 1321157"/>
                <a:gd name="connsiteX5" fmla="*/ 435483 w 1116590"/>
                <a:gd name="connsiteY5" fmla="*/ 0 h 1321157"/>
                <a:gd name="connsiteX6" fmla="*/ 299371 w 1116590"/>
                <a:gd name="connsiteY6" fmla="*/ 22955 h 1321157"/>
                <a:gd name="connsiteX7" fmla="*/ 173736 w 1116590"/>
                <a:gd name="connsiteY7" fmla="*/ 1524 h 1321157"/>
                <a:gd name="connsiteX8" fmla="*/ 173736 w 1116590"/>
                <a:gd name="connsiteY8" fmla="*/ 1524 h 1321157"/>
                <a:gd name="connsiteX9" fmla="*/ 12668 w 1116590"/>
                <a:gd name="connsiteY9" fmla="*/ 161449 h 1321157"/>
                <a:gd name="connsiteX10" fmla="*/ 151924 w 1116590"/>
                <a:gd name="connsiteY10" fmla="*/ 844010 h 1321157"/>
                <a:gd name="connsiteX11" fmla="*/ 234982 w 1116590"/>
                <a:gd name="connsiteY11" fmla="*/ 925544 h 1321157"/>
                <a:gd name="connsiteX12" fmla="*/ 0 w 1116590"/>
                <a:gd name="connsiteY12" fmla="*/ 1090898 h 1321157"/>
                <a:gd name="connsiteX13" fmla="*/ 115062 w 1116590"/>
                <a:gd name="connsiteY13" fmla="*/ 1298543 h 1321157"/>
                <a:gd name="connsiteX14" fmla="*/ 772954 w 1116590"/>
                <a:gd name="connsiteY14" fmla="*/ 1302258 h 1321157"/>
                <a:gd name="connsiteX15" fmla="*/ 1016889 w 1116590"/>
                <a:gd name="connsiteY15" fmla="*/ 1193578 h 1321157"/>
                <a:gd name="connsiteX16" fmla="*/ 1115949 w 1116590"/>
                <a:gd name="connsiteY16" fmla="*/ 910209 h 132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590" h="1321157">
                  <a:moveTo>
                    <a:pt x="1115949" y="910209"/>
                  </a:moveTo>
                  <a:cubicBezTo>
                    <a:pt x="939613" y="905894"/>
                    <a:pt x="769525" y="906275"/>
                    <a:pt x="605695" y="911352"/>
                  </a:cubicBezTo>
                  <a:lnTo>
                    <a:pt x="607505" y="910209"/>
                  </a:lnTo>
                  <a:lnTo>
                    <a:pt x="664655" y="374999"/>
                  </a:lnTo>
                  <a:lnTo>
                    <a:pt x="448437" y="12192"/>
                  </a:lnTo>
                  <a:lnTo>
                    <a:pt x="435483" y="0"/>
                  </a:lnTo>
                  <a:cubicBezTo>
                    <a:pt x="390430" y="21526"/>
                    <a:pt x="348615" y="31433"/>
                    <a:pt x="299371" y="22955"/>
                  </a:cubicBezTo>
                  <a:lnTo>
                    <a:pt x="173736" y="1524"/>
                  </a:lnTo>
                  <a:lnTo>
                    <a:pt x="173736" y="1524"/>
                  </a:lnTo>
                  <a:cubicBezTo>
                    <a:pt x="116586" y="51245"/>
                    <a:pt x="12668" y="157734"/>
                    <a:pt x="12668" y="161449"/>
                  </a:cubicBezTo>
                  <a:cubicBezTo>
                    <a:pt x="12668" y="165163"/>
                    <a:pt x="151924" y="844010"/>
                    <a:pt x="151924" y="844010"/>
                  </a:cubicBezTo>
                  <a:lnTo>
                    <a:pt x="234982" y="925544"/>
                  </a:lnTo>
                  <a:lnTo>
                    <a:pt x="0" y="1090898"/>
                  </a:lnTo>
                  <a:cubicBezTo>
                    <a:pt x="0" y="1090898"/>
                    <a:pt x="4763" y="1254062"/>
                    <a:pt x="115062" y="1298543"/>
                  </a:cubicBezTo>
                  <a:cubicBezTo>
                    <a:pt x="225361" y="1343025"/>
                    <a:pt x="715709" y="1309402"/>
                    <a:pt x="772954" y="1302258"/>
                  </a:cubicBezTo>
                  <a:cubicBezTo>
                    <a:pt x="772954" y="1302258"/>
                    <a:pt x="987171" y="1219010"/>
                    <a:pt x="1016889" y="1193578"/>
                  </a:cubicBezTo>
                  <a:cubicBezTo>
                    <a:pt x="1046607" y="1168146"/>
                    <a:pt x="1124426" y="965740"/>
                    <a:pt x="1115949" y="91020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DA00065-A478-4811-BE6B-4174D25039E6}"/>
                </a:ext>
              </a:extLst>
            </p:cNvPr>
            <p:cNvSpPr/>
            <p:nvPr/>
          </p:nvSpPr>
          <p:spPr>
            <a:xfrm>
              <a:off x="1753414" y="4122039"/>
              <a:ext cx="487679" cy="116395"/>
            </a:xfrm>
            <a:custGeom>
              <a:avLst/>
              <a:gdLst>
                <a:gd name="connsiteX0" fmla="*/ 0 w 487679"/>
                <a:gd name="connsiteY0" fmla="*/ 0 h 116395"/>
                <a:gd name="connsiteX1" fmla="*/ 5144 w 487679"/>
                <a:gd name="connsiteY1" fmla="*/ 571 h 116395"/>
                <a:gd name="connsiteX2" fmla="*/ 19526 w 487679"/>
                <a:gd name="connsiteY2" fmla="*/ 2762 h 116395"/>
                <a:gd name="connsiteX3" fmla="*/ 72390 w 487679"/>
                <a:gd name="connsiteY3" fmla="*/ 12763 h 116395"/>
                <a:gd name="connsiteX4" fmla="*/ 245269 w 487679"/>
                <a:gd name="connsiteY4" fmla="*/ 52864 h 116395"/>
                <a:gd name="connsiteX5" fmla="*/ 416719 w 487679"/>
                <a:gd name="connsiteY5" fmla="*/ 97346 h 116395"/>
                <a:gd name="connsiteX6" fmla="*/ 468725 w 487679"/>
                <a:gd name="connsiteY6" fmla="*/ 110966 h 116395"/>
                <a:gd name="connsiteX7" fmla="*/ 482822 w 487679"/>
                <a:gd name="connsiteY7" fmla="*/ 114776 h 116395"/>
                <a:gd name="connsiteX8" fmla="*/ 487680 w 487679"/>
                <a:gd name="connsiteY8" fmla="*/ 116396 h 116395"/>
                <a:gd name="connsiteX9" fmla="*/ 482632 w 487679"/>
                <a:gd name="connsiteY9" fmla="*/ 115633 h 116395"/>
                <a:gd name="connsiteX10" fmla="*/ 468344 w 487679"/>
                <a:gd name="connsiteY10" fmla="*/ 112681 h 116395"/>
                <a:gd name="connsiteX11" fmla="*/ 415957 w 487679"/>
                <a:gd name="connsiteY11" fmla="*/ 100489 h 116395"/>
                <a:gd name="connsiteX12" fmla="*/ 243840 w 487679"/>
                <a:gd name="connsiteY12" fmla="*/ 57245 h 116395"/>
                <a:gd name="connsiteX13" fmla="*/ 71533 w 487679"/>
                <a:gd name="connsiteY13" fmla="*/ 15907 h 116395"/>
                <a:gd name="connsiteX14" fmla="*/ 18955 w 487679"/>
                <a:gd name="connsiteY14" fmla="*/ 4572 h 116395"/>
                <a:gd name="connsiteX15" fmla="*/ 4667 w 487679"/>
                <a:gd name="connsiteY15" fmla="*/ 1429 h 116395"/>
                <a:gd name="connsiteX16" fmla="*/ 0 w 487679"/>
                <a:gd name="connsiteY16" fmla="*/ 0 h 11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7679" h="116395">
                  <a:moveTo>
                    <a:pt x="0" y="0"/>
                  </a:moveTo>
                  <a:cubicBezTo>
                    <a:pt x="1724" y="57"/>
                    <a:pt x="3448" y="248"/>
                    <a:pt x="5144" y="571"/>
                  </a:cubicBezTo>
                  <a:lnTo>
                    <a:pt x="19526" y="2762"/>
                  </a:lnTo>
                  <a:cubicBezTo>
                    <a:pt x="32099" y="4858"/>
                    <a:pt x="50197" y="8191"/>
                    <a:pt x="72390" y="12763"/>
                  </a:cubicBezTo>
                  <a:cubicBezTo>
                    <a:pt x="116967" y="21717"/>
                    <a:pt x="178117" y="35909"/>
                    <a:pt x="245269" y="52864"/>
                  </a:cubicBezTo>
                  <a:lnTo>
                    <a:pt x="416719" y="97346"/>
                  </a:lnTo>
                  <a:lnTo>
                    <a:pt x="468725" y="110966"/>
                  </a:lnTo>
                  <a:lnTo>
                    <a:pt x="482822" y="114776"/>
                  </a:lnTo>
                  <a:cubicBezTo>
                    <a:pt x="484480" y="115186"/>
                    <a:pt x="486108" y="115729"/>
                    <a:pt x="487680" y="116396"/>
                  </a:cubicBezTo>
                  <a:cubicBezTo>
                    <a:pt x="485966" y="116376"/>
                    <a:pt x="484270" y="116119"/>
                    <a:pt x="482632" y="115633"/>
                  </a:cubicBezTo>
                  <a:lnTo>
                    <a:pt x="468344" y="112681"/>
                  </a:lnTo>
                  <a:cubicBezTo>
                    <a:pt x="455867" y="109918"/>
                    <a:pt x="438055" y="105823"/>
                    <a:pt x="415957" y="100489"/>
                  </a:cubicBezTo>
                  <a:cubicBezTo>
                    <a:pt x="371761" y="89821"/>
                    <a:pt x="311182" y="74200"/>
                    <a:pt x="243840" y="57245"/>
                  </a:cubicBezTo>
                  <a:cubicBezTo>
                    <a:pt x="176498" y="40291"/>
                    <a:pt x="115824" y="25622"/>
                    <a:pt x="71533" y="15907"/>
                  </a:cubicBezTo>
                  <a:cubicBezTo>
                    <a:pt x="49340" y="10954"/>
                    <a:pt x="31337" y="7144"/>
                    <a:pt x="18955" y="4572"/>
                  </a:cubicBezTo>
                  <a:lnTo>
                    <a:pt x="4667" y="1429"/>
                  </a:lnTo>
                  <a:cubicBezTo>
                    <a:pt x="3058" y="1143"/>
                    <a:pt x="1495" y="6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DB04707-61FD-4609-35D7-E35598055CDB}"/>
                </a:ext>
              </a:extLst>
            </p:cNvPr>
            <p:cNvSpPr/>
            <p:nvPr/>
          </p:nvSpPr>
          <p:spPr>
            <a:xfrm>
              <a:off x="1705884" y="4042831"/>
              <a:ext cx="82105" cy="7442"/>
            </a:xfrm>
            <a:custGeom>
              <a:avLst/>
              <a:gdLst>
                <a:gd name="connsiteX0" fmla="*/ 0 w 82105"/>
                <a:gd name="connsiteY0" fmla="*/ 816 h 7442"/>
                <a:gd name="connsiteX1" fmla="*/ 41243 w 82105"/>
                <a:gd name="connsiteY1" fmla="*/ 1483 h 7442"/>
                <a:gd name="connsiteX2" fmla="*/ 82106 w 82105"/>
                <a:gd name="connsiteY2" fmla="*/ 6627 h 7442"/>
                <a:gd name="connsiteX3" fmla="*/ 40862 w 82105"/>
                <a:gd name="connsiteY3" fmla="*/ 5960 h 7442"/>
                <a:gd name="connsiteX4" fmla="*/ 0 w 82105"/>
                <a:gd name="connsiteY4" fmla="*/ 816 h 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105" h="7442">
                  <a:moveTo>
                    <a:pt x="0" y="816"/>
                  </a:moveTo>
                  <a:cubicBezTo>
                    <a:pt x="13735" y="-460"/>
                    <a:pt x="27556" y="-241"/>
                    <a:pt x="41243" y="1483"/>
                  </a:cubicBezTo>
                  <a:cubicBezTo>
                    <a:pt x="55007" y="1721"/>
                    <a:pt x="68713" y="3445"/>
                    <a:pt x="82106" y="6627"/>
                  </a:cubicBezTo>
                  <a:cubicBezTo>
                    <a:pt x="68370" y="7903"/>
                    <a:pt x="54540" y="7684"/>
                    <a:pt x="40862" y="5960"/>
                  </a:cubicBezTo>
                  <a:cubicBezTo>
                    <a:pt x="27099" y="5722"/>
                    <a:pt x="13392" y="3998"/>
                    <a:pt x="0" y="816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7084350-2B27-9744-8612-C44C0EE32902}"/>
                </a:ext>
              </a:extLst>
            </p:cNvPr>
            <p:cNvSpPr/>
            <p:nvPr/>
          </p:nvSpPr>
          <p:spPr>
            <a:xfrm>
              <a:off x="1703408" y="3946083"/>
              <a:ext cx="73936" cy="68608"/>
            </a:xfrm>
            <a:custGeom>
              <a:avLst/>
              <a:gdLst>
                <a:gd name="connsiteX0" fmla="*/ 0 w 73936"/>
                <a:gd name="connsiteY0" fmla="*/ 29 h 68608"/>
                <a:gd name="connsiteX1" fmla="*/ 35242 w 73936"/>
                <a:gd name="connsiteY1" fmla="*/ 36224 h 68608"/>
                <a:gd name="connsiteX2" fmla="*/ 73914 w 73936"/>
                <a:gd name="connsiteY2" fmla="*/ 68609 h 68608"/>
                <a:gd name="connsiteX3" fmla="*/ 32194 w 73936"/>
                <a:gd name="connsiteY3" fmla="*/ 39462 h 68608"/>
                <a:gd name="connsiteX4" fmla="*/ 0 w 73936"/>
                <a:gd name="connsiteY4" fmla="*/ 29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936" h="68608">
                  <a:moveTo>
                    <a:pt x="0" y="29"/>
                  </a:moveTo>
                  <a:cubicBezTo>
                    <a:pt x="1143" y="-828"/>
                    <a:pt x="14764" y="17364"/>
                    <a:pt x="35242" y="36224"/>
                  </a:cubicBezTo>
                  <a:cubicBezTo>
                    <a:pt x="55721" y="55084"/>
                    <a:pt x="74676" y="67466"/>
                    <a:pt x="73914" y="68609"/>
                  </a:cubicBezTo>
                  <a:cubicBezTo>
                    <a:pt x="58341" y="61522"/>
                    <a:pt x="44206" y="51645"/>
                    <a:pt x="32194" y="39462"/>
                  </a:cubicBezTo>
                  <a:cubicBezTo>
                    <a:pt x="19174" y="28366"/>
                    <a:pt x="8258" y="15012"/>
                    <a:pt x="0" y="2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E2CE7DC-60BF-916A-6214-8C23DA31018F}"/>
                </a:ext>
              </a:extLst>
            </p:cNvPr>
            <p:cNvSpPr/>
            <p:nvPr/>
          </p:nvSpPr>
          <p:spPr>
            <a:xfrm>
              <a:off x="1691566" y="3500913"/>
              <a:ext cx="63093" cy="164211"/>
            </a:xfrm>
            <a:custGeom>
              <a:avLst/>
              <a:gdLst>
                <a:gd name="connsiteX0" fmla="*/ 30 w 63093"/>
                <a:gd name="connsiteY0" fmla="*/ 164211 h 164211"/>
                <a:gd name="connsiteX1" fmla="*/ 17176 w 63093"/>
                <a:gd name="connsiteY1" fmla="*/ 143923 h 164211"/>
                <a:gd name="connsiteX2" fmla="*/ 59943 w 63093"/>
                <a:gd name="connsiteY2" fmla="*/ 26479 h 164211"/>
                <a:gd name="connsiteX3" fmla="*/ 59943 w 63093"/>
                <a:gd name="connsiteY3" fmla="*/ 0 h 164211"/>
                <a:gd name="connsiteX4" fmla="*/ 61562 w 63093"/>
                <a:gd name="connsiteY4" fmla="*/ 7049 h 164211"/>
                <a:gd name="connsiteX5" fmla="*/ 63086 w 63093"/>
                <a:gd name="connsiteY5" fmla="*/ 26099 h 164211"/>
                <a:gd name="connsiteX6" fmla="*/ 19557 w 63093"/>
                <a:gd name="connsiteY6" fmla="*/ 145447 h 164211"/>
                <a:gd name="connsiteX7" fmla="*/ 5841 w 63093"/>
                <a:gd name="connsiteY7" fmla="*/ 159353 h 164211"/>
                <a:gd name="connsiteX8" fmla="*/ 30 w 63093"/>
                <a:gd name="connsiteY8" fmla="*/ 164211 h 16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093" h="164211">
                  <a:moveTo>
                    <a:pt x="30" y="164211"/>
                  </a:moveTo>
                  <a:cubicBezTo>
                    <a:pt x="-541" y="163544"/>
                    <a:pt x="6984" y="156686"/>
                    <a:pt x="17176" y="143923"/>
                  </a:cubicBezTo>
                  <a:cubicBezTo>
                    <a:pt x="43560" y="110319"/>
                    <a:pt x="58543" y="69180"/>
                    <a:pt x="59943" y="26479"/>
                  </a:cubicBezTo>
                  <a:cubicBezTo>
                    <a:pt x="60419" y="10192"/>
                    <a:pt x="59086" y="95"/>
                    <a:pt x="59943" y="0"/>
                  </a:cubicBezTo>
                  <a:cubicBezTo>
                    <a:pt x="60829" y="2257"/>
                    <a:pt x="61372" y="4629"/>
                    <a:pt x="61562" y="7049"/>
                  </a:cubicBezTo>
                  <a:cubicBezTo>
                    <a:pt x="62534" y="13354"/>
                    <a:pt x="63048" y="19717"/>
                    <a:pt x="63086" y="26099"/>
                  </a:cubicBezTo>
                  <a:cubicBezTo>
                    <a:pt x="63477" y="69837"/>
                    <a:pt x="48008" y="112233"/>
                    <a:pt x="19557" y="145447"/>
                  </a:cubicBezTo>
                  <a:cubicBezTo>
                    <a:pt x="15328" y="150409"/>
                    <a:pt x="10737" y="155048"/>
                    <a:pt x="5841" y="159353"/>
                  </a:cubicBezTo>
                  <a:cubicBezTo>
                    <a:pt x="4174" y="161268"/>
                    <a:pt x="2212" y="162916"/>
                    <a:pt x="30" y="164211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CAAFD8C-C711-C0A2-D301-78ED9F3FAE90}"/>
                </a:ext>
              </a:extLst>
            </p:cNvPr>
            <p:cNvSpPr/>
            <p:nvPr/>
          </p:nvSpPr>
          <p:spPr>
            <a:xfrm>
              <a:off x="1659498" y="3136677"/>
              <a:ext cx="388810" cy="966882"/>
            </a:xfrm>
            <a:custGeom>
              <a:avLst/>
              <a:gdLst>
                <a:gd name="connsiteX0" fmla="*/ 92869 w 388810"/>
                <a:gd name="connsiteY0" fmla="*/ 22955 h 966882"/>
                <a:gd name="connsiteX1" fmla="*/ 92869 w 388810"/>
                <a:gd name="connsiteY1" fmla="*/ 22955 h 966882"/>
                <a:gd name="connsiteX2" fmla="*/ 229553 w 388810"/>
                <a:gd name="connsiteY2" fmla="*/ 261747 h 966882"/>
                <a:gd name="connsiteX3" fmla="*/ 263462 w 388810"/>
                <a:gd name="connsiteY3" fmla="*/ 422148 h 966882"/>
                <a:gd name="connsiteX4" fmla="*/ 304895 w 388810"/>
                <a:gd name="connsiteY4" fmla="*/ 427863 h 966882"/>
                <a:gd name="connsiteX5" fmla="*/ 318421 w 388810"/>
                <a:gd name="connsiteY5" fmla="*/ 476250 h 966882"/>
                <a:gd name="connsiteX6" fmla="*/ 388810 w 388810"/>
                <a:gd name="connsiteY6" fmla="*/ 525399 h 966882"/>
                <a:gd name="connsiteX7" fmla="*/ 276320 w 388810"/>
                <a:gd name="connsiteY7" fmla="*/ 607219 h 966882"/>
                <a:gd name="connsiteX8" fmla="*/ 199358 w 388810"/>
                <a:gd name="connsiteY8" fmla="*/ 701897 h 966882"/>
                <a:gd name="connsiteX9" fmla="*/ 276320 w 388810"/>
                <a:gd name="connsiteY9" fmla="*/ 914876 h 966882"/>
                <a:gd name="connsiteX10" fmla="*/ 308991 w 388810"/>
                <a:gd name="connsiteY10" fmla="*/ 966883 h 966882"/>
                <a:gd name="connsiteX11" fmla="*/ 208217 w 388810"/>
                <a:gd name="connsiteY11" fmla="*/ 947833 h 966882"/>
                <a:gd name="connsiteX12" fmla="*/ 142875 w 388810"/>
                <a:gd name="connsiteY12" fmla="*/ 817150 h 966882"/>
                <a:gd name="connsiteX13" fmla="*/ 142875 w 388810"/>
                <a:gd name="connsiteY13" fmla="*/ 381571 h 966882"/>
                <a:gd name="connsiteX14" fmla="*/ 0 w 388810"/>
                <a:gd name="connsiteY14" fmla="*/ 0 h 96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8810" h="966882">
                  <a:moveTo>
                    <a:pt x="92869" y="22955"/>
                  </a:moveTo>
                  <a:lnTo>
                    <a:pt x="92869" y="22955"/>
                  </a:lnTo>
                  <a:cubicBezTo>
                    <a:pt x="154019" y="61055"/>
                    <a:pt x="214408" y="158210"/>
                    <a:pt x="229553" y="261747"/>
                  </a:cubicBezTo>
                  <a:lnTo>
                    <a:pt x="263462" y="422148"/>
                  </a:lnTo>
                  <a:cubicBezTo>
                    <a:pt x="263462" y="422148"/>
                    <a:pt x="289084" y="408337"/>
                    <a:pt x="304895" y="427863"/>
                  </a:cubicBezTo>
                  <a:cubicBezTo>
                    <a:pt x="315963" y="441398"/>
                    <a:pt x="320869" y="458943"/>
                    <a:pt x="318421" y="476250"/>
                  </a:cubicBezTo>
                  <a:lnTo>
                    <a:pt x="388810" y="525399"/>
                  </a:lnTo>
                  <a:lnTo>
                    <a:pt x="276320" y="607219"/>
                  </a:lnTo>
                  <a:lnTo>
                    <a:pt x="199358" y="701897"/>
                  </a:lnTo>
                  <a:cubicBezTo>
                    <a:pt x="199358" y="701897"/>
                    <a:pt x="265367" y="895826"/>
                    <a:pt x="276320" y="914876"/>
                  </a:cubicBezTo>
                  <a:cubicBezTo>
                    <a:pt x="287274" y="933926"/>
                    <a:pt x="308991" y="966883"/>
                    <a:pt x="308991" y="966883"/>
                  </a:cubicBezTo>
                  <a:lnTo>
                    <a:pt x="208217" y="947833"/>
                  </a:lnTo>
                  <a:cubicBezTo>
                    <a:pt x="208217" y="947833"/>
                    <a:pt x="140208" y="898874"/>
                    <a:pt x="142875" y="817150"/>
                  </a:cubicBezTo>
                  <a:cubicBezTo>
                    <a:pt x="145542" y="735425"/>
                    <a:pt x="153638" y="422434"/>
                    <a:pt x="142875" y="381571"/>
                  </a:cubicBezTo>
                  <a:cubicBezTo>
                    <a:pt x="132112" y="3407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1D31C77-051C-91CB-AB85-088F66D821F6}"/>
                </a:ext>
              </a:extLst>
            </p:cNvPr>
            <p:cNvSpPr/>
            <p:nvPr/>
          </p:nvSpPr>
          <p:spPr>
            <a:xfrm>
              <a:off x="1868316" y="3369468"/>
              <a:ext cx="15789" cy="467486"/>
            </a:xfrm>
            <a:custGeom>
              <a:avLst/>
              <a:gdLst>
                <a:gd name="connsiteX0" fmla="*/ 2256 w 15789"/>
                <a:gd name="connsiteY0" fmla="*/ 467487 h 467486"/>
                <a:gd name="connsiteX1" fmla="*/ 1589 w 15789"/>
                <a:gd name="connsiteY1" fmla="*/ 462724 h 467486"/>
                <a:gd name="connsiteX2" fmla="*/ 541 w 15789"/>
                <a:gd name="connsiteY2" fmla="*/ 449104 h 467486"/>
                <a:gd name="connsiteX3" fmla="*/ 541 w 15789"/>
                <a:gd name="connsiteY3" fmla="*/ 398907 h 467486"/>
                <a:gd name="connsiteX4" fmla="*/ 9399 w 15789"/>
                <a:gd name="connsiteY4" fmla="*/ 233553 h 467486"/>
                <a:gd name="connsiteX5" fmla="*/ 8542 w 15789"/>
                <a:gd name="connsiteY5" fmla="*/ 68294 h 467486"/>
                <a:gd name="connsiteX6" fmla="*/ 4065 w 15789"/>
                <a:gd name="connsiteY6" fmla="*/ 18383 h 467486"/>
                <a:gd name="connsiteX7" fmla="*/ 2732 w 15789"/>
                <a:gd name="connsiteY7" fmla="*/ 4763 h 467486"/>
                <a:gd name="connsiteX8" fmla="*/ 2732 w 15789"/>
                <a:gd name="connsiteY8" fmla="*/ 0 h 467486"/>
                <a:gd name="connsiteX9" fmla="*/ 3875 w 15789"/>
                <a:gd name="connsiteY9" fmla="*/ 4667 h 467486"/>
                <a:gd name="connsiteX10" fmla="*/ 5970 w 15789"/>
                <a:gd name="connsiteY10" fmla="*/ 18193 h 467486"/>
                <a:gd name="connsiteX11" fmla="*/ 11971 w 15789"/>
                <a:gd name="connsiteY11" fmla="*/ 68008 h 467486"/>
                <a:gd name="connsiteX12" fmla="*/ 14066 w 15789"/>
                <a:gd name="connsiteY12" fmla="*/ 233744 h 467486"/>
                <a:gd name="connsiteX13" fmla="*/ 3970 w 15789"/>
                <a:gd name="connsiteY13" fmla="*/ 399002 h 467486"/>
                <a:gd name="connsiteX14" fmla="*/ 2732 w 15789"/>
                <a:gd name="connsiteY14" fmla="*/ 449104 h 467486"/>
                <a:gd name="connsiteX15" fmla="*/ 2732 w 15789"/>
                <a:gd name="connsiteY15" fmla="*/ 462724 h 467486"/>
                <a:gd name="connsiteX16" fmla="*/ 2256 w 15789"/>
                <a:gd name="connsiteY16" fmla="*/ 467487 h 46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89" h="467486">
                  <a:moveTo>
                    <a:pt x="2256" y="467487"/>
                  </a:moveTo>
                  <a:cubicBezTo>
                    <a:pt x="1875" y="465925"/>
                    <a:pt x="1646" y="464334"/>
                    <a:pt x="1589" y="462724"/>
                  </a:cubicBezTo>
                  <a:cubicBezTo>
                    <a:pt x="1589" y="459105"/>
                    <a:pt x="922" y="454628"/>
                    <a:pt x="541" y="449104"/>
                  </a:cubicBezTo>
                  <a:cubicBezTo>
                    <a:pt x="-30" y="437293"/>
                    <a:pt x="-316" y="420529"/>
                    <a:pt x="541" y="398907"/>
                  </a:cubicBezTo>
                  <a:cubicBezTo>
                    <a:pt x="1779" y="356426"/>
                    <a:pt x="6447" y="298037"/>
                    <a:pt x="9399" y="233553"/>
                  </a:cubicBezTo>
                  <a:cubicBezTo>
                    <a:pt x="12104" y="178489"/>
                    <a:pt x="11819" y="123320"/>
                    <a:pt x="8542" y="68294"/>
                  </a:cubicBezTo>
                  <a:cubicBezTo>
                    <a:pt x="6923" y="47149"/>
                    <a:pt x="5589" y="30194"/>
                    <a:pt x="4065" y="18383"/>
                  </a:cubicBezTo>
                  <a:cubicBezTo>
                    <a:pt x="4065" y="12859"/>
                    <a:pt x="3113" y="8382"/>
                    <a:pt x="2732" y="4763"/>
                  </a:cubicBezTo>
                  <a:cubicBezTo>
                    <a:pt x="2560" y="3181"/>
                    <a:pt x="2560" y="1581"/>
                    <a:pt x="2732" y="0"/>
                  </a:cubicBezTo>
                  <a:cubicBezTo>
                    <a:pt x="3332" y="1495"/>
                    <a:pt x="3722" y="3067"/>
                    <a:pt x="3875" y="4667"/>
                  </a:cubicBezTo>
                  <a:lnTo>
                    <a:pt x="5970" y="18193"/>
                  </a:lnTo>
                  <a:cubicBezTo>
                    <a:pt x="8066" y="29813"/>
                    <a:pt x="9875" y="46768"/>
                    <a:pt x="11971" y="68008"/>
                  </a:cubicBezTo>
                  <a:cubicBezTo>
                    <a:pt x="16229" y="123149"/>
                    <a:pt x="16924" y="178508"/>
                    <a:pt x="14066" y="233744"/>
                  </a:cubicBezTo>
                  <a:cubicBezTo>
                    <a:pt x="11114" y="298418"/>
                    <a:pt x="5970" y="356711"/>
                    <a:pt x="3970" y="399002"/>
                  </a:cubicBezTo>
                  <a:cubicBezTo>
                    <a:pt x="2922" y="420148"/>
                    <a:pt x="2732" y="437102"/>
                    <a:pt x="2732" y="449104"/>
                  </a:cubicBezTo>
                  <a:cubicBezTo>
                    <a:pt x="2732" y="454628"/>
                    <a:pt x="2732" y="459105"/>
                    <a:pt x="2732" y="462724"/>
                  </a:cubicBezTo>
                  <a:cubicBezTo>
                    <a:pt x="2827" y="464325"/>
                    <a:pt x="2665" y="465934"/>
                    <a:pt x="2256" y="46748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BDC325D-4DDA-C44D-1377-673D317E9A65}"/>
                </a:ext>
              </a:extLst>
            </p:cNvPr>
            <p:cNvSpPr/>
            <p:nvPr/>
          </p:nvSpPr>
          <p:spPr>
            <a:xfrm>
              <a:off x="1136993" y="3137916"/>
              <a:ext cx="531706" cy="1293305"/>
            </a:xfrm>
            <a:custGeom>
              <a:avLst/>
              <a:gdLst>
                <a:gd name="connsiteX0" fmla="*/ 515647 w 531706"/>
                <a:gd name="connsiteY0" fmla="*/ 617506 h 1293305"/>
                <a:gd name="connsiteX1" fmla="*/ 468022 w 531706"/>
                <a:gd name="connsiteY1" fmla="*/ 435673 h 1293305"/>
                <a:gd name="connsiteX2" fmla="*/ 260948 w 531706"/>
                <a:gd name="connsiteY2" fmla="*/ 0 h 1293305"/>
                <a:gd name="connsiteX3" fmla="*/ 84450 w 531706"/>
                <a:gd name="connsiteY3" fmla="*/ 85249 h 1293305"/>
                <a:gd name="connsiteX4" fmla="*/ 71020 w 531706"/>
                <a:gd name="connsiteY4" fmla="*/ 91726 h 1293305"/>
                <a:gd name="connsiteX5" fmla="*/ 71020 w 531706"/>
                <a:gd name="connsiteY5" fmla="*/ 91726 h 1293305"/>
                <a:gd name="connsiteX6" fmla="*/ 28824 w 531706"/>
                <a:gd name="connsiteY6" fmla="*/ 136874 h 1293305"/>
                <a:gd name="connsiteX7" fmla="*/ 2916 w 531706"/>
                <a:gd name="connsiteY7" fmla="*/ 278511 h 1293305"/>
                <a:gd name="connsiteX8" fmla="*/ 70829 w 531706"/>
                <a:gd name="connsiteY8" fmla="*/ 709517 h 1293305"/>
                <a:gd name="connsiteX9" fmla="*/ 137504 w 531706"/>
                <a:gd name="connsiteY9" fmla="*/ 852392 h 1293305"/>
                <a:gd name="connsiteX10" fmla="*/ 34539 w 531706"/>
                <a:gd name="connsiteY10" fmla="*/ 1162431 h 1293305"/>
                <a:gd name="connsiteX11" fmla="*/ 382297 w 531706"/>
                <a:gd name="connsiteY11" fmla="*/ 1293305 h 1293305"/>
                <a:gd name="connsiteX12" fmla="*/ 528505 w 531706"/>
                <a:gd name="connsiteY12" fmla="*/ 1152715 h 1293305"/>
                <a:gd name="connsiteX13" fmla="*/ 515647 w 531706"/>
                <a:gd name="connsiteY13" fmla="*/ 617506 h 129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1706" h="1293305">
                  <a:moveTo>
                    <a:pt x="515647" y="617506"/>
                  </a:moveTo>
                  <a:lnTo>
                    <a:pt x="468022" y="435673"/>
                  </a:lnTo>
                  <a:lnTo>
                    <a:pt x="260948" y="0"/>
                  </a:lnTo>
                  <a:lnTo>
                    <a:pt x="84450" y="85249"/>
                  </a:lnTo>
                  <a:cubicBezTo>
                    <a:pt x="79780" y="86982"/>
                    <a:pt x="75283" y="89154"/>
                    <a:pt x="71020" y="91726"/>
                  </a:cubicBezTo>
                  <a:lnTo>
                    <a:pt x="71020" y="91726"/>
                  </a:lnTo>
                  <a:cubicBezTo>
                    <a:pt x="53506" y="103137"/>
                    <a:pt x="39025" y="118634"/>
                    <a:pt x="28824" y="136874"/>
                  </a:cubicBezTo>
                  <a:cubicBezTo>
                    <a:pt x="3900" y="179603"/>
                    <a:pt x="-5267" y="229724"/>
                    <a:pt x="2916" y="278511"/>
                  </a:cubicBezTo>
                  <a:lnTo>
                    <a:pt x="70829" y="709517"/>
                  </a:lnTo>
                  <a:cubicBezTo>
                    <a:pt x="89678" y="758647"/>
                    <a:pt x="111958" y="806387"/>
                    <a:pt x="137504" y="852392"/>
                  </a:cubicBezTo>
                  <a:lnTo>
                    <a:pt x="34539" y="1162431"/>
                  </a:lnTo>
                  <a:cubicBezTo>
                    <a:pt x="34539" y="1162431"/>
                    <a:pt x="297143" y="1293686"/>
                    <a:pt x="382297" y="1293305"/>
                  </a:cubicBezTo>
                  <a:cubicBezTo>
                    <a:pt x="454020" y="1293305"/>
                    <a:pt x="516694" y="1292543"/>
                    <a:pt x="528505" y="1152715"/>
                  </a:cubicBezTo>
                  <a:cubicBezTo>
                    <a:pt x="540316" y="1012888"/>
                    <a:pt x="515647" y="617506"/>
                    <a:pt x="515647" y="617506"/>
                  </a:cubicBezTo>
                  <a:close/>
                </a:path>
              </a:pathLst>
            </a:custGeom>
            <a:solidFill>
              <a:srgbClr val="44535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50C3818-ED9C-0D3C-37FF-00471E8156A1}"/>
                </a:ext>
              </a:extLst>
            </p:cNvPr>
            <p:cNvSpPr/>
            <p:nvPr/>
          </p:nvSpPr>
          <p:spPr>
            <a:xfrm>
              <a:off x="1433497" y="3752793"/>
              <a:ext cx="108575" cy="84162"/>
            </a:xfrm>
            <a:custGeom>
              <a:avLst/>
              <a:gdLst>
                <a:gd name="connsiteX0" fmla="*/ 67 w 108575"/>
                <a:gd name="connsiteY0" fmla="*/ 84162 h 84162"/>
                <a:gd name="connsiteX1" fmla="*/ 6735 w 108575"/>
                <a:gd name="connsiteY1" fmla="*/ 61588 h 84162"/>
                <a:gd name="connsiteX2" fmla="*/ 15403 w 108575"/>
                <a:gd name="connsiteY2" fmla="*/ 37300 h 84162"/>
                <a:gd name="connsiteX3" fmla="*/ 34453 w 108575"/>
                <a:gd name="connsiteY3" fmla="*/ 11296 h 84162"/>
                <a:gd name="connsiteX4" fmla="*/ 64075 w 108575"/>
                <a:gd name="connsiteY4" fmla="*/ 57 h 84162"/>
                <a:gd name="connsiteX5" fmla="*/ 89793 w 108575"/>
                <a:gd name="connsiteY5" fmla="*/ 4819 h 84162"/>
                <a:gd name="connsiteX6" fmla="*/ 104557 w 108575"/>
                <a:gd name="connsiteY6" fmla="*/ 14344 h 84162"/>
                <a:gd name="connsiteX7" fmla="*/ 108557 w 108575"/>
                <a:gd name="connsiteY7" fmla="*/ 19392 h 84162"/>
                <a:gd name="connsiteX8" fmla="*/ 88650 w 108575"/>
                <a:gd name="connsiteY8" fmla="*/ 7677 h 84162"/>
                <a:gd name="connsiteX9" fmla="*/ 64361 w 108575"/>
                <a:gd name="connsiteY9" fmla="*/ 4057 h 84162"/>
                <a:gd name="connsiteX10" fmla="*/ 36738 w 108575"/>
                <a:gd name="connsiteY10" fmla="*/ 14344 h 84162"/>
                <a:gd name="connsiteX11" fmla="*/ 19117 w 108575"/>
                <a:gd name="connsiteY11" fmla="*/ 39109 h 84162"/>
                <a:gd name="connsiteX12" fmla="*/ 9592 w 108575"/>
                <a:gd name="connsiteY12" fmla="*/ 62636 h 84162"/>
                <a:gd name="connsiteX13" fmla="*/ 67 w 108575"/>
                <a:gd name="connsiteY13" fmla="*/ 84162 h 8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75" h="84162">
                  <a:moveTo>
                    <a:pt x="67" y="84162"/>
                  </a:moveTo>
                  <a:cubicBezTo>
                    <a:pt x="-504" y="84162"/>
                    <a:pt x="2639" y="75590"/>
                    <a:pt x="6735" y="61588"/>
                  </a:cubicBezTo>
                  <a:cubicBezTo>
                    <a:pt x="9147" y="53330"/>
                    <a:pt x="12042" y="45224"/>
                    <a:pt x="15403" y="37300"/>
                  </a:cubicBezTo>
                  <a:cubicBezTo>
                    <a:pt x="19506" y="27193"/>
                    <a:pt x="26051" y="18259"/>
                    <a:pt x="34453" y="11296"/>
                  </a:cubicBezTo>
                  <a:cubicBezTo>
                    <a:pt x="42914" y="4552"/>
                    <a:pt x="53271" y="628"/>
                    <a:pt x="64075" y="57"/>
                  </a:cubicBezTo>
                  <a:cubicBezTo>
                    <a:pt x="72898" y="-334"/>
                    <a:pt x="81695" y="1295"/>
                    <a:pt x="89793" y="4819"/>
                  </a:cubicBezTo>
                  <a:cubicBezTo>
                    <a:pt x="95262" y="7048"/>
                    <a:pt x="100268" y="10277"/>
                    <a:pt x="104557" y="14344"/>
                  </a:cubicBezTo>
                  <a:cubicBezTo>
                    <a:pt x="107509" y="17297"/>
                    <a:pt x="108748" y="19202"/>
                    <a:pt x="108557" y="19392"/>
                  </a:cubicBezTo>
                  <a:cubicBezTo>
                    <a:pt x="102469" y="14620"/>
                    <a:pt x="95774" y="10687"/>
                    <a:pt x="88650" y="7677"/>
                  </a:cubicBezTo>
                  <a:cubicBezTo>
                    <a:pt x="80895" y="4791"/>
                    <a:pt x="72621" y="3552"/>
                    <a:pt x="64361" y="4057"/>
                  </a:cubicBezTo>
                  <a:cubicBezTo>
                    <a:pt x="54334" y="4657"/>
                    <a:pt x="44715" y="8239"/>
                    <a:pt x="36738" y="14344"/>
                  </a:cubicBezTo>
                  <a:cubicBezTo>
                    <a:pt x="29037" y="21136"/>
                    <a:pt x="23006" y="29603"/>
                    <a:pt x="19117" y="39109"/>
                  </a:cubicBezTo>
                  <a:cubicBezTo>
                    <a:pt x="15117" y="47586"/>
                    <a:pt x="12355" y="55778"/>
                    <a:pt x="9592" y="62636"/>
                  </a:cubicBezTo>
                  <a:cubicBezTo>
                    <a:pt x="7403" y="70208"/>
                    <a:pt x="4199" y="77447"/>
                    <a:pt x="67" y="8416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8AFD0A-6BE5-A982-23FB-ACC56D80C374}"/>
                </a:ext>
              </a:extLst>
            </p:cNvPr>
            <p:cNvSpPr/>
            <p:nvPr/>
          </p:nvSpPr>
          <p:spPr>
            <a:xfrm>
              <a:off x="1376415" y="3663865"/>
              <a:ext cx="97083" cy="101370"/>
            </a:xfrm>
            <a:custGeom>
              <a:avLst/>
              <a:gdLst>
                <a:gd name="connsiteX0" fmla="*/ 0 w 97083"/>
                <a:gd name="connsiteY0" fmla="*/ 4403 h 101370"/>
                <a:gd name="connsiteX1" fmla="*/ 6096 w 97083"/>
                <a:gd name="connsiteY1" fmla="*/ 2021 h 101370"/>
                <a:gd name="connsiteX2" fmla="*/ 23813 w 97083"/>
                <a:gd name="connsiteY2" fmla="*/ 21 h 101370"/>
                <a:gd name="connsiteX3" fmla="*/ 97083 w 97083"/>
                <a:gd name="connsiteY3" fmla="*/ 74002 h 101370"/>
                <a:gd name="connsiteX4" fmla="*/ 96965 w 97083"/>
                <a:gd name="connsiteY4" fmla="*/ 77840 h 101370"/>
                <a:gd name="connsiteX5" fmla="*/ 93821 w 97083"/>
                <a:gd name="connsiteY5" fmla="*/ 95462 h 101370"/>
                <a:gd name="connsiteX6" fmla="*/ 91059 w 97083"/>
                <a:gd name="connsiteY6" fmla="*/ 101367 h 101370"/>
                <a:gd name="connsiteX7" fmla="*/ 93821 w 97083"/>
                <a:gd name="connsiteY7" fmla="*/ 77745 h 101370"/>
                <a:gd name="connsiteX8" fmla="*/ 23813 w 97083"/>
                <a:gd name="connsiteY8" fmla="*/ 3260 h 101370"/>
                <a:gd name="connsiteX9" fmla="*/ 0 w 97083"/>
                <a:gd name="connsiteY9" fmla="*/ 4403 h 10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083" h="101370">
                  <a:moveTo>
                    <a:pt x="0" y="4403"/>
                  </a:moveTo>
                  <a:cubicBezTo>
                    <a:pt x="0" y="4403"/>
                    <a:pt x="2000" y="3164"/>
                    <a:pt x="6096" y="2021"/>
                  </a:cubicBezTo>
                  <a:cubicBezTo>
                    <a:pt x="11881" y="535"/>
                    <a:pt x="17843" y="-131"/>
                    <a:pt x="23813" y="21"/>
                  </a:cubicBezTo>
                  <a:cubicBezTo>
                    <a:pt x="64476" y="221"/>
                    <a:pt x="97280" y="33340"/>
                    <a:pt x="97083" y="74002"/>
                  </a:cubicBezTo>
                  <a:cubicBezTo>
                    <a:pt x="97077" y="75288"/>
                    <a:pt x="97037" y="76564"/>
                    <a:pt x="96965" y="77840"/>
                  </a:cubicBezTo>
                  <a:cubicBezTo>
                    <a:pt x="96760" y="83832"/>
                    <a:pt x="95702" y="89766"/>
                    <a:pt x="93821" y="95462"/>
                  </a:cubicBezTo>
                  <a:cubicBezTo>
                    <a:pt x="92488" y="99367"/>
                    <a:pt x="91345" y="101462"/>
                    <a:pt x="91059" y="101367"/>
                  </a:cubicBezTo>
                  <a:cubicBezTo>
                    <a:pt x="92608" y="93576"/>
                    <a:pt x="93532" y="85680"/>
                    <a:pt x="93821" y="77745"/>
                  </a:cubicBezTo>
                  <a:cubicBezTo>
                    <a:pt x="94280" y="38140"/>
                    <a:pt x="63368" y="5251"/>
                    <a:pt x="23813" y="3260"/>
                  </a:cubicBezTo>
                  <a:cubicBezTo>
                    <a:pt x="15858" y="3107"/>
                    <a:pt x="7903" y="3488"/>
                    <a:pt x="0" y="440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CDAFA9-F20F-BD3E-292B-0F4DF4566B43}"/>
                </a:ext>
              </a:extLst>
            </p:cNvPr>
            <p:cNvSpPr/>
            <p:nvPr/>
          </p:nvSpPr>
          <p:spPr>
            <a:xfrm>
              <a:off x="1376415" y="3325082"/>
              <a:ext cx="43846" cy="342518"/>
            </a:xfrm>
            <a:custGeom>
              <a:avLst/>
              <a:gdLst>
                <a:gd name="connsiteX0" fmla="*/ 0 w 43846"/>
                <a:gd name="connsiteY0" fmla="*/ 0 h 342518"/>
                <a:gd name="connsiteX1" fmla="*/ 4096 w 43846"/>
                <a:gd name="connsiteY1" fmla="*/ 13049 h 342518"/>
                <a:gd name="connsiteX2" fmla="*/ 13144 w 43846"/>
                <a:gd name="connsiteY2" fmla="*/ 49054 h 342518"/>
                <a:gd name="connsiteX3" fmla="*/ 34290 w 43846"/>
                <a:gd name="connsiteY3" fmla="*/ 169640 h 342518"/>
                <a:gd name="connsiteX4" fmla="*/ 43815 w 43846"/>
                <a:gd name="connsiteY4" fmla="*/ 291846 h 342518"/>
                <a:gd name="connsiteX5" fmla="*/ 43815 w 43846"/>
                <a:gd name="connsiteY5" fmla="*/ 328898 h 342518"/>
                <a:gd name="connsiteX6" fmla="*/ 43053 w 43846"/>
                <a:gd name="connsiteY6" fmla="*/ 342519 h 342518"/>
                <a:gd name="connsiteX7" fmla="*/ 42100 w 43846"/>
                <a:gd name="connsiteY7" fmla="*/ 328898 h 342518"/>
                <a:gd name="connsiteX8" fmla="*/ 40481 w 43846"/>
                <a:gd name="connsiteY8" fmla="*/ 291941 h 342518"/>
                <a:gd name="connsiteX9" fmla="*/ 29908 w 43846"/>
                <a:gd name="connsiteY9" fmla="*/ 170212 h 342518"/>
                <a:gd name="connsiteX10" fmla="*/ 10096 w 43846"/>
                <a:gd name="connsiteY10" fmla="*/ 49721 h 342518"/>
                <a:gd name="connsiteX11" fmla="*/ 2477 w 43846"/>
                <a:gd name="connsiteY11" fmla="*/ 13430 h 342518"/>
                <a:gd name="connsiteX12" fmla="*/ 0 w 43846"/>
                <a:gd name="connsiteY12" fmla="*/ 0 h 3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6" h="342518">
                  <a:moveTo>
                    <a:pt x="0" y="0"/>
                  </a:moveTo>
                  <a:cubicBezTo>
                    <a:pt x="1806" y="4201"/>
                    <a:pt x="3179" y="8573"/>
                    <a:pt x="4096" y="13049"/>
                  </a:cubicBezTo>
                  <a:cubicBezTo>
                    <a:pt x="6477" y="21527"/>
                    <a:pt x="9620" y="33814"/>
                    <a:pt x="13144" y="49054"/>
                  </a:cubicBezTo>
                  <a:cubicBezTo>
                    <a:pt x="20193" y="79629"/>
                    <a:pt x="28289" y="122206"/>
                    <a:pt x="34290" y="169640"/>
                  </a:cubicBezTo>
                  <a:cubicBezTo>
                    <a:pt x="40291" y="217075"/>
                    <a:pt x="42863" y="260509"/>
                    <a:pt x="43815" y="291846"/>
                  </a:cubicBezTo>
                  <a:cubicBezTo>
                    <a:pt x="43815" y="307467"/>
                    <a:pt x="43815" y="320421"/>
                    <a:pt x="43815" y="328898"/>
                  </a:cubicBezTo>
                  <a:cubicBezTo>
                    <a:pt x="43941" y="333451"/>
                    <a:pt x="43685" y="338004"/>
                    <a:pt x="43053" y="342519"/>
                  </a:cubicBezTo>
                  <a:cubicBezTo>
                    <a:pt x="42340" y="338014"/>
                    <a:pt x="42021" y="333461"/>
                    <a:pt x="42100" y="328898"/>
                  </a:cubicBezTo>
                  <a:cubicBezTo>
                    <a:pt x="42100" y="319373"/>
                    <a:pt x="41148" y="306896"/>
                    <a:pt x="40481" y="291941"/>
                  </a:cubicBezTo>
                  <a:cubicBezTo>
                    <a:pt x="38957" y="260699"/>
                    <a:pt x="35814" y="217551"/>
                    <a:pt x="29908" y="170212"/>
                  </a:cubicBezTo>
                  <a:cubicBezTo>
                    <a:pt x="24003" y="122873"/>
                    <a:pt x="16288" y="80391"/>
                    <a:pt x="10096" y="49721"/>
                  </a:cubicBezTo>
                  <a:cubicBezTo>
                    <a:pt x="7048" y="35052"/>
                    <a:pt x="4477" y="22765"/>
                    <a:pt x="2477" y="13430"/>
                  </a:cubicBezTo>
                  <a:cubicBezTo>
                    <a:pt x="1279" y="9030"/>
                    <a:pt x="451" y="45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9DE0BE52-C563-AC19-399A-5FE8419BFF37}"/>
                </a:ext>
              </a:extLst>
            </p:cNvPr>
            <p:cNvSpPr/>
            <p:nvPr/>
          </p:nvSpPr>
          <p:spPr>
            <a:xfrm>
              <a:off x="1222586" y="3236191"/>
              <a:ext cx="123348" cy="47647"/>
            </a:xfrm>
            <a:custGeom>
              <a:avLst/>
              <a:gdLst>
                <a:gd name="connsiteX0" fmla="*/ 0 w 123348"/>
                <a:gd name="connsiteY0" fmla="*/ 2309 h 47647"/>
                <a:gd name="connsiteX1" fmla="*/ 20002 w 123348"/>
                <a:gd name="connsiteY1" fmla="*/ 118 h 47647"/>
                <a:gd name="connsiteX2" fmla="*/ 109633 w 123348"/>
                <a:gd name="connsiteY2" fmla="*/ 33074 h 47647"/>
                <a:gd name="connsiteX3" fmla="*/ 123349 w 123348"/>
                <a:gd name="connsiteY3" fmla="*/ 47648 h 47647"/>
                <a:gd name="connsiteX4" fmla="*/ 66199 w 123348"/>
                <a:gd name="connsiteY4" fmla="*/ 13072 h 47647"/>
                <a:gd name="connsiteX5" fmla="*/ 0 w 123348"/>
                <a:gd name="connsiteY5" fmla="*/ 2309 h 4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348" h="47647">
                  <a:moveTo>
                    <a:pt x="0" y="2309"/>
                  </a:moveTo>
                  <a:cubicBezTo>
                    <a:pt x="6491" y="432"/>
                    <a:pt x="13259" y="-311"/>
                    <a:pt x="20002" y="118"/>
                  </a:cubicBezTo>
                  <a:cubicBezTo>
                    <a:pt x="52796" y="385"/>
                    <a:pt x="84480" y="12034"/>
                    <a:pt x="109633" y="33074"/>
                  </a:cubicBezTo>
                  <a:cubicBezTo>
                    <a:pt x="115002" y="37113"/>
                    <a:pt x="119641" y="42047"/>
                    <a:pt x="123349" y="47648"/>
                  </a:cubicBezTo>
                  <a:cubicBezTo>
                    <a:pt x="106241" y="33179"/>
                    <a:pt x="86953" y="21511"/>
                    <a:pt x="66199" y="13072"/>
                  </a:cubicBezTo>
                  <a:cubicBezTo>
                    <a:pt x="44831" y="6042"/>
                    <a:pt x="22493" y="2413"/>
                    <a:pt x="0" y="230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5112184-1ED8-D907-E88A-B3335FC77561}"/>
                </a:ext>
              </a:extLst>
            </p:cNvPr>
            <p:cNvSpPr/>
            <p:nvPr/>
          </p:nvSpPr>
          <p:spPr>
            <a:xfrm>
              <a:off x="1282212" y="3772661"/>
              <a:ext cx="263080" cy="305523"/>
            </a:xfrm>
            <a:custGeom>
              <a:avLst/>
              <a:gdLst>
                <a:gd name="connsiteX0" fmla="*/ 0 w 263080"/>
                <a:gd name="connsiteY0" fmla="*/ 230791 h 305523"/>
                <a:gd name="connsiteX1" fmla="*/ 3524 w 263080"/>
                <a:gd name="connsiteY1" fmla="*/ 235172 h 305523"/>
                <a:gd name="connsiteX2" fmla="*/ 13049 w 263080"/>
                <a:gd name="connsiteY2" fmla="*/ 248222 h 305523"/>
                <a:gd name="connsiteX3" fmla="*/ 57817 w 263080"/>
                <a:gd name="connsiteY3" fmla="*/ 285369 h 305523"/>
                <a:gd name="connsiteX4" fmla="*/ 141827 w 263080"/>
                <a:gd name="connsiteY4" fmla="*/ 300800 h 305523"/>
                <a:gd name="connsiteX5" fmla="*/ 240030 w 263080"/>
                <a:gd name="connsiteY5" fmla="*/ 263747 h 305523"/>
                <a:gd name="connsiteX6" fmla="*/ 260604 w 263080"/>
                <a:gd name="connsiteY6" fmla="*/ 247555 h 305523"/>
                <a:gd name="connsiteX7" fmla="*/ 259937 w 263080"/>
                <a:gd name="connsiteY7" fmla="*/ 249269 h 305523"/>
                <a:gd name="connsiteX8" fmla="*/ 259175 w 263080"/>
                <a:gd name="connsiteY8" fmla="*/ 72104 h 305523"/>
                <a:gd name="connsiteX9" fmla="*/ 259175 w 263080"/>
                <a:gd name="connsiteY9" fmla="*/ 19241 h 305523"/>
                <a:gd name="connsiteX10" fmla="*/ 259175 w 263080"/>
                <a:gd name="connsiteY10" fmla="*/ 4953 h 305523"/>
                <a:gd name="connsiteX11" fmla="*/ 259175 w 263080"/>
                <a:gd name="connsiteY11" fmla="*/ 0 h 305523"/>
                <a:gd name="connsiteX12" fmla="*/ 259175 w 263080"/>
                <a:gd name="connsiteY12" fmla="*/ 4953 h 305523"/>
                <a:gd name="connsiteX13" fmla="*/ 259747 w 263080"/>
                <a:gd name="connsiteY13" fmla="*/ 19241 h 305523"/>
                <a:gd name="connsiteX14" fmla="*/ 260890 w 263080"/>
                <a:gd name="connsiteY14" fmla="*/ 72009 h 305523"/>
                <a:gd name="connsiteX15" fmla="*/ 263081 w 263080"/>
                <a:gd name="connsiteY15" fmla="*/ 249174 h 305523"/>
                <a:gd name="connsiteX16" fmla="*/ 263081 w 263080"/>
                <a:gd name="connsiteY16" fmla="*/ 250317 h 305523"/>
                <a:gd name="connsiteX17" fmla="*/ 262319 w 263080"/>
                <a:gd name="connsiteY17" fmla="*/ 250889 h 305523"/>
                <a:gd name="connsiteX18" fmla="*/ 241268 w 263080"/>
                <a:gd name="connsiteY18" fmla="*/ 267462 h 305523"/>
                <a:gd name="connsiteX19" fmla="*/ 141827 w 263080"/>
                <a:gd name="connsiteY19" fmla="*/ 304895 h 305523"/>
                <a:gd name="connsiteX20" fmla="*/ 56102 w 263080"/>
                <a:gd name="connsiteY20" fmla="*/ 288131 h 305523"/>
                <a:gd name="connsiteX21" fmla="*/ 11430 w 263080"/>
                <a:gd name="connsiteY21" fmla="*/ 249365 h 305523"/>
                <a:gd name="connsiteX22" fmla="*/ 2762 w 263080"/>
                <a:gd name="connsiteY22" fmla="*/ 235649 h 305523"/>
                <a:gd name="connsiteX23" fmla="*/ 0 w 263080"/>
                <a:gd name="connsiteY23" fmla="*/ 230791 h 30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3080" h="305523">
                  <a:moveTo>
                    <a:pt x="0" y="230791"/>
                  </a:moveTo>
                  <a:cubicBezTo>
                    <a:pt x="1316" y="232134"/>
                    <a:pt x="2497" y="233601"/>
                    <a:pt x="3524" y="235172"/>
                  </a:cubicBezTo>
                  <a:lnTo>
                    <a:pt x="13049" y="248222"/>
                  </a:lnTo>
                  <a:cubicBezTo>
                    <a:pt x="25377" y="263433"/>
                    <a:pt x="40591" y="276063"/>
                    <a:pt x="57817" y="285369"/>
                  </a:cubicBezTo>
                  <a:cubicBezTo>
                    <a:pt x="83840" y="298228"/>
                    <a:pt x="112933" y="303571"/>
                    <a:pt x="141827" y="300800"/>
                  </a:cubicBezTo>
                  <a:cubicBezTo>
                    <a:pt x="177191" y="297047"/>
                    <a:pt x="211001" y="284293"/>
                    <a:pt x="240030" y="263747"/>
                  </a:cubicBezTo>
                  <a:cubicBezTo>
                    <a:pt x="247176" y="258728"/>
                    <a:pt x="254044" y="253317"/>
                    <a:pt x="260604" y="247555"/>
                  </a:cubicBezTo>
                  <a:lnTo>
                    <a:pt x="259937" y="249269"/>
                  </a:lnTo>
                  <a:cubicBezTo>
                    <a:pt x="259937" y="179451"/>
                    <a:pt x="259366" y="117348"/>
                    <a:pt x="259175" y="72104"/>
                  </a:cubicBezTo>
                  <a:cubicBezTo>
                    <a:pt x="259175" y="50102"/>
                    <a:pt x="259175" y="32195"/>
                    <a:pt x="259175" y="19241"/>
                  </a:cubicBezTo>
                  <a:cubicBezTo>
                    <a:pt x="259175" y="13335"/>
                    <a:pt x="259175" y="8668"/>
                    <a:pt x="259175" y="4953"/>
                  </a:cubicBezTo>
                  <a:cubicBezTo>
                    <a:pt x="258975" y="3305"/>
                    <a:pt x="258975" y="1648"/>
                    <a:pt x="259175" y="0"/>
                  </a:cubicBezTo>
                  <a:cubicBezTo>
                    <a:pt x="259345" y="1648"/>
                    <a:pt x="259345" y="3305"/>
                    <a:pt x="259175" y="4953"/>
                  </a:cubicBezTo>
                  <a:cubicBezTo>
                    <a:pt x="259175" y="8668"/>
                    <a:pt x="259175" y="13335"/>
                    <a:pt x="259747" y="19241"/>
                  </a:cubicBezTo>
                  <a:cubicBezTo>
                    <a:pt x="259747" y="32195"/>
                    <a:pt x="260413" y="50102"/>
                    <a:pt x="260890" y="72009"/>
                  </a:cubicBezTo>
                  <a:cubicBezTo>
                    <a:pt x="261461" y="117348"/>
                    <a:pt x="262223" y="179451"/>
                    <a:pt x="263081" y="249174"/>
                  </a:cubicBezTo>
                  <a:lnTo>
                    <a:pt x="263081" y="250317"/>
                  </a:lnTo>
                  <a:lnTo>
                    <a:pt x="262319" y="250889"/>
                  </a:lnTo>
                  <a:cubicBezTo>
                    <a:pt x="255619" y="256804"/>
                    <a:pt x="248590" y="262338"/>
                    <a:pt x="241268" y="267462"/>
                  </a:cubicBezTo>
                  <a:cubicBezTo>
                    <a:pt x="211906" y="288312"/>
                    <a:pt x="177649" y="301209"/>
                    <a:pt x="141827" y="304895"/>
                  </a:cubicBezTo>
                  <a:cubicBezTo>
                    <a:pt x="112241" y="307553"/>
                    <a:pt x="82507" y="301743"/>
                    <a:pt x="56102" y="288131"/>
                  </a:cubicBezTo>
                  <a:cubicBezTo>
                    <a:pt x="38699" y="278425"/>
                    <a:pt x="23491" y="265224"/>
                    <a:pt x="11430" y="249365"/>
                  </a:cubicBezTo>
                  <a:cubicBezTo>
                    <a:pt x="7525" y="243554"/>
                    <a:pt x="4763" y="238792"/>
                    <a:pt x="2762" y="235649"/>
                  </a:cubicBezTo>
                  <a:cubicBezTo>
                    <a:pt x="1676" y="234125"/>
                    <a:pt x="752" y="232505"/>
                    <a:pt x="0" y="2307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4CA5E41-5CE3-C2C4-14BB-A11D2FDEE909}"/>
                </a:ext>
              </a:extLst>
            </p:cNvPr>
            <p:cNvSpPr/>
            <p:nvPr/>
          </p:nvSpPr>
          <p:spPr>
            <a:xfrm>
              <a:off x="1288880" y="3930586"/>
              <a:ext cx="375475" cy="190493"/>
            </a:xfrm>
            <a:custGeom>
              <a:avLst/>
              <a:gdLst>
                <a:gd name="connsiteX0" fmla="*/ 375476 w 375475"/>
                <a:gd name="connsiteY0" fmla="*/ 60960 h 190493"/>
                <a:gd name="connsiteX1" fmla="*/ 298609 w 375475"/>
                <a:gd name="connsiteY1" fmla="*/ 119444 h 190493"/>
                <a:gd name="connsiteX2" fmla="*/ 294132 w 375475"/>
                <a:gd name="connsiteY2" fmla="*/ 152590 h 190493"/>
                <a:gd name="connsiteX3" fmla="*/ 226886 w 375475"/>
                <a:gd name="connsiteY3" fmla="*/ 187547 h 190493"/>
                <a:gd name="connsiteX4" fmla="*/ 92488 w 375475"/>
                <a:gd name="connsiteY4" fmla="*/ 179356 h 190493"/>
                <a:gd name="connsiteX5" fmla="*/ 0 w 375475"/>
                <a:gd name="connsiteY5" fmla="*/ 88392 h 190493"/>
                <a:gd name="connsiteX6" fmla="*/ 102965 w 375475"/>
                <a:gd name="connsiteY6" fmla="*/ 147733 h 190493"/>
                <a:gd name="connsiteX7" fmla="*/ 200406 w 375475"/>
                <a:gd name="connsiteY7" fmla="*/ 127349 h 190493"/>
                <a:gd name="connsiteX8" fmla="*/ 255175 w 375475"/>
                <a:gd name="connsiteY8" fmla="*/ 86201 h 190493"/>
                <a:gd name="connsiteX9" fmla="*/ 253175 w 375475"/>
                <a:gd name="connsiteY9" fmla="*/ 58103 h 190493"/>
                <a:gd name="connsiteX10" fmla="*/ 315754 w 375475"/>
                <a:gd name="connsiteY10" fmla="*/ 26098 h 190493"/>
                <a:gd name="connsiteX11" fmla="*/ 375476 w 375475"/>
                <a:gd name="connsiteY11" fmla="*/ 0 h 19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5475" h="190493">
                  <a:moveTo>
                    <a:pt x="375476" y="60960"/>
                  </a:moveTo>
                  <a:cubicBezTo>
                    <a:pt x="344329" y="74009"/>
                    <a:pt x="305086" y="86296"/>
                    <a:pt x="298609" y="119444"/>
                  </a:cubicBezTo>
                  <a:cubicBezTo>
                    <a:pt x="297894" y="130588"/>
                    <a:pt x="296399" y="141656"/>
                    <a:pt x="294132" y="152590"/>
                  </a:cubicBezTo>
                  <a:cubicBezTo>
                    <a:pt x="285369" y="177832"/>
                    <a:pt x="253556" y="185071"/>
                    <a:pt x="226886" y="187547"/>
                  </a:cubicBezTo>
                  <a:cubicBezTo>
                    <a:pt x="181928" y="191643"/>
                    <a:pt x="135446" y="193453"/>
                    <a:pt x="92488" y="179356"/>
                  </a:cubicBezTo>
                  <a:cubicBezTo>
                    <a:pt x="49530" y="165259"/>
                    <a:pt x="10287" y="132397"/>
                    <a:pt x="0" y="88392"/>
                  </a:cubicBezTo>
                  <a:cubicBezTo>
                    <a:pt x="39148" y="112586"/>
                    <a:pt x="57150" y="140208"/>
                    <a:pt x="102965" y="147733"/>
                  </a:cubicBezTo>
                  <a:cubicBezTo>
                    <a:pt x="128397" y="152019"/>
                    <a:pt x="175927" y="135446"/>
                    <a:pt x="200406" y="127349"/>
                  </a:cubicBezTo>
                  <a:cubicBezTo>
                    <a:pt x="224885" y="119253"/>
                    <a:pt x="255175" y="86201"/>
                    <a:pt x="255175" y="86201"/>
                  </a:cubicBezTo>
                  <a:cubicBezTo>
                    <a:pt x="257366" y="77724"/>
                    <a:pt x="255175" y="49530"/>
                    <a:pt x="253175" y="58103"/>
                  </a:cubicBezTo>
                  <a:cubicBezTo>
                    <a:pt x="252508" y="60960"/>
                    <a:pt x="294704" y="34004"/>
                    <a:pt x="315754" y="26098"/>
                  </a:cubicBezTo>
                  <a:cubicBezTo>
                    <a:pt x="340805" y="16573"/>
                    <a:pt x="375476" y="0"/>
                    <a:pt x="375476" y="0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8F29CC2-7AC4-BEA5-40B2-C2156F16C197}"/>
                </a:ext>
              </a:extLst>
            </p:cNvPr>
            <p:cNvSpPr/>
            <p:nvPr/>
          </p:nvSpPr>
          <p:spPr>
            <a:xfrm>
              <a:off x="1388849" y="3773233"/>
              <a:ext cx="70623" cy="130248"/>
            </a:xfrm>
            <a:custGeom>
              <a:avLst/>
              <a:gdLst>
                <a:gd name="connsiteX0" fmla="*/ 70623 w 70623"/>
                <a:gd name="connsiteY0" fmla="*/ 381 h 130248"/>
                <a:gd name="connsiteX1" fmla="*/ 34142 w 70623"/>
                <a:gd name="connsiteY1" fmla="*/ 108871 h 130248"/>
                <a:gd name="connsiteX2" fmla="*/ 26903 w 70623"/>
                <a:gd name="connsiteY2" fmla="*/ 123634 h 130248"/>
                <a:gd name="connsiteX3" fmla="*/ 12425 w 70623"/>
                <a:gd name="connsiteY3" fmla="*/ 130207 h 130248"/>
                <a:gd name="connsiteX4" fmla="*/ 233 w 70623"/>
                <a:gd name="connsiteY4" fmla="*/ 111157 h 130248"/>
                <a:gd name="connsiteX5" fmla="*/ 10330 w 70623"/>
                <a:gd name="connsiteY5" fmla="*/ 89059 h 130248"/>
                <a:gd name="connsiteX6" fmla="*/ 70623 w 70623"/>
                <a:gd name="connsiteY6" fmla="*/ 0 h 13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623" h="130248">
                  <a:moveTo>
                    <a:pt x="70623" y="381"/>
                  </a:moveTo>
                  <a:cubicBezTo>
                    <a:pt x="63860" y="31051"/>
                    <a:pt x="44334" y="79153"/>
                    <a:pt x="34142" y="108871"/>
                  </a:cubicBezTo>
                  <a:cubicBezTo>
                    <a:pt x="32603" y="114176"/>
                    <a:pt x="30154" y="119167"/>
                    <a:pt x="26903" y="123634"/>
                  </a:cubicBezTo>
                  <a:cubicBezTo>
                    <a:pt x="23500" y="128130"/>
                    <a:pt x="18053" y="130607"/>
                    <a:pt x="12425" y="130207"/>
                  </a:cubicBezTo>
                  <a:cubicBezTo>
                    <a:pt x="4073" y="127930"/>
                    <a:pt x="-1196" y="119691"/>
                    <a:pt x="233" y="111157"/>
                  </a:cubicBezTo>
                  <a:cubicBezTo>
                    <a:pt x="1632" y="103041"/>
                    <a:pt x="5110" y="95431"/>
                    <a:pt x="10330" y="89059"/>
                  </a:cubicBezTo>
                  <a:lnTo>
                    <a:pt x="70623" y="0"/>
                  </a:ln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085B368-BDC7-EBBF-8CB7-23926DA97C45}"/>
                </a:ext>
              </a:extLst>
            </p:cNvPr>
            <p:cNvSpPr/>
            <p:nvPr/>
          </p:nvSpPr>
          <p:spPr>
            <a:xfrm>
              <a:off x="1297643" y="4100036"/>
              <a:ext cx="236219" cy="58769"/>
            </a:xfrm>
            <a:custGeom>
              <a:avLst/>
              <a:gdLst>
                <a:gd name="connsiteX0" fmla="*/ 0 w 236219"/>
                <a:gd name="connsiteY0" fmla="*/ 54197 h 58769"/>
                <a:gd name="connsiteX1" fmla="*/ 8096 w 236219"/>
                <a:gd name="connsiteY1" fmla="*/ 39338 h 58769"/>
                <a:gd name="connsiteX2" fmla="*/ 31528 w 236219"/>
                <a:gd name="connsiteY2" fmla="*/ 1238 h 58769"/>
                <a:gd name="connsiteX3" fmla="*/ 32290 w 236219"/>
                <a:gd name="connsiteY3" fmla="*/ 0 h 58769"/>
                <a:gd name="connsiteX4" fmla="*/ 33814 w 236219"/>
                <a:gd name="connsiteY4" fmla="*/ 0 h 58769"/>
                <a:gd name="connsiteX5" fmla="*/ 104299 w 236219"/>
                <a:gd name="connsiteY5" fmla="*/ 23717 h 58769"/>
                <a:gd name="connsiteX6" fmla="*/ 197263 w 236219"/>
                <a:gd name="connsiteY6" fmla="*/ 49054 h 58769"/>
                <a:gd name="connsiteX7" fmla="*/ 225838 w 236219"/>
                <a:gd name="connsiteY7" fmla="*/ 55816 h 58769"/>
                <a:gd name="connsiteX8" fmla="*/ 236220 w 236219"/>
                <a:gd name="connsiteY8" fmla="*/ 58769 h 58769"/>
                <a:gd name="connsiteX9" fmla="*/ 225552 w 236219"/>
                <a:gd name="connsiteY9" fmla="*/ 57531 h 58769"/>
                <a:gd name="connsiteX10" fmla="*/ 196977 w 236219"/>
                <a:gd name="connsiteY10" fmla="*/ 52197 h 58769"/>
                <a:gd name="connsiteX11" fmla="*/ 103441 w 236219"/>
                <a:gd name="connsiteY11" fmla="*/ 28004 h 58769"/>
                <a:gd name="connsiteX12" fmla="*/ 32956 w 236219"/>
                <a:gd name="connsiteY12" fmla="*/ 3524 h 58769"/>
                <a:gd name="connsiteX13" fmla="*/ 35147 w 236219"/>
                <a:gd name="connsiteY13" fmla="*/ 2762 h 58769"/>
                <a:gd name="connsiteX14" fmla="*/ 10477 w 236219"/>
                <a:gd name="connsiteY14" fmla="*/ 40386 h 58769"/>
                <a:gd name="connsiteX15" fmla="*/ 0 w 236219"/>
                <a:gd name="connsiteY15" fmla="*/ 54197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6219" h="58769">
                  <a:moveTo>
                    <a:pt x="0" y="54197"/>
                  </a:moveTo>
                  <a:cubicBezTo>
                    <a:pt x="2205" y="48987"/>
                    <a:pt x="4917" y="44015"/>
                    <a:pt x="8096" y="39338"/>
                  </a:cubicBezTo>
                  <a:cubicBezTo>
                    <a:pt x="13621" y="29813"/>
                    <a:pt x="21717" y="16764"/>
                    <a:pt x="31528" y="1238"/>
                  </a:cubicBezTo>
                  <a:lnTo>
                    <a:pt x="32290" y="0"/>
                  </a:lnTo>
                  <a:lnTo>
                    <a:pt x="33814" y="0"/>
                  </a:lnTo>
                  <a:cubicBezTo>
                    <a:pt x="53816" y="7334"/>
                    <a:pt x="78010" y="15621"/>
                    <a:pt x="104299" y="23717"/>
                  </a:cubicBezTo>
                  <a:cubicBezTo>
                    <a:pt x="140208" y="34861"/>
                    <a:pt x="173260" y="43243"/>
                    <a:pt x="197263" y="49054"/>
                  </a:cubicBezTo>
                  <a:lnTo>
                    <a:pt x="225838" y="55816"/>
                  </a:lnTo>
                  <a:cubicBezTo>
                    <a:pt x="229403" y="56388"/>
                    <a:pt x="232888" y="57378"/>
                    <a:pt x="236220" y="58769"/>
                  </a:cubicBezTo>
                  <a:cubicBezTo>
                    <a:pt x="232632" y="58712"/>
                    <a:pt x="229058" y="58303"/>
                    <a:pt x="225552" y="57531"/>
                  </a:cubicBezTo>
                  <a:cubicBezTo>
                    <a:pt x="218694" y="56483"/>
                    <a:pt x="208788" y="54673"/>
                    <a:pt x="196977" y="52197"/>
                  </a:cubicBezTo>
                  <a:cubicBezTo>
                    <a:pt x="172784" y="47149"/>
                    <a:pt x="139827" y="39148"/>
                    <a:pt x="103441" y="28004"/>
                  </a:cubicBezTo>
                  <a:cubicBezTo>
                    <a:pt x="77057" y="19907"/>
                    <a:pt x="52864" y="11239"/>
                    <a:pt x="32956" y="3524"/>
                  </a:cubicBezTo>
                  <a:lnTo>
                    <a:pt x="35147" y="2762"/>
                  </a:lnTo>
                  <a:cubicBezTo>
                    <a:pt x="25051" y="18479"/>
                    <a:pt x="16097" y="31337"/>
                    <a:pt x="10477" y="40386"/>
                  </a:cubicBezTo>
                  <a:cubicBezTo>
                    <a:pt x="7396" y="45291"/>
                    <a:pt x="3891" y="49911"/>
                    <a:pt x="0" y="5419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E0D1510-E6F5-050E-0A2B-75E25DC6293E}"/>
                </a:ext>
              </a:extLst>
            </p:cNvPr>
            <p:cNvSpPr/>
            <p:nvPr/>
          </p:nvSpPr>
          <p:spPr>
            <a:xfrm>
              <a:off x="1515860" y="4163758"/>
              <a:ext cx="26860" cy="71913"/>
            </a:xfrm>
            <a:custGeom>
              <a:avLst/>
              <a:gdLst>
                <a:gd name="connsiteX0" fmla="*/ 0 w 26860"/>
                <a:gd name="connsiteY0" fmla="*/ 71914 h 71913"/>
                <a:gd name="connsiteX1" fmla="*/ 13430 w 26860"/>
                <a:gd name="connsiteY1" fmla="*/ 36004 h 71913"/>
                <a:gd name="connsiteX2" fmla="*/ 26860 w 26860"/>
                <a:gd name="connsiteY2" fmla="*/ 0 h 71913"/>
                <a:gd name="connsiteX3" fmla="*/ 0 w 26860"/>
                <a:gd name="connsiteY3" fmla="*/ 71914 h 7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60" h="71913">
                  <a:moveTo>
                    <a:pt x="0" y="71914"/>
                  </a:moveTo>
                  <a:cubicBezTo>
                    <a:pt x="3728" y="59674"/>
                    <a:pt x="8213" y="47682"/>
                    <a:pt x="13430" y="36004"/>
                  </a:cubicBezTo>
                  <a:cubicBezTo>
                    <a:pt x="17164" y="23736"/>
                    <a:pt x="21649" y="11716"/>
                    <a:pt x="26860" y="0"/>
                  </a:cubicBezTo>
                  <a:cubicBezTo>
                    <a:pt x="23621" y="25737"/>
                    <a:pt x="14424" y="50359"/>
                    <a:pt x="0" y="719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8AC905-C518-844D-BBAE-2468E7D91C80}"/>
                </a:ext>
              </a:extLst>
            </p:cNvPr>
            <p:cNvSpPr/>
            <p:nvPr/>
          </p:nvSpPr>
          <p:spPr>
            <a:xfrm>
              <a:off x="1298024" y="4160378"/>
              <a:ext cx="216408" cy="69885"/>
            </a:xfrm>
            <a:custGeom>
              <a:avLst/>
              <a:gdLst>
                <a:gd name="connsiteX0" fmla="*/ 0 w 216408"/>
                <a:gd name="connsiteY0" fmla="*/ 46 h 69885"/>
                <a:gd name="connsiteX1" fmla="*/ 29909 w 216408"/>
                <a:gd name="connsiteY1" fmla="*/ 15381 h 69885"/>
                <a:gd name="connsiteX2" fmla="*/ 104585 w 216408"/>
                <a:gd name="connsiteY2" fmla="*/ 45861 h 69885"/>
                <a:gd name="connsiteX3" fmla="*/ 183166 w 216408"/>
                <a:gd name="connsiteY3" fmla="*/ 64435 h 69885"/>
                <a:gd name="connsiteX4" fmla="*/ 216408 w 216408"/>
                <a:gd name="connsiteY4" fmla="*/ 69578 h 69885"/>
                <a:gd name="connsiteX5" fmla="*/ 207359 w 216408"/>
                <a:gd name="connsiteY5" fmla="*/ 69578 h 69885"/>
                <a:gd name="connsiteX6" fmla="*/ 182785 w 216408"/>
                <a:gd name="connsiteY6" fmla="*/ 67483 h 69885"/>
                <a:gd name="connsiteX7" fmla="*/ 103251 w 216408"/>
                <a:gd name="connsiteY7" fmla="*/ 50147 h 69885"/>
                <a:gd name="connsiteX8" fmla="*/ 28385 w 216408"/>
                <a:gd name="connsiteY8" fmla="*/ 18143 h 69885"/>
                <a:gd name="connsiteX9" fmla="*/ 7239 w 216408"/>
                <a:gd name="connsiteY9" fmla="*/ 5380 h 69885"/>
                <a:gd name="connsiteX10" fmla="*/ 0 w 216408"/>
                <a:gd name="connsiteY10" fmla="*/ 46 h 6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408" h="69885">
                  <a:moveTo>
                    <a:pt x="0" y="46"/>
                  </a:moveTo>
                  <a:cubicBezTo>
                    <a:pt x="0" y="-621"/>
                    <a:pt x="11430" y="6047"/>
                    <a:pt x="29909" y="15381"/>
                  </a:cubicBezTo>
                  <a:cubicBezTo>
                    <a:pt x="53931" y="27554"/>
                    <a:pt x="78905" y="37746"/>
                    <a:pt x="104585" y="45861"/>
                  </a:cubicBezTo>
                  <a:cubicBezTo>
                    <a:pt x="130280" y="53996"/>
                    <a:pt x="156546" y="60206"/>
                    <a:pt x="183166" y="64435"/>
                  </a:cubicBezTo>
                  <a:cubicBezTo>
                    <a:pt x="203645" y="67673"/>
                    <a:pt x="216408" y="68816"/>
                    <a:pt x="216408" y="69578"/>
                  </a:cubicBezTo>
                  <a:cubicBezTo>
                    <a:pt x="213406" y="69988"/>
                    <a:pt x="210362" y="69988"/>
                    <a:pt x="207359" y="69578"/>
                  </a:cubicBezTo>
                  <a:cubicBezTo>
                    <a:pt x="201549" y="69578"/>
                    <a:pt x="193072" y="68721"/>
                    <a:pt x="182785" y="67483"/>
                  </a:cubicBezTo>
                  <a:cubicBezTo>
                    <a:pt x="155800" y="64140"/>
                    <a:pt x="129178" y="58339"/>
                    <a:pt x="103251" y="50147"/>
                  </a:cubicBezTo>
                  <a:cubicBezTo>
                    <a:pt x="77316" y="41937"/>
                    <a:pt x="52242" y="31212"/>
                    <a:pt x="28385" y="18143"/>
                  </a:cubicBezTo>
                  <a:cubicBezTo>
                    <a:pt x="18860" y="13095"/>
                    <a:pt x="12097" y="8618"/>
                    <a:pt x="7239" y="5380"/>
                  </a:cubicBezTo>
                  <a:cubicBezTo>
                    <a:pt x="4606" y="3922"/>
                    <a:pt x="2173" y="2132"/>
                    <a:pt x="0" y="4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340D1EB-3287-3E58-AE17-43050BB96542}"/>
                </a:ext>
              </a:extLst>
            </p:cNvPr>
            <p:cNvSpPr/>
            <p:nvPr/>
          </p:nvSpPr>
          <p:spPr>
            <a:xfrm>
              <a:off x="1293624" y="4164144"/>
              <a:ext cx="211663" cy="82792"/>
            </a:xfrm>
            <a:custGeom>
              <a:avLst/>
              <a:gdLst>
                <a:gd name="connsiteX0" fmla="*/ 206044 w 211663"/>
                <a:gd name="connsiteY0" fmla="*/ 64956 h 82792"/>
                <a:gd name="connsiteX1" fmla="*/ 200615 w 211663"/>
                <a:gd name="connsiteY1" fmla="*/ 79815 h 82792"/>
                <a:gd name="connsiteX2" fmla="*/ 183470 w 211663"/>
                <a:gd name="connsiteY2" fmla="*/ 82577 h 82792"/>
                <a:gd name="connsiteX3" fmla="*/ 7638 w 211663"/>
                <a:gd name="connsiteY3" fmla="*/ 18378 h 82792"/>
                <a:gd name="connsiteX4" fmla="*/ 1638 w 211663"/>
                <a:gd name="connsiteY4" fmla="*/ 2376 h 82792"/>
                <a:gd name="connsiteX5" fmla="*/ 16592 w 211663"/>
                <a:gd name="connsiteY5" fmla="*/ 3710 h 82792"/>
                <a:gd name="connsiteX6" fmla="*/ 211664 w 211663"/>
                <a:gd name="connsiteY6" fmla="*/ 67623 h 82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663" h="82792">
                  <a:moveTo>
                    <a:pt x="206044" y="64956"/>
                  </a:moveTo>
                  <a:cubicBezTo>
                    <a:pt x="208405" y="70566"/>
                    <a:pt x="206037" y="77052"/>
                    <a:pt x="200615" y="79815"/>
                  </a:cubicBezTo>
                  <a:cubicBezTo>
                    <a:pt x="195265" y="82301"/>
                    <a:pt x="189330" y="83263"/>
                    <a:pt x="183470" y="82577"/>
                  </a:cubicBezTo>
                  <a:cubicBezTo>
                    <a:pt x="119586" y="80100"/>
                    <a:pt x="58086" y="57650"/>
                    <a:pt x="7638" y="18378"/>
                  </a:cubicBezTo>
                  <a:cubicBezTo>
                    <a:pt x="2495" y="14473"/>
                    <a:pt x="-2744" y="7139"/>
                    <a:pt x="1638" y="2376"/>
                  </a:cubicBezTo>
                  <a:cubicBezTo>
                    <a:pt x="6019" y="-2386"/>
                    <a:pt x="11829" y="1043"/>
                    <a:pt x="16592" y="3710"/>
                  </a:cubicBezTo>
                  <a:cubicBezTo>
                    <a:pt x="76339" y="38629"/>
                    <a:pt x="142839" y="60412"/>
                    <a:pt x="211664" y="67623"/>
                  </a:cubicBezTo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D5D679C-7FF2-18FC-CECB-40AFF0D2272F}"/>
                </a:ext>
              </a:extLst>
            </p:cNvPr>
            <p:cNvSpPr/>
            <p:nvPr/>
          </p:nvSpPr>
          <p:spPr>
            <a:xfrm>
              <a:off x="1544054" y="3674649"/>
              <a:ext cx="566427" cy="312134"/>
            </a:xfrm>
            <a:custGeom>
              <a:avLst/>
              <a:gdLst>
                <a:gd name="connsiteX0" fmla="*/ 0 w 566427"/>
                <a:gd name="connsiteY0" fmla="*/ 105156 h 312134"/>
                <a:gd name="connsiteX1" fmla="*/ 392144 w 566427"/>
                <a:gd name="connsiteY1" fmla="*/ 20383 h 312134"/>
                <a:gd name="connsiteX2" fmla="*/ 474059 w 566427"/>
                <a:gd name="connsiteY2" fmla="*/ 0 h 312134"/>
                <a:gd name="connsiteX3" fmla="*/ 538734 w 566427"/>
                <a:gd name="connsiteY3" fmla="*/ 39053 h 312134"/>
                <a:gd name="connsiteX4" fmla="*/ 555593 w 566427"/>
                <a:gd name="connsiteY4" fmla="*/ 64675 h 312134"/>
                <a:gd name="connsiteX5" fmla="*/ 561213 w 566427"/>
                <a:gd name="connsiteY5" fmla="*/ 106585 h 312134"/>
                <a:gd name="connsiteX6" fmla="*/ 553307 w 566427"/>
                <a:gd name="connsiteY6" fmla="*/ 113443 h 312134"/>
                <a:gd name="connsiteX7" fmla="*/ 563594 w 566427"/>
                <a:gd name="connsiteY7" fmla="*/ 132493 h 312134"/>
                <a:gd name="connsiteX8" fmla="*/ 561213 w 566427"/>
                <a:gd name="connsiteY8" fmla="*/ 158687 h 312134"/>
                <a:gd name="connsiteX9" fmla="*/ 561213 w 566427"/>
                <a:gd name="connsiteY9" fmla="*/ 158687 h 312134"/>
                <a:gd name="connsiteX10" fmla="*/ 495110 w 566427"/>
                <a:gd name="connsiteY10" fmla="*/ 109061 h 312134"/>
                <a:gd name="connsiteX11" fmla="*/ 538258 w 566427"/>
                <a:gd name="connsiteY11" fmla="*/ 169640 h 312134"/>
                <a:gd name="connsiteX12" fmla="*/ 509683 w 566427"/>
                <a:gd name="connsiteY12" fmla="*/ 176403 h 312134"/>
                <a:gd name="connsiteX13" fmla="*/ 438055 w 566427"/>
                <a:gd name="connsiteY13" fmla="*/ 104870 h 312134"/>
                <a:gd name="connsiteX14" fmla="*/ 404527 w 566427"/>
                <a:gd name="connsiteY14" fmla="*/ 99631 h 312134"/>
                <a:gd name="connsiteX15" fmla="*/ 475107 w 566427"/>
                <a:gd name="connsiteY15" fmla="*/ 175831 h 312134"/>
                <a:gd name="connsiteX16" fmla="*/ 463201 w 566427"/>
                <a:gd name="connsiteY16" fmla="*/ 187642 h 312134"/>
                <a:gd name="connsiteX17" fmla="*/ 369951 w 566427"/>
                <a:gd name="connsiteY17" fmla="*/ 132779 h 312134"/>
                <a:gd name="connsiteX18" fmla="*/ 1810 w 566427"/>
                <a:gd name="connsiteY18" fmla="*/ 312134 h 31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6427" h="312134">
                  <a:moveTo>
                    <a:pt x="0" y="105156"/>
                  </a:moveTo>
                  <a:lnTo>
                    <a:pt x="392144" y="20383"/>
                  </a:lnTo>
                  <a:lnTo>
                    <a:pt x="474059" y="0"/>
                  </a:lnTo>
                  <a:lnTo>
                    <a:pt x="538734" y="39053"/>
                  </a:lnTo>
                  <a:cubicBezTo>
                    <a:pt x="547973" y="44567"/>
                    <a:pt x="554184" y="54007"/>
                    <a:pt x="555593" y="64675"/>
                  </a:cubicBezTo>
                  <a:lnTo>
                    <a:pt x="561213" y="106585"/>
                  </a:lnTo>
                  <a:lnTo>
                    <a:pt x="553307" y="113443"/>
                  </a:lnTo>
                  <a:lnTo>
                    <a:pt x="563594" y="132493"/>
                  </a:lnTo>
                  <a:cubicBezTo>
                    <a:pt x="568109" y="140913"/>
                    <a:pt x="567166" y="151219"/>
                    <a:pt x="561213" y="158687"/>
                  </a:cubicBezTo>
                  <a:lnTo>
                    <a:pt x="561213" y="158687"/>
                  </a:lnTo>
                  <a:lnTo>
                    <a:pt x="495110" y="109061"/>
                  </a:lnTo>
                  <a:lnTo>
                    <a:pt x="538258" y="169640"/>
                  </a:lnTo>
                  <a:cubicBezTo>
                    <a:pt x="530047" y="175679"/>
                    <a:pt x="519732" y="178127"/>
                    <a:pt x="509683" y="176403"/>
                  </a:cubicBezTo>
                  <a:cubicBezTo>
                    <a:pt x="489204" y="175070"/>
                    <a:pt x="438055" y="104870"/>
                    <a:pt x="438055" y="104870"/>
                  </a:cubicBezTo>
                  <a:lnTo>
                    <a:pt x="404527" y="99631"/>
                  </a:lnTo>
                  <a:lnTo>
                    <a:pt x="475107" y="175831"/>
                  </a:lnTo>
                  <a:cubicBezTo>
                    <a:pt x="475107" y="175831"/>
                    <a:pt x="478250" y="182213"/>
                    <a:pt x="463201" y="187642"/>
                  </a:cubicBezTo>
                  <a:cubicBezTo>
                    <a:pt x="448151" y="193072"/>
                    <a:pt x="369951" y="132779"/>
                    <a:pt x="369951" y="132779"/>
                  </a:cubicBezTo>
                  <a:lnTo>
                    <a:pt x="1810" y="312134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004FF25-E673-D5F5-0DB6-E247CBF1D172}"/>
                </a:ext>
              </a:extLst>
            </p:cNvPr>
            <p:cNvSpPr/>
            <p:nvPr/>
          </p:nvSpPr>
          <p:spPr>
            <a:xfrm>
              <a:off x="1544054" y="3672661"/>
              <a:ext cx="568182" cy="314122"/>
            </a:xfrm>
            <a:custGeom>
              <a:avLst/>
              <a:gdLst>
                <a:gd name="connsiteX0" fmla="*/ 1810 w 568182"/>
                <a:gd name="connsiteY0" fmla="*/ 314122 h 314122"/>
                <a:gd name="connsiteX1" fmla="*/ 3429 w 568182"/>
                <a:gd name="connsiteY1" fmla="*/ 313170 h 314122"/>
                <a:gd name="connsiteX2" fmla="*/ 8382 w 568182"/>
                <a:gd name="connsiteY2" fmla="*/ 310598 h 314122"/>
                <a:gd name="connsiteX3" fmla="*/ 27432 w 568182"/>
                <a:gd name="connsiteY3" fmla="*/ 301073 h 314122"/>
                <a:gd name="connsiteX4" fmla="*/ 101918 w 568182"/>
                <a:gd name="connsiteY4" fmla="*/ 264116 h 314122"/>
                <a:gd name="connsiteX5" fmla="*/ 368618 w 568182"/>
                <a:gd name="connsiteY5" fmla="*/ 132957 h 314122"/>
                <a:gd name="connsiteX6" fmla="*/ 370618 w 568182"/>
                <a:gd name="connsiteY6" fmla="*/ 132957 h 314122"/>
                <a:gd name="connsiteX7" fmla="*/ 421291 w 568182"/>
                <a:gd name="connsiteY7" fmla="*/ 168580 h 314122"/>
                <a:gd name="connsiteX8" fmla="*/ 449294 w 568182"/>
                <a:gd name="connsiteY8" fmla="*/ 184392 h 314122"/>
                <a:gd name="connsiteX9" fmla="*/ 463486 w 568182"/>
                <a:gd name="connsiteY9" fmla="*/ 186869 h 314122"/>
                <a:gd name="connsiteX10" fmla="*/ 470154 w 568182"/>
                <a:gd name="connsiteY10" fmla="*/ 183154 h 314122"/>
                <a:gd name="connsiteX11" fmla="*/ 472726 w 568182"/>
                <a:gd name="connsiteY11" fmla="*/ 178487 h 314122"/>
                <a:gd name="connsiteX12" fmla="*/ 472726 w 568182"/>
                <a:gd name="connsiteY12" fmla="*/ 178963 h 314122"/>
                <a:gd name="connsiteX13" fmla="*/ 402146 w 568182"/>
                <a:gd name="connsiteY13" fmla="*/ 102763 h 314122"/>
                <a:gd name="connsiteX14" fmla="*/ 402146 w 568182"/>
                <a:gd name="connsiteY14" fmla="*/ 99620 h 314122"/>
                <a:gd name="connsiteX15" fmla="*/ 403955 w 568182"/>
                <a:gd name="connsiteY15" fmla="*/ 99048 h 314122"/>
                <a:gd name="connsiteX16" fmla="*/ 437483 w 568182"/>
                <a:gd name="connsiteY16" fmla="*/ 104287 h 314122"/>
                <a:gd name="connsiteX17" fmla="*/ 438912 w 568182"/>
                <a:gd name="connsiteY17" fmla="*/ 105144 h 314122"/>
                <a:gd name="connsiteX18" fmla="*/ 480536 w 568182"/>
                <a:gd name="connsiteY18" fmla="*/ 155055 h 314122"/>
                <a:gd name="connsiteX19" fmla="*/ 505873 w 568182"/>
                <a:gd name="connsiteY19" fmla="*/ 175057 h 314122"/>
                <a:gd name="connsiteX20" fmla="*/ 535972 w 568182"/>
                <a:gd name="connsiteY20" fmla="*/ 169628 h 314122"/>
                <a:gd name="connsiteX21" fmla="*/ 535972 w 568182"/>
                <a:gd name="connsiteY21" fmla="*/ 172486 h 314122"/>
                <a:gd name="connsiteX22" fmla="*/ 523208 w 568182"/>
                <a:gd name="connsiteY22" fmla="*/ 154579 h 314122"/>
                <a:gd name="connsiteX23" fmla="*/ 492823 w 568182"/>
                <a:gd name="connsiteY23" fmla="*/ 111907 h 314122"/>
                <a:gd name="connsiteX24" fmla="*/ 493281 w 568182"/>
                <a:gd name="connsiteY24" fmla="*/ 108840 h 314122"/>
                <a:gd name="connsiteX25" fmla="*/ 493395 w 568182"/>
                <a:gd name="connsiteY25" fmla="*/ 108763 h 314122"/>
                <a:gd name="connsiteX26" fmla="*/ 495967 w 568182"/>
                <a:gd name="connsiteY26" fmla="*/ 108763 h 314122"/>
                <a:gd name="connsiteX27" fmla="*/ 549497 w 568182"/>
                <a:gd name="connsiteY27" fmla="*/ 148959 h 314122"/>
                <a:gd name="connsiteX28" fmla="*/ 556070 w 568182"/>
                <a:gd name="connsiteY28" fmla="*/ 153912 h 314122"/>
                <a:gd name="connsiteX29" fmla="*/ 559308 w 568182"/>
                <a:gd name="connsiteY29" fmla="*/ 156388 h 314122"/>
                <a:gd name="connsiteX30" fmla="*/ 561023 w 568182"/>
                <a:gd name="connsiteY30" fmla="*/ 157627 h 314122"/>
                <a:gd name="connsiteX31" fmla="*/ 561785 w 568182"/>
                <a:gd name="connsiteY31" fmla="*/ 158198 h 314122"/>
                <a:gd name="connsiteX32" fmla="*/ 561785 w 568182"/>
                <a:gd name="connsiteY32" fmla="*/ 158198 h 314122"/>
                <a:gd name="connsiteX33" fmla="*/ 561785 w 568182"/>
                <a:gd name="connsiteY33" fmla="*/ 158198 h 314122"/>
                <a:gd name="connsiteX34" fmla="*/ 558736 w 568182"/>
                <a:gd name="connsiteY34" fmla="*/ 158198 h 314122"/>
                <a:gd name="connsiteX35" fmla="*/ 558736 w 568182"/>
                <a:gd name="connsiteY35" fmla="*/ 158198 h 314122"/>
                <a:gd name="connsiteX36" fmla="*/ 558736 w 568182"/>
                <a:gd name="connsiteY36" fmla="*/ 158198 h 314122"/>
                <a:gd name="connsiteX37" fmla="*/ 563023 w 568182"/>
                <a:gd name="connsiteY37" fmla="*/ 144387 h 314122"/>
                <a:gd name="connsiteX38" fmla="*/ 557879 w 568182"/>
                <a:gd name="connsiteY38" fmla="*/ 130195 h 314122"/>
                <a:gd name="connsiteX39" fmla="*/ 550259 w 568182"/>
                <a:gd name="connsiteY39" fmla="*/ 116098 h 314122"/>
                <a:gd name="connsiteX40" fmla="*/ 550259 w 568182"/>
                <a:gd name="connsiteY40" fmla="*/ 113336 h 314122"/>
                <a:gd name="connsiteX41" fmla="*/ 558165 w 568182"/>
                <a:gd name="connsiteY41" fmla="*/ 106573 h 314122"/>
                <a:gd name="connsiteX42" fmla="*/ 557403 w 568182"/>
                <a:gd name="connsiteY42" fmla="*/ 108478 h 314122"/>
                <a:gd name="connsiteX43" fmla="*/ 552260 w 568182"/>
                <a:gd name="connsiteY43" fmla="*/ 70378 h 314122"/>
                <a:gd name="connsiteX44" fmla="*/ 533781 w 568182"/>
                <a:gd name="connsiteY44" fmla="*/ 41803 h 314122"/>
                <a:gd name="connsiteX45" fmla="*/ 471392 w 568182"/>
                <a:gd name="connsiteY45" fmla="*/ 3703 h 314122"/>
                <a:gd name="connsiteX46" fmla="*/ 472916 w 568182"/>
                <a:gd name="connsiteY46" fmla="*/ 3703 h 314122"/>
                <a:gd name="connsiteX47" fmla="*/ 422910 w 568182"/>
                <a:gd name="connsiteY47" fmla="*/ 16657 h 314122"/>
                <a:gd name="connsiteX48" fmla="*/ 373761 w 568182"/>
                <a:gd name="connsiteY48" fmla="*/ 28182 h 314122"/>
                <a:gd name="connsiteX49" fmla="*/ 282131 w 568182"/>
                <a:gd name="connsiteY49" fmla="*/ 47804 h 314122"/>
                <a:gd name="connsiteX50" fmla="*/ 132398 w 568182"/>
                <a:gd name="connsiteY50" fmla="*/ 80188 h 314122"/>
                <a:gd name="connsiteX51" fmla="*/ 34862 w 568182"/>
                <a:gd name="connsiteY51" fmla="*/ 100667 h 314122"/>
                <a:gd name="connsiteX52" fmla="*/ 8954 w 568182"/>
                <a:gd name="connsiteY52" fmla="*/ 105906 h 314122"/>
                <a:gd name="connsiteX53" fmla="*/ 2286 w 568182"/>
                <a:gd name="connsiteY53" fmla="*/ 107239 h 314122"/>
                <a:gd name="connsiteX54" fmla="*/ 0 w 568182"/>
                <a:gd name="connsiteY54" fmla="*/ 107239 h 314122"/>
                <a:gd name="connsiteX55" fmla="*/ 2191 w 568182"/>
                <a:gd name="connsiteY55" fmla="*/ 106573 h 314122"/>
                <a:gd name="connsiteX56" fmla="*/ 8858 w 568182"/>
                <a:gd name="connsiteY56" fmla="*/ 105049 h 314122"/>
                <a:gd name="connsiteX57" fmla="*/ 34576 w 568182"/>
                <a:gd name="connsiteY57" fmla="*/ 99143 h 314122"/>
                <a:gd name="connsiteX58" fmla="*/ 131921 w 568182"/>
                <a:gd name="connsiteY58" fmla="*/ 77426 h 314122"/>
                <a:gd name="connsiteX59" fmla="*/ 281749 w 568182"/>
                <a:gd name="connsiteY59" fmla="*/ 44565 h 314122"/>
                <a:gd name="connsiteX60" fmla="*/ 373285 w 568182"/>
                <a:gd name="connsiteY60" fmla="*/ 24563 h 314122"/>
                <a:gd name="connsiteX61" fmla="*/ 422434 w 568182"/>
                <a:gd name="connsiteY61" fmla="*/ 12847 h 314122"/>
                <a:gd name="connsiteX62" fmla="*/ 473583 w 568182"/>
                <a:gd name="connsiteY62" fmla="*/ 179 h 314122"/>
                <a:gd name="connsiteX63" fmla="*/ 475107 w 568182"/>
                <a:gd name="connsiteY63" fmla="*/ 179 h 314122"/>
                <a:gd name="connsiteX64" fmla="*/ 537686 w 568182"/>
                <a:gd name="connsiteY64" fmla="*/ 37802 h 314122"/>
                <a:gd name="connsiteX65" fmla="*/ 552069 w 568182"/>
                <a:gd name="connsiteY65" fmla="*/ 51042 h 314122"/>
                <a:gd name="connsiteX66" fmla="*/ 558165 w 568182"/>
                <a:gd name="connsiteY66" fmla="*/ 70092 h 314122"/>
                <a:gd name="connsiteX67" fmla="*/ 563404 w 568182"/>
                <a:gd name="connsiteY67" fmla="*/ 108192 h 314122"/>
                <a:gd name="connsiteX68" fmla="*/ 562642 w 568182"/>
                <a:gd name="connsiteY68" fmla="*/ 110097 h 314122"/>
                <a:gd name="connsiteX69" fmla="*/ 554736 w 568182"/>
                <a:gd name="connsiteY69" fmla="*/ 116955 h 314122"/>
                <a:gd name="connsiteX70" fmla="*/ 554736 w 568182"/>
                <a:gd name="connsiteY70" fmla="*/ 114288 h 314122"/>
                <a:gd name="connsiteX71" fmla="*/ 562451 w 568182"/>
                <a:gd name="connsiteY71" fmla="*/ 128385 h 314122"/>
                <a:gd name="connsiteX72" fmla="*/ 568166 w 568182"/>
                <a:gd name="connsiteY72" fmla="*/ 144482 h 314122"/>
                <a:gd name="connsiteX73" fmla="*/ 562928 w 568182"/>
                <a:gd name="connsiteY73" fmla="*/ 161151 h 314122"/>
                <a:gd name="connsiteX74" fmla="*/ 562928 w 568182"/>
                <a:gd name="connsiteY74" fmla="*/ 161627 h 314122"/>
                <a:gd name="connsiteX75" fmla="*/ 562928 w 568182"/>
                <a:gd name="connsiteY75" fmla="*/ 161627 h 314122"/>
                <a:gd name="connsiteX76" fmla="*/ 559784 w 568182"/>
                <a:gd name="connsiteY76" fmla="*/ 161627 h 314122"/>
                <a:gd name="connsiteX77" fmla="*/ 559784 w 568182"/>
                <a:gd name="connsiteY77" fmla="*/ 161627 h 314122"/>
                <a:gd name="connsiteX78" fmla="*/ 558927 w 568182"/>
                <a:gd name="connsiteY78" fmla="*/ 160961 h 314122"/>
                <a:gd name="connsiteX79" fmla="*/ 557308 w 568182"/>
                <a:gd name="connsiteY79" fmla="*/ 159722 h 314122"/>
                <a:gd name="connsiteX80" fmla="*/ 554069 w 568182"/>
                <a:gd name="connsiteY80" fmla="*/ 157246 h 314122"/>
                <a:gd name="connsiteX81" fmla="*/ 547497 w 568182"/>
                <a:gd name="connsiteY81" fmla="*/ 152293 h 314122"/>
                <a:gd name="connsiteX82" fmla="*/ 493967 w 568182"/>
                <a:gd name="connsiteY82" fmla="*/ 112097 h 314122"/>
                <a:gd name="connsiteX83" fmla="*/ 497205 w 568182"/>
                <a:gd name="connsiteY83" fmla="*/ 109049 h 314122"/>
                <a:gd name="connsiteX84" fmla="*/ 527590 w 568182"/>
                <a:gd name="connsiteY84" fmla="*/ 151721 h 314122"/>
                <a:gd name="connsiteX85" fmla="*/ 540353 w 568182"/>
                <a:gd name="connsiteY85" fmla="*/ 169628 h 314122"/>
                <a:gd name="connsiteX86" fmla="*/ 540353 w 568182"/>
                <a:gd name="connsiteY86" fmla="*/ 169628 h 314122"/>
                <a:gd name="connsiteX87" fmla="*/ 540353 w 568182"/>
                <a:gd name="connsiteY87" fmla="*/ 172295 h 314122"/>
                <a:gd name="connsiteX88" fmla="*/ 523494 w 568182"/>
                <a:gd name="connsiteY88" fmla="*/ 179344 h 314122"/>
                <a:gd name="connsiteX89" fmla="*/ 514731 w 568182"/>
                <a:gd name="connsiteY89" fmla="*/ 180011 h 314122"/>
                <a:gd name="connsiteX90" fmla="*/ 510349 w 568182"/>
                <a:gd name="connsiteY90" fmla="*/ 180011 h 314122"/>
                <a:gd name="connsiteX91" fmla="*/ 505682 w 568182"/>
                <a:gd name="connsiteY91" fmla="*/ 178963 h 314122"/>
                <a:gd name="connsiteX92" fmla="*/ 478536 w 568182"/>
                <a:gd name="connsiteY92" fmla="*/ 157913 h 314122"/>
                <a:gd name="connsiteX93" fmla="*/ 436626 w 568182"/>
                <a:gd name="connsiteY93" fmla="*/ 107525 h 314122"/>
                <a:gd name="connsiteX94" fmla="*/ 438055 w 568182"/>
                <a:gd name="connsiteY94" fmla="*/ 108382 h 314122"/>
                <a:gd name="connsiteX95" fmla="*/ 404527 w 568182"/>
                <a:gd name="connsiteY95" fmla="*/ 103144 h 314122"/>
                <a:gd name="connsiteX96" fmla="*/ 406527 w 568182"/>
                <a:gd name="connsiteY96" fmla="*/ 99429 h 314122"/>
                <a:gd name="connsiteX97" fmla="*/ 477012 w 568182"/>
                <a:gd name="connsiteY97" fmla="*/ 175629 h 314122"/>
                <a:gd name="connsiteX98" fmla="*/ 477012 w 568182"/>
                <a:gd name="connsiteY98" fmla="*/ 175629 h 314122"/>
                <a:gd name="connsiteX99" fmla="*/ 473393 w 568182"/>
                <a:gd name="connsiteY99" fmla="*/ 185154 h 314122"/>
                <a:gd name="connsiteX100" fmla="*/ 465582 w 568182"/>
                <a:gd name="connsiteY100" fmla="*/ 189440 h 314122"/>
                <a:gd name="connsiteX101" fmla="*/ 460819 w 568182"/>
                <a:gd name="connsiteY101" fmla="*/ 190488 h 314122"/>
                <a:gd name="connsiteX102" fmla="*/ 456248 w 568182"/>
                <a:gd name="connsiteY102" fmla="*/ 189821 h 314122"/>
                <a:gd name="connsiteX103" fmla="*/ 448151 w 568182"/>
                <a:gd name="connsiteY103" fmla="*/ 186869 h 314122"/>
                <a:gd name="connsiteX104" fmla="*/ 419576 w 568182"/>
                <a:gd name="connsiteY104" fmla="*/ 170771 h 314122"/>
                <a:gd name="connsiteX105" fmla="*/ 368713 w 568182"/>
                <a:gd name="connsiteY105" fmla="*/ 134767 h 314122"/>
                <a:gd name="connsiteX106" fmla="*/ 370808 w 568182"/>
                <a:gd name="connsiteY106" fmla="*/ 134767 h 314122"/>
                <a:gd name="connsiteX107" fmla="*/ 103537 w 568182"/>
                <a:gd name="connsiteY107" fmla="*/ 264497 h 314122"/>
                <a:gd name="connsiteX108" fmla="*/ 28575 w 568182"/>
                <a:gd name="connsiteY108" fmla="*/ 300502 h 314122"/>
                <a:gd name="connsiteX109" fmla="*/ 8763 w 568182"/>
                <a:gd name="connsiteY109" fmla="*/ 310027 h 314122"/>
                <a:gd name="connsiteX110" fmla="*/ 3620 w 568182"/>
                <a:gd name="connsiteY110" fmla="*/ 312408 h 314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68182" h="314122">
                  <a:moveTo>
                    <a:pt x="1810" y="314122"/>
                  </a:moveTo>
                  <a:cubicBezTo>
                    <a:pt x="2297" y="313723"/>
                    <a:pt x="2844" y="313399"/>
                    <a:pt x="3429" y="313170"/>
                  </a:cubicBezTo>
                  <a:lnTo>
                    <a:pt x="8382" y="310598"/>
                  </a:lnTo>
                  <a:lnTo>
                    <a:pt x="27432" y="301073"/>
                  </a:lnTo>
                  <a:lnTo>
                    <a:pt x="101918" y="264116"/>
                  </a:lnTo>
                  <a:lnTo>
                    <a:pt x="368618" y="132957"/>
                  </a:lnTo>
                  <a:cubicBezTo>
                    <a:pt x="369218" y="132528"/>
                    <a:pt x="370018" y="132528"/>
                    <a:pt x="370618" y="132957"/>
                  </a:cubicBezTo>
                  <a:cubicBezTo>
                    <a:pt x="386524" y="144958"/>
                    <a:pt x="403384" y="157150"/>
                    <a:pt x="421291" y="168580"/>
                  </a:cubicBezTo>
                  <a:cubicBezTo>
                    <a:pt x="430244" y="174496"/>
                    <a:pt x="439598" y="179782"/>
                    <a:pt x="449294" y="184392"/>
                  </a:cubicBezTo>
                  <a:cubicBezTo>
                    <a:pt x="454057" y="186202"/>
                    <a:pt x="459486" y="188869"/>
                    <a:pt x="463486" y="186869"/>
                  </a:cubicBezTo>
                  <a:cubicBezTo>
                    <a:pt x="465877" y="185964"/>
                    <a:pt x="468125" y="184706"/>
                    <a:pt x="470154" y="183154"/>
                  </a:cubicBezTo>
                  <a:cubicBezTo>
                    <a:pt x="472154" y="181725"/>
                    <a:pt x="473107" y="179344"/>
                    <a:pt x="472726" y="178487"/>
                  </a:cubicBezTo>
                  <a:lnTo>
                    <a:pt x="472726" y="178963"/>
                  </a:lnTo>
                  <a:lnTo>
                    <a:pt x="402146" y="102763"/>
                  </a:lnTo>
                  <a:cubicBezTo>
                    <a:pt x="401307" y="101877"/>
                    <a:pt x="401307" y="100505"/>
                    <a:pt x="402146" y="99620"/>
                  </a:cubicBezTo>
                  <a:cubicBezTo>
                    <a:pt x="402631" y="99162"/>
                    <a:pt x="403298" y="98953"/>
                    <a:pt x="403955" y="99048"/>
                  </a:cubicBezTo>
                  <a:lnTo>
                    <a:pt x="437483" y="104287"/>
                  </a:lnTo>
                  <a:cubicBezTo>
                    <a:pt x="438045" y="104401"/>
                    <a:pt x="438550" y="104706"/>
                    <a:pt x="438912" y="105144"/>
                  </a:cubicBezTo>
                  <a:cubicBezTo>
                    <a:pt x="451742" y="122632"/>
                    <a:pt x="465639" y="139301"/>
                    <a:pt x="480536" y="155055"/>
                  </a:cubicBezTo>
                  <a:cubicBezTo>
                    <a:pt x="487756" y="163142"/>
                    <a:pt x="496329" y="169914"/>
                    <a:pt x="505873" y="175057"/>
                  </a:cubicBezTo>
                  <a:cubicBezTo>
                    <a:pt x="516226" y="177401"/>
                    <a:pt x="527095" y="175448"/>
                    <a:pt x="535972" y="169628"/>
                  </a:cubicBezTo>
                  <a:lnTo>
                    <a:pt x="535972" y="172486"/>
                  </a:lnTo>
                  <a:lnTo>
                    <a:pt x="523208" y="154579"/>
                  </a:lnTo>
                  <a:lnTo>
                    <a:pt x="492823" y="111907"/>
                  </a:lnTo>
                  <a:cubicBezTo>
                    <a:pt x="492100" y="110935"/>
                    <a:pt x="492309" y="109564"/>
                    <a:pt x="493281" y="108840"/>
                  </a:cubicBezTo>
                  <a:cubicBezTo>
                    <a:pt x="493319" y="108811"/>
                    <a:pt x="493357" y="108792"/>
                    <a:pt x="493395" y="108763"/>
                  </a:cubicBezTo>
                  <a:cubicBezTo>
                    <a:pt x="494167" y="108211"/>
                    <a:pt x="495195" y="108211"/>
                    <a:pt x="495967" y="108763"/>
                  </a:cubicBezTo>
                  <a:lnTo>
                    <a:pt x="549497" y="148959"/>
                  </a:lnTo>
                  <a:lnTo>
                    <a:pt x="556070" y="153912"/>
                  </a:lnTo>
                  <a:lnTo>
                    <a:pt x="559308" y="156388"/>
                  </a:lnTo>
                  <a:lnTo>
                    <a:pt x="561023" y="157627"/>
                  </a:lnTo>
                  <a:lnTo>
                    <a:pt x="561785" y="158198"/>
                  </a:lnTo>
                  <a:lnTo>
                    <a:pt x="561785" y="158198"/>
                  </a:lnTo>
                  <a:lnTo>
                    <a:pt x="561785" y="158198"/>
                  </a:lnTo>
                  <a:lnTo>
                    <a:pt x="558736" y="158198"/>
                  </a:lnTo>
                  <a:lnTo>
                    <a:pt x="558736" y="158198"/>
                  </a:lnTo>
                  <a:lnTo>
                    <a:pt x="558736" y="158198"/>
                  </a:lnTo>
                  <a:cubicBezTo>
                    <a:pt x="561699" y="154217"/>
                    <a:pt x="563204" y="149340"/>
                    <a:pt x="563023" y="144387"/>
                  </a:cubicBezTo>
                  <a:cubicBezTo>
                    <a:pt x="562566" y="139291"/>
                    <a:pt x="560794" y="134405"/>
                    <a:pt x="557879" y="130195"/>
                  </a:cubicBezTo>
                  <a:lnTo>
                    <a:pt x="550259" y="116098"/>
                  </a:lnTo>
                  <a:cubicBezTo>
                    <a:pt x="549602" y="115288"/>
                    <a:pt x="549602" y="114136"/>
                    <a:pt x="550259" y="113336"/>
                  </a:cubicBezTo>
                  <a:lnTo>
                    <a:pt x="558165" y="106573"/>
                  </a:lnTo>
                  <a:lnTo>
                    <a:pt x="557403" y="108478"/>
                  </a:lnTo>
                  <a:cubicBezTo>
                    <a:pt x="555689" y="95524"/>
                    <a:pt x="553974" y="82760"/>
                    <a:pt x="552260" y="70378"/>
                  </a:cubicBezTo>
                  <a:cubicBezTo>
                    <a:pt x="551555" y="58262"/>
                    <a:pt x="544535" y="47413"/>
                    <a:pt x="533781" y="41803"/>
                  </a:cubicBezTo>
                  <a:lnTo>
                    <a:pt x="471392" y="3703"/>
                  </a:lnTo>
                  <a:lnTo>
                    <a:pt x="472916" y="3703"/>
                  </a:lnTo>
                  <a:lnTo>
                    <a:pt x="422910" y="16657"/>
                  </a:lnTo>
                  <a:cubicBezTo>
                    <a:pt x="406241" y="20753"/>
                    <a:pt x="389858" y="24944"/>
                    <a:pt x="373761" y="28182"/>
                  </a:cubicBezTo>
                  <a:lnTo>
                    <a:pt x="282131" y="47804"/>
                  </a:lnTo>
                  <a:lnTo>
                    <a:pt x="132398" y="80188"/>
                  </a:lnTo>
                  <a:lnTo>
                    <a:pt x="34862" y="100667"/>
                  </a:lnTo>
                  <a:lnTo>
                    <a:pt x="8954" y="105906"/>
                  </a:lnTo>
                  <a:lnTo>
                    <a:pt x="2286" y="107239"/>
                  </a:lnTo>
                  <a:lnTo>
                    <a:pt x="0" y="107239"/>
                  </a:lnTo>
                  <a:lnTo>
                    <a:pt x="2191" y="106573"/>
                  </a:lnTo>
                  <a:lnTo>
                    <a:pt x="8858" y="105049"/>
                  </a:lnTo>
                  <a:lnTo>
                    <a:pt x="34576" y="99143"/>
                  </a:lnTo>
                  <a:lnTo>
                    <a:pt x="131921" y="77426"/>
                  </a:lnTo>
                  <a:lnTo>
                    <a:pt x="281749" y="44565"/>
                  </a:lnTo>
                  <a:lnTo>
                    <a:pt x="373285" y="24563"/>
                  </a:lnTo>
                  <a:cubicBezTo>
                    <a:pt x="389382" y="21229"/>
                    <a:pt x="405670" y="17038"/>
                    <a:pt x="422434" y="12847"/>
                  </a:cubicBezTo>
                  <a:lnTo>
                    <a:pt x="473583" y="179"/>
                  </a:lnTo>
                  <a:cubicBezTo>
                    <a:pt x="474059" y="-60"/>
                    <a:pt x="474631" y="-60"/>
                    <a:pt x="475107" y="179"/>
                  </a:cubicBezTo>
                  <a:lnTo>
                    <a:pt x="537686" y="37802"/>
                  </a:lnTo>
                  <a:cubicBezTo>
                    <a:pt x="543525" y="40926"/>
                    <a:pt x="548478" y="45479"/>
                    <a:pt x="552069" y="51042"/>
                  </a:cubicBezTo>
                  <a:cubicBezTo>
                    <a:pt x="555650" y="56786"/>
                    <a:pt x="557746" y="63339"/>
                    <a:pt x="558165" y="70092"/>
                  </a:cubicBezTo>
                  <a:cubicBezTo>
                    <a:pt x="559880" y="82760"/>
                    <a:pt x="561594" y="95524"/>
                    <a:pt x="563404" y="108192"/>
                  </a:cubicBezTo>
                  <a:cubicBezTo>
                    <a:pt x="563480" y="108916"/>
                    <a:pt x="563194" y="109630"/>
                    <a:pt x="562642" y="110097"/>
                  </a:cubicBezTo>
                  <a:lnTo>
                    <a:pt x="554736" y="116955"/>
                  </a:lnTo>
                  <a:lnTo>
                    <a:pt x="554736" y="114288"/>
                  </a:lnTo>
                  <a:lnTo>
                    <a:pt x="562451" y="128385"/>
                  </a:lnTo>
                  <a:cubicBezTo>
                    <a:pt x="565642" y="133205"/>
                    <a:pt x="567604" y="138729"/>
                    <a:pt x="568166" y="144482"/>
                  </a:cubicBezTo>
                  <a:cubicBezTo>
                    <a:pt x="568376" y="150473"/>
                    <a:pt x="566518" y="156350"/>
                    <a:pt x="562928" y="161151"/>
                  </a:cubicBezTo>
                  <a:lnTo>
                    <a:pt x="562928" y="161627"/>
                  </a:lnTo>
                  <a:lnTo>
                    <a:pt x="562928" y="161627"/>
                  </a:lnTo>
                  <a:lnTo>
                    <a:pt x="559784" y="161627"/>
                  </a:lnTo>
                  <a:lnTo>
                    <a:pt x="559784" y="161627"/>
                  </a:lnTo>
                  <a:lnTo>
                    <a:pt x="558927" y="160961"/>
                  </a:lnTo>
                  <a:lnTo>
                    <a:pt x="557308" y="159722"/>
                  </a:lnTo>
                  <a:lnTo>
                    <a:pt x="554069" y="157246"/>
                  </a:lnTo>
                  <a:lnTo>
                    <a:pt x="547497" y="152293"/>
                  </a:lnTo>
                  <a:lnTo>
                    <a:pt x="493967" y="112097"/>
                  </a:lnTo>
                  <a:lnTo>
                    <a:pt x="497205" y="109049"/>
                  </a:lnTo>
                  <a:lnTo>
                    <a:pt x="527590" y="151721"/>
                  </a:lnTo>
                  <a:cubicBezTo>
                    <a:pt x="531971" y="157817"/>
                    <a:pt x="536257" y="164008"/>
                    <a:pt x="540353" y="169628"/>
                  </a:cubicBezTo>
                  <a:lnTo>
                    <a:pt x="540353" y="169628"/>
                  </a:lnTo>
                  <a:cubicBezTo>
                    <a:pt x="540992" y="170400"/>
                    <a:pt x="540992" y="171524"/>
                    <a:pt x="540353" y="172295"/>
                  </a:cubicBezTo>
                  <a:cubicBezTo>
                    <a:pt x="535457" y="176105"/>
                    <a:pt x="529638" y="178534"/>
                    <a:pt x="523494" y="179344"/>
                  </a:cubicBezTo>
                  <a:cubicBezTo>
                    <a:pt x="520589" y="179763"/>
                    <a:pt x="517665" y="179982"/>
                    <a:pt x="514731" y="180011"/>
                  </a:cubicBezTo>
                  <a:lnTo>
                    <a:pt x="510349" y="180011"/>
                  </a:lnTo>
                  <a:cubicBezTo>
                    <a:pt x="508778" y="179753"/>
                    <a:pt x="507216" y="179401"/>
                    <a:pt x="505682" y="178963"/>
                  </a:cubicBezTo>
                  <a:cubicBezTo>
                    <a:pt x="495395" y="173705"/>
                    <a:pt x="486185" y="166571"/>
                    <a:pt x="478536" y="157913"/>
                  </a:cubicBezTo>
                  <a:cubicBezTo>
                    <a:pt x="463506" y="142025"/>
                    <a:pt x="449504" y="125194"/>
                    <a:pt x="436626" y="107525"/>
                  </a:cubicBezTo>
                  <a:lnTo>
                    <a:pt x="438055" y="108382"/>
                  </a:lnTo>
                  <a:lnTo>
                    <a:pt x="404527" y="103144"/>
                  </a:lnTo>
                  <a:lnTo>
                    <a:pt x="406527" y="99429"/>
                  </a:lnTo>
                  <a:cubicBezTo>
                    <a:pt x="430816" y="125718"/>
                    <a:pt x="454152" y="151245"/>
                    <a:pt x="477012" y="175629"/>
                  </a:cubicBezTo>
                  <a:lnTo>
                    <a:pt x="477012" y="175629"/>
                  </a:lnTo>
                  <a:cubicBezTo>
                    <a:pt x="477993" y="179248"/>
                    <a:pt x="476536" y="183096"/>
                    <a:pt x="473393" y="185154"/>
                  </a:cubicBezTo>
                  <a:cubicBezTo>
                    <a:pt x="471040" y="187002"/>
                    <a:pt x="468401" y="188450"/>
                    <a:pt x="465582" y="189440"/>
                  </a:cubicBezTo>
                  <a:cubicBezTo>
                    <a:pt x="464096" y="190164"/>
                    <a:pt x="462467" y="190526"/>
                    <a:pt x="460819" y="190488"/>
                  </a:cubicBezTo>
                  <a:cubicBezTo>
                    <a:pt x="459276" y="190479"/>
                    <a:pt x="457733" y="190250"/>
                    <a:pt x="456248" y="189821"/>
                  </a:cubicBezTo>
                  <a:cubicBezTo>
                    <a:pt x="453457" y="189097"/>
                    <a:pt x="450752" y="188107"/>
                    <a:pt x="448151" y="186869"/>
                  </a:cubicBezTo>
                  <a:cubicBezTo>
                    <a:pt x="438236" y="182230"/>
                    <a:pt x="428682" y="176848"/>
                    <a:pt x="419576" y="170771"/>
                  </a:cubicBezTo>
                  <a:cubicBezTo>
                    <a:pt x="401574" y="159151"/>
                    <a:pt x="384715" y="146959"/>
                    <a:pt x="368713" y="134767"/>
                  </a:cubicBezTo>
                  <a:lnTo>
                    <a:pt x="370808" y="134767"/>
                  </a:lnTo>
                  <a:lnTo>
                    <a:pt x="103537" y="264497"/>
                  </a:lnTo>
                  <a:lnTo>
                    <a:pt x="28575" y="300502"/>
                  </a:lnTo>
                  <a:lnTo>
                    <a:pt x="8763" y="310027"/>
                  </a:lnTo>
                  <a:lnTo>
                    <a:pt x="3620" y="312408"/>
                  </a:lnTo>
                  <a:close/>
                </a:path>
              </a:pathLst>
            </a:custGeom>
            <a:solidFill>
              <a:srgbClr val="6F4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D8B71FD-D509-27C6-5DFB-97CD4FF93942}"/>
                </a:ext>
              </a:extLst>
            </p:cNvPr>
            <p:cNvSpPr/>
            <p:nvPr/>
          </p:nvSpPr>
          <p:spPr>
            <a:xfrm>
              <a:off x="1955725" y="3740562"/>
              <a:ext cx="126587" cy="103536"/>
            </a:xfrm>
            <a:custGeom>
              <a:avLst/>
              <a:gdLst>
                <a:gd name="connsiteX0" fmla="*/ 126587 w 126587"/>
                <a:gd name="connsiteY0" fmla="*/ 103537 h 103536"/>
                <a:gd name="connsiteX1" fmla="*/ 110680 w 126587"/>
                <a:gd name="connsiteY1" fmla="*/ 83534 h 103536"/>
                <a:gd name="connsiteX2" fmla="*/ 74962 w 126587"/>
                <a:gd name="connsiteY2" fmla="*/ 33528 h 103536"/>
                <a:gd name="connsiteX3" fmla="*/ 51244 w 126587"/>
                <a:gd name="connsiteY3" fmla="*/ 12763 h 103536"/>
                <a:gd name="connsiteX4" fmla="*/ 24574 w 126587"/>
                <a:gd name="connsiteY4" fmla="*/ 6572 h 103536"/>
                <a:gd name="connsiteX5" fmla="*/ 0 w 126587"/>
                <a:gd name="connsiteY5" fmla="*/ 0 h 103536"/>
                <a:gd name="connsiteX6" fmla="*/ 25241 w 126587"/>
                <a:gd name="connsiteY6" fmla="*/ 3429 h 103536"/>
                <a:gd name="connsiteX7" fmla="*/ 52483 w 126587"/>
                <a:gd name="connsiteY7" fmla="*/ 8858 h 103536"/>
                <a:gd name="connsiteX8" fmla="*/ 78772 w 126587"/>
                <a:gd name="connsiteY8" fmla="*/ 31242 h 103536"/>
                <a:gd name="connsiteX9" fmla="*/ 113347 w 126587"/>
                <a:gd name="connsiteY9" fmla="*/ 81820 h 103536"/>
                <a:gd name="connsiteX10" fmla="*/ 126587 w 126587"/>
                <a:gd name="connsiteY10" fmla="*/ 103537 h 10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587" h="103536">
                  <a:moveTo>
                    <a:pt x="126587" y="103537"/>
                  </a:moveTo>
                  <a:cubicBezTo>
                    <a:pt x="120739" y="97327"/>
                    <a:pt x="115414" y="90631"/>
                    <a:pt x="110680" y="83534"/>
                  </a:cubicBezTo>
                  <a:cubicBezTo>
                    <a:pt x="101155" y="70866"/>
                    <a:pt x="88678" y="53245"/>
                    <a:pt x="74962" y="33528"/>
                  </a:cubicBezTo>
                  <a:cubicBezTo>
                    <a:pt x="69971" y="23851"/>
                    <a:pt x="61493" y="16431"/>
                    <a:pt x="51244" y="12763"/>
                  </a:cubicBezTo>
                  <a:cubicBezTo>
                    <a:pt x="41719" y="10096"/>
                    <a:pt x="32194" y="8477"/>
                    <a:pt x="24574" y="6572"/>
                  </a:cubicBezTo>
                  <a:cubicBezTo>
                    <a:pt x="16183" y="5210"/>
                    <a:pt x="7953" y="3010"/>
                    <a:pt x="0" y="0"/>
                  </a:cubicBezTo>
                  <a:cubicBezTo>
                    <a:pt x="8496" y="429"/>
                    <a:pt x="16935" y="1572"/>
                    <a:pt x="25241" y="3429"/>
                  </a:cubicBezTo>
                  <a:cubicBezTo>
                    <a:pt x="33052" y="4953"/>
                    <a:pt x="42100" y="6096"/>
                    <a:pt x="52483" y="8858"/>
                  </a:cubicBezTo>
                  <a:cubicBezTo>
                    <a:pt x="63827" y="12611"/>
                    <a:pt x="73257" y="20641"/>
                    <a:pt x="78772" y="31242"/>
                  </a:cubicBezTo>
                  <a:cubicBezTo>
                    <a:pt x="92488" y="50768"/>
                    <a:pt x="104680" y="68675"/>
                    <a:pt x="113347" y="81820"/>
                  </a:cubicBezTo>
                  <a:cubicBezTo>
                    <a:pt x="118453" y="88611"/>
                    <a:pt x="122882" y="95888"/>
                    <a:pt x="126587" y="103537"/>
                  </a:cubicBezTo>
                  <a:close/>
                </a:path>
              </a:pathLst>
            </a:custGeom>
            <a:solidFill>
              <a:srgbClr val="6F4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B8A7BA8-BAB7-C1F3-BF1A-5ED1271B739B}"/>
                </a:ext>
              </a:extLst>
            </p:cNvPr>
            <p:cNvSpPr/>
            <p:nvPr/>
          </p:nvSpPr>
          <p:spPr>
            <a:xfrm>
              <a:off x="1972870" y="3708613"/>
              <a:ext cx="122682" cy="80526"/>
            </a:xfrm>
            <a:custGeom>
              <a:avLst/>
              <a:gdLst>
                <a:gd name="connsiteX0" fmla="*/ 122682 w 122682"/>
                <a:gd name="connsiteY0" fmla="*/ 80527 h 80526"/>
                <a:gd name="connsiteX1" fmla="*/ 107442 w 122682"/>
                <a:gd name="connsiteY1" fmla="*/ 63382 h 80526"/>
                <a:gd name="connsiteX2" fmla="*/ 69342 w 122682"/>
                <a:gd name="connsiteY2" fmla="*/ 23662 h 80526"/>
                <a:gd name="connsiteX3" fmla="*/ 57721 w 122682"/>
                <a:gd name="connsiteY3" fmla="*/ 13090 h 80526"/>
                <a:gd name="connsiteX4" fmla="*/ 52197 w 122682"/>
                <a:gd name="connsiteY4" fmla="*/ 8137 h 80526"/>
                <a:gd name="connsiteX5" fmla="*/ 49435 w 122682"/>
                <a:gd name="connsiteY5" fmla="*/ 5660 h 80526"/>
                <a:gd name="connsiteX6" fmla="*/ 48196 w 122682"/>
                <a:gd name="connsiteY6" fmla="*/ 4708 h 80526"/>
                <a:gd name="connsiteX7" fmla="*/ 47435 w 122682"/>
                <a:gd name="connsiteY7" fmla="*/ 4708 h 80526"/>
                <a:gd name="connsiteX8" fmla="*/ 22955 w 122682"/>
                <a:gd name="connsiteY8" fmla="*/ 3565 h 80526"/>
                <a:gd name="connsiteX9" fmla="*/ 0 w 122682"/>
                <a:gd name="connsiteY9" fmla="*/ 2517 h 80526"/>
                <a:gd name="connsiteX10" fmla="*/ 22955 w 122682"/>
                <a:gd name="connsiteY10" fmla="*/ 421 h 80526"/>
                <a:gd name="connsiteX11" fmla="*/ 48101 w 122682"/>
                <a:gd name="connsiteY11" fmla="*/ 421 h 80526"/>
                <a:gd name="connsiteX12" fmla="*/ 49149 w 122682"/>
                <a:gd name="connsiteY12" fmla="*/ 421 h 80526"/>
                <a:gd name="connsiteX13" fmla="*/ 50673 w 122682"/>
                <a:gd name="connsiteY13" fmla="*/ 1088 h 80526"/>
                <a:gd name="connsiteX14" fmla="*/ 52292 w 122682"/>
                <a:gd name="connsiteY14" fmla="*/ 2327 h 80526"/>
                <a:gd name="connsiteX15" fmla="*/ 55054 w 122682"/>
                <a:gd name="connsiteY15" fmla="*/ 4708 h 80526"/>
                <a:gd name="connsiteX16" fmla="*/ 60674 w 122682"/>
                <a:gd name="connsiteY16" fmla="*/ 9565 h 80526"/>
                <a:gd name="connsiteX17" fmla="*/ 72390 w 122682"/>
                <a:gd name="connsiteY17" fmla="*/ 20138 h 80526"/>
                <a:gd name="connsiteX18" fmla="*/ 109919 w 122682"/>
                <a:gd name="connsiteY18" fmla="*/ 61191 h 80526"/>
                <a:gd name="connsiteX19" fmla="*/ 122682 w 122682"/>
                <a:gd name="connsiteY19" fmla="*/ 80527 h 8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2682" h="80526">
                  <a:moveTo>
                    <a:pt x="122682" y="80527"/>
                  </a:moveTo>
                  <a:cubicBezTo>
                    <a:pt x="117205" y="75183"/>
                    <a:pt x="112109" y="69449"/>
                    <a:pt x="107442" y="63382"/>
                  </a:cubicBezTo>
                  <a:cubicBezTo>
                    <a:pt x="95517" y="49418"/>
                    <a:pt x="82801" y="36159"/>
                    <a:pt x="69342" y="23662"/>
                  </a:cubicBezTo>
                  <a:lnTo>
                    <a:pt x="57721" y="13090"/>
                  </a:lnTo>
                  <a:lnTo>
                    <a:pt x="52197" y="8137"/>
                  </a:lnTo>
                  <a:lnTo>
                    <a:pt x="49435" y="5660"/>
                  </a:lnTo>
                  <a:cubicBezTo>
                    <a:pt x="49435" y="5660"/>
                    <a:pt x="48482" y="4708"/>
                    <a:pt x="48196" y="4708"/>
                  </a:cubicBezTo>
                  <a:lnTo>
                    <a:pt x="47435" y="4708"/>
                  </a:lnTo>
                  <a:cubicBezTo>
                    <a:pt x="38671" y="3660"/>
                    <a:pt x="29908" y="3851"/>
                    <a:pt x="22955" y="3565"/>
                  </a:cubicBezTo>
                  <a:cubicBezTo>
                    <a:pt x="15288" y="3917"/>
                    <a:pt x="7601" y="3565"/>
                    <a:pt x="0" y="2517"/>
                  </a:cubicBezTo>
                  <a:cubicBezTo>
                    <a:pt x="7553" y="1002"/>
                    <a:pt x="15250" y="307"/>
                    <a:pt x="22955" y="421"/>
                  </a:cubicBezTo>
                  <a:cubicBezTo>
                    <a:pt x="31328" y="-140"/>
                    <a:pt x="39729" y="-140"/>
                    <a:pt x="48101" y="421"/>
                  </a:cubicBezTo>
                  <a:lnTo>
                    <a:pt x="49149" y="421"/>
                  </a:lnTo>
                  <a:lnTo>
                    <a:pt x="50673" y="1088"/>
                  </a:lnTo>
                  <a:cubicBezTo>
                    <a:pt x="51264" y="1431"/>
                    <a:pt x="51807" y="1850"/>
                    <a:pt x="52292" y="2327"/>
                  </a:cubicBezTo>
                  <a:lnTo>
                    <a:pt x="55054" y="4708"/>
                  </a:lnTo>
                  <a:lnTo>
                    <a:pt x="60674" y="9565"/>
                  </a:lnTo>
                  <a:lnTo>
                    <a:pt x="72390" y="20138"/>
                  </a:lnTo>
                  <a:cubicBezTo>
                    <a:pt x="86011" y="32768"/>
                    <a:pt x="98565" y="46494"/>
                    <a:pt x="109919" y="61191"/>
                  </a:cubicBezTo>
                  <a:cubicBezTo>
                    <a:pt x="115005" y="67049"/>
                    <a:pt x="119291" y="73545"/>
                    <a:pt x="122682" y="80527"/>
                  </a:cubicBezTo>
                  <a:close/>
                </a:path>
              </a:pathLst>
            </a:custGeom>
            <a:solidFill>
              <a:srgbClr val="6F4C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673F3F6-84EC-DEB6-75C4-67281C7FBE61}"/>
                </a:ext>
              </a:extLst>
            </p:cNvPr>
            <p:cNvSpPr/>
            <p:nvPr/>
          </p:nvSpPr>
          <p:spPr>
            <a:xfrm>
              <a:off x="1909338" y="3484911"/>
              <a:ext cx="880998" cy="447675"/>
            </a:xfrm>
            <a:custGeom>
              <a:avLst/>
              <a:gdLst>
                <a:gd name="connsiteX0" fmla="*/ 739902 w 880998"/>
                <a:gd name="connsiteY0" fmla="*/ 447675 h 447675"/>
                <a:gd name="connsiteX1" fmla="*/ 877253 w 880998"/>
                <a:gd name="connsiteY1" fmla="*/ 68389 h 447675"/>
                <a:gd name="connsiteX2" fmla="*/ 850316 w 880998"/>
                <a:gd name="connsiteY2" fmla="*/ 3734 h 447675"/>
                <a:gd name="connsiteX3" fmla="*/ 831437 w 880998"/>
                <a:gd name="connsiteY3" fmla="*/ 0 h 447675"/>
                <a:gd name="connsiteX4" fmla="*/ 425577 w 880998"/>
                <a:gd name="connsiteY4" fmla="*/ 0 h 447675"/>
                <a:gd name="connsiteX5" fmla="*/ 378619 w 880998"/>
                <a:gd name="connsiteY5" fmla="*/ 33623 h 447675"/>
                <a:gd name="connsiteX6" fmla="*/ 248793 w 880998"/>
                <a:gd name="connsiteY6" fmla="*/ 416147 h 447675"/>
                <a:gd name="connsiteX7" fmla="*/ 22955 w 880998"/>
                <a:gd name="connsiteY7" fmla="*/ 416909 h 447675"/>
                <a:gd name="connsiteX8" fmla="*/ 0 w 880998"/>
                <a:gd name="connsiteY8" fmla="*/ 445484 h 447675"/>
                <a:gd name="connsiteX9" fmla="*/ 74295 w 880998"/>
                <a:gd name="connsiteY9" fmla="*/ 445484 h 447675"/>
                <a:gd name="connsiteX10" fmla="*/ 241840 w 880998"/>
                <a:gd name="connsiteY10" fmla="*/ 44548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0998" h="447675">
                  <a:moveTo>
                    <a:pt x="739902" y="447675"/>
                  </a:moveTo>
                  <a:lnTo>
                    <a:pt x="877253" y="68389"/>
                  </a:lnTo>
                  <a:cubicBezTo>
                    <a:pt x="887673" y="43091"/>
                    <a:pt x="875605" y="14145"/>
                    <a:pt x="850316" y="3734"/>
                  </a:cubicBezTo>
                  <a:cubicBezTo>
                    <a:pt x="844325" y="1267"/>
                    <a:pt x="837914" y="0"/>
                    <a:pt x="831437" y="0"/>
                  </a:cubicBezTo>
                  <a:lnTo>
                    <a:pt x="425577" y="0"/>
                  </a:lnTo>
                  <a:cubicBezTo>
                    <a:pt x="404336" y="-19"/>
                    <a:pt x="385439" y="13506"/>
                    <a:pt x="378619" y="33623"/>
                  </a:cubicBezTo>
                  <a:lnTo>
                    <a:pt x="248793" y="416147"/>
                  </a:lnTo>
                  <a:lnTo>
                    <a:pt x="22955" y="416909"/>
                  </a:lnTo>
                  <a:cubicBezTo>
                    <a:pt x="10668" y="416909"/>
                    <a:pt x="0" y="433388"/>
                    <a:pt x="0" y="445484"/>
                  </a:cubicBezTo>
                  <a:lnTo>
                    <a:pt x="74295" y="445484"/>
                  </a:lnTo>
                  <a:lnTo>
                    <a:pt x="241840" y="445484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290B9F-ECC8-38A9-5E7C-1E596C954BFB}"/>
                </a:ext>
              </a:extLst>
            </p:cNvPr>
            <p:cNvSpPr/>
            <p:nvPr/>
          </p:nvSpPr>
          <p:spPr>
            <a:xfrm>
              <a:off x="1907243" y="3482149"/>
              <a:ext cx="885173" cy="450437"/>
            </a:xfrm>
            <a:custGeom>
              <a:avLst/>
              <a:gdLst>
                <a:gd name="connsiteX0" fmla="*/ 741998 w 885173"/>
                <a:gd name="connsiteY0" fmla="*/ 450437 h 450437"/>
                <a:gd name="connsiteX1" fmla="*/ 738569 w 885173"/>
                <a:gd name="connsiteY1" fmla="*/ 450437 h 450437"/>
                <a:gd name="connsiteX2" fmla="*/ 535972 w 885173"/>
                <a:gd name="connsiteY2" fmla="*/ 450437 h 450437"/>
                <a:gd name="connsiteX3" fmla="*/ 301657 w 885173"/>
                <a:gd name="connsiteY3" fmla="*/ 449961 h 450437"/>
                <a:gd name="connsiteX4" fmla="*/ 2286 w 885173"/>
                <a:gd name="connsiteY4" fmla="*/ 449961 h 450437"/>
                <a:gd name="connsiteX5" fmla="*/ 0 w 885173"/>
                <a:gd name="connsiteY5" fmla="*/ 449961 h 450437"/>
                <a:gd name="connsiteX6" fmla="*/ 0 w 885173"/>
                <a:gd name="connsiteY6" fmla="*/ 447675 h 450437"/>
                <a:gd name="connsiteX7" fmla="*/ 4477 w 885173"/>
                <a:gd name="connsiteY7" fmla="*/ 431673 h 450437"/>
                <a:gd name="connsiteX8" fmla="*/ 15907 w 885173"/>
                <a:gd name="connsiteY8" fmla="*/ 419386 h 450437"/>
                <a:gd name="connsiteX9" fmla="*/ 24479 w 885173"/>
                <a:gd name="connsiteY9" fmla="*/ 416624 h 450437"/>
                <a:gd name="connsiteX10" fmla="*/ 48578 w 885173"/>
                <a:gd name="connsiteY10" fmla="*/ 416624 h 450437"/>
                <a:gd name="connsiteX11" fmla="*/ 114205 w 885173"/>
                <a:gd name="connsiteY11" fmla="*/ 416624 h 450437"/>
                <a:gd name="connsiteX12" fmla="*/ 251079 w 885173"/>
                <a:gd name="connsiteY12" fmla="*/ 416147 h 450437"/>
                <a:gd name="connsiteX13" fmla="*/ 248793 w 885173"/>
                <a:gd name="connsiteY13" fmla="*/ 417767 h 450437"/>
                <a:gd name="connsiteX14" fmla="*/ 307562 w 885173"/>
                <a:gd name="connsiteY14" fmla="*/ 244412 h 450437"/>
                <a:gd name="connsiteX15" fmla="*/ 346615 w 885173"/>
                <a:gd name="connsiteY15" fmla="*/ 129254 h 450437"/>
                <a:gd name="connsiteX16" fmla="*/ 365665 w 885173"/>
                <a:gd name="connsiteY16" fmla="*/ 72867 h 450437"/>
                <a:gd name="connsiteX17" fmla="*/ 375190 w 885173"/>
                <a:gd name="connsiteY17" fmla="*/ 45053 h 450437"/>
                <a:gd name="connsiteX18" fmla="*/ 380143 w 885173"/>
                <a:gd name="connsiteY18" fmla="*/ 31147 h 450437"/>
                <a:gd name="connsiteX19" fmla="*/ 388239 w 885173"/>
                <a:gd name="connsiteY19" fmla="*/ 18193 h 450437"/>
                <a:gd name="connsiteX20" fmla="*/ 428244 w 885173"/>
                <a:gd name="connsiteY20" fmla="*/ 0 h 450437"/>
                <a:gd name="connsiteX21" fmla="*/ 608171 w 885173"/>
                <a:gd name="connsiteY21" fmla="*/ 0 h 450437"/>
                <a:gd name="connsiteX22" fmla="*/ 810101 w 885173"/>
                <a:gd name="connsiteY22" fmla="*/ 0 h 450437"/>
                <a:gd name="connsiteX23" fmla="*/ 833628 w 885173"/>
                <a:gd name="connsiteY23" fmla="*/ 0 h 450437"/>
                <a:gd name="connsiteX24" fmla="*/ 856774 w 885173"/>
                <a:gd name="connsiteY24" fmla="*/ 5525 h 450437"/>
                <a:gd name="connsiteX25" fmla="*/ 884111 w 885173"/>
                <a:gd name="connsiteY25" fmla="*/ 41339 h 450437"/>
                <a:gd name="connsiteX26" fmla="*/ 883634 w 885173"/>
                <a:gd name="connsiteY26" fmla="*/ 63818 h 450437"/>
                <a:gd name="connsiteX27" fmla="*/ 876491 w 885173"/>
                <a:gd name="connsiteY27" fmla="*/ 84201 h 450437"/>
                <a:gd name="connsiteX28" fmla="*/ 862298 w 885173"/>
                <a:gd name="connsiteY28" fmla="*/ 123063 h 450437"/>
                <a:gd name="connsiteX29" fmla="*/ 774097 w 885173"/>
                <a:gd name="connsiteY29" fmla="*/ 363379 h 450437"/>
                <a:gd name="connsiteX30" fmla="*/ 750094 w 885173"/>
                <a:gd name="connsiteY30" fmla="*/ 428149 h 450437"/>
                <a:gd name="connsiteX31" fmla="*/ 743807 w 885173"/>
                <a:gd name="connsiteY31" fmla="*/ 444913 h 450437"/>
                <a:gd name="connsiteX32" fmla="*/ 741617 w 885173"/>
                <a:gd name="connsiteY32" fmla="*/ 450437 h 450437"/>
                <a:gd name="connsiteX33" fmla="*/ 743522 w 885173"/>
                <a:gd name="connsiteY33" fmla="*/ 444532 h 450437"/>
                <a:gd name="connsiteX34" fmla="*/ 749522 w 885173"/>
                <a:gd name="connsiteY34" fmla="*/ 427387 h 450437"/>
                <a:gd name="connsiteX35" fmla="*/ 772763 w 885173"/>
                <a:gd name="connsiteY35" fmla="*/ 361950 h 450437"/>
                <a:gd name="connsiteX36" fmla="*/ 858488 w 885173"/>
                <a:gd name="connsiteY36" fmla="*/ 122301 h 450437"/>
                <a:gd name="connsiteX37" fmla="*/ 872395 w 885173"/>
                <a:gd name="connsiteY37" fmla="*/ 83534 h 450437"/>
                <a:gd name="connsiteX38" fmla="*/ 879348 w 885173"/>
                <a:gd name="connsiteY38" fmla="*/ 63627 h 450437"/>
                <a:gd name="connsiteX39" fmla="*/ 879348 w 885173"/>
                <a:gd name="connsiteY39" fmla="*/ 42863 h 450437"/>
                <a:gd name="connsiteX40" fmla="*/ 853916 w 885173"/>
                <a:gd name="connsiteY40" fmla="*/ 9811 h 450437"/>
                <a:gd name="connsiteX41" fmla="*/ 809054 w 885173"/>
                <a:gd name="connsiteY41" fmla="*/ 4858 h 450437"/>
                <a:gd name="connsiteX42" fmla="*/ 607124 w 885173"/>
                <a:gd name="connsiteY42" fmla="*/ 4858 h 450437"/>
                <a:gd name="connsiteX43" fmla="*/ 442341 w 885173"/>
                <a:gd name="connsiteY43" fmla="*/ 4858 h 450437"/>
                <a:gd name="connsiteX44" fmla="*/ 414528 w 885173"/>
                <a:gd name="connsiteY44" fmla="*/ 6763 h 450437"/>
                <a:gd name="connsiteX45" fmla="*/ 391763 w 885173"/>
                <a:gd name="connsiteY45" fmla="*/ 21527 h 450437"/>
                <a:gd name="connsiteX46" fmla="*/ 384429 w 885173"/>
                <a:gd name="connsiteY46" fmla="*/ 33147 h 450437"/>
                <a:gd name="connsiteX47" fmla="*/ 379667 w 885173"/>
                <a:gd name="connsiteY47" fmla="*/ 46768 h 450437"/>
                <a:gd name="connsiteX48" fmla="*/ 370142 w 885173"/>
                <a:gd name="connsiteY48" fmla="*/ 74581 h 450437"/>
                <a:gd name="connsiteX49" fmla="*/ 351092 w 885173"/>
                <a:gd name="connsiteY49" fmla="*/ 130969 h 450437"/>
                <a:gd name="connsiteX50" fmla="*/ 312039 w 885173"/>
                <a:gd name="connsiteY50" fmla="*/ 246031 h 450437"/>
                <a:gd name="connsiteX51" fmla="*/ 253175 w 885173"/>
                <a:gd name="connsiteY51" fmla="*/ 419481 h 450437"/>
                <a:gd name="connsiteX52" fmla="*/ 252698 w 885173"/>
                <a:gd name="connsiteY52" fmla="*/ 421100 h 450437"/>
                <a:gd name="connsiteX53" fmla="*/ 250889 w 885173"/>
                <a:gd name="connsiteY53" fmla="*/ 421100 h 450437"/>
                <a:gd name="connsiteX54" fmla="*/ 114110 w 885173"/>
                <a:gd name="connsiteY54" fmla="*/ 421100 h 450437"/>
                <a:gd name="connsiteX55" fmla="*/ 48482 w 885173"/>
                <a:gd name="connsiteY55" fmla="*/ 421100 h 450437"/>
                <a:gd name="connsiteX56" fmla="*/ 24479 w 885173"/>
                <a:gd name="connsiteY56" fmla="*/ 421100 h 450437"/>
                <a:gd name="connsiteX57" fmla="*/ 18098 w 885173"/>
                <a:gd name="connsiteY57" fmla="*/ 423196 h 450437"/>
                <a:gd name="connsiteX58" fmla="*/ 4382 w 885173"/>
                <a:gd name="connsiteY58" fmla="*/ 447485 h 450437"/>
                <a:gd name="connsiteX59" fmla="*/ 2096 w 885173"/>
                <a:gd name="connsiteY59" fmla="*/ 445199 h 450437"/>
                <a:gd name="connsiteX60" fmla="*/ 301181 w 885173"/>
                <a:gd name="connsiteY60" fmla="*/ 445199 h 450437"/>
                <a:gd name="connsiteX61" fmla="*/ 534734 w 885173"/>
                <a:gd name="connsiteY61" fmla="*/ 446818 h 450437"/>
                <a:gd name="connsiteX62" fmla="*/ 687134 w 885173"/>
                <a:gd name="connsiteY62" fmla="*/ 448247 h 450437"/>
                <a:gd name="connsiteX63" fmla="*/ 727710 w 885173"/>
                <a:gd name="connsiteY63" fmla="*/ 448723 h 450437"/>
                <a:gd name="connsiteX64" fmla="*/ 738283 w 885173"/>
                <a:gd name="connsiteY64" fmla="*/ 448723 h 45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85173" h="450437">
                  <a:moveTo>
                    <a:pt x="741998" y="450437"/>
                  </a:moveTo>
                  <a:lnTo>
                    <a:pt x="738569" y="450437"/>
                  </a:lnTo>
                  <a:lnTo>
                    <a:pt x="535972" y="450437"/>
                  </a:lnTo>
                  <a:lnTo>
                    <a:pt x="301657" y="449961"/>
                  </a:lnTo>
                  <a:cubicBezTo>
                    <a:pt x="211646" y="449485"/>
                    <a:pt x="111157" y="450533"/>
                    <a:pt x="2286" y="449961"/>
                  </a:cubicBezTo>
                  <a:lnTo>
                    <a:pt x="0" y="449961"/>
                  </a:lnTo>
                  <a:lnTo>
                    <a:pt x="0" y="447675"/>
                  </a:lnTo>
                  <a:cubicBezTo>
                    <a:pt x="229" y="442065"/>
                    <a:pt x="1753" y="436588"/>
                    <a:pt x="4477" y="431673"/>
                  </a:cubicBezTo>
                  <a:cubicBezTo>
                    <a:pt x="7163" y="426653"/>
                    <a:pt x="11097" y="422424"/>
                    <a:pt x="15907" y="419386"/>
                  </a:cubicBezTo>
                  <a:cubicBezTo>
                    <a:pt x="18507" y="417795"/>
                    <a:pt x="21441" y="416843"/>
                    <a:pt x="24479" y="416624"/>
                  </a:cubicBezTo>
                  <a:lnTo>
                    <a:pt x="48578" y="416624"/>
                  </a:lnTo>
                  <a:lnTo>
                    <a:pt x="114205" y="416624"/>
                  </a:lnTo>
                  <a:lnTo>
                    <a:pt x="251079" y="416147"/>
                  </a:lnTo>
                  <a:lnTo>
                    <a:pt x="248793" y="417767"/>
                  </a:lnTo>
                  <a:lnTo>
                    <a:pt x="307562" y="244412"/>
                  </a:lnTo>
                  <a:cubicBezTo>
                    <a:pt x="320802" y="205550"/>
                    <a:pt x="333756" y="167069"/>
                    <a:pt x="346615" y="129254"/>
                  </a:cubicBezTo>
                  <a:cubicBezTo>
                    <a:pt x="352968" y="110204"/>
                    <a:pt x="359312" y="91412"/>
                    <a:pt x="365665" y="72867"/>
                  </a:cubicBezTo>
                  <a:lnTo>
                    <a:pt x="375190" y="45053"/>
                  </a:lnTo>
                  <a:cubicBezTo>
                    <a:pt x="376904" y="40386"/>
                    <a:pt x="378142" y="35528"/>
                    <a:pt x="380143" y="31147"/>
                  </a:cubicBezTo>
                  <a:cubicBezTo>
                    <a:pt x="382248" y="26489"/>
                    <a:pt x="384972" y="22127"/>
                    <a:pt x="388239" y="18193"/>
                  </a:cubicBezTo>
                  <a:cubicBezTo>
                    <a:pt x="398298" y="6601"/>
                    <a:pt x="412899" y="-38"/>
                    <a:pt x="428244" y="0"/>
                  </a:cubicBezTo>
                  <a:lnTo>
                    <a:pt x="608171" y="0"/>
                  </a:lnTo>
                  <a:lnTo>
                    <a:pt x="810101" y="0"/>
                  </a:lnTo>
                  <a:lnTo>
                    <a:pt x="833628" y="0"/>
                  </a:lnTo>
                  <a:cubicBezTo>
                    <a:pt x="841667" y="-19"/>
                    <a:pt x="849602" y="1877"/>
                    <a:pt x="856774" y="5525"/>
                  </a:cubicBezTo>
                  <a:cubicBezTo>
                    <a:pt x="870871" y="12668"/>
                    <a:pt x="880939" y="25861"/>
                    <a:pt x="884111" y="41339"/>
                  </a:cubicBezTo>
                  <a:cubicBezTo>
                    <a:pt x="885673" y="48768"/>
                    <a:pt x="885511" y="56455"/>
                    <a:pt x="883634" y="63818"/>
                  </a:cubicBezTo>
                  <a:cubicBezTo>
                    <a:pt x="881539" y="70961"/>
                    <a:pt x="878872" y="77534"/>
                    <a:pt x="876491" y="84201"/>
                  </a:cubicBezTo>
                  <a:cubicBezTo>
                    <a:pt x="871633" y="97441"/>
                    <a:pt x="866966" y="110395"/>
                    <a:pt x="862298" y="123063"/>
                  </a:cubicBezTo>
                  <a:lnTo>
                    <a:pt x="774097" y="363379"/>
                  </a:lnTo>
                  <a:cubicBezTo>
                    <a:pt x="763715" y="391383"/>
                    <a:pt x="755714" y="413195"/>
                    <a:pt x="750094" y="428149"/>
                  </a:cubicBezTo>
                  <a:cubicBezTo>
                    <a:pt x="747427" y="435388"/>
                    <a:pt x="745331" y="441008"/>
                    <a:pt x="743807" y="444913"/>
                  </a:cubicBezTo>
                  <a:cubicBezTo>
                    <a:pt x="742283" y="448818"/>
                    <a:pt x="741617" y="450437"/>
                    <a:pt x="741617" y="450437"/>
                  </a:cubicBezTo>
                  <a:cubicBezTo>
                    <a:pt x="741617" y="450437"/>
                    <a:pt x="742188" y="448342"/>
                    <a:pt x="743522" y="444532"/>
                  </a:cubicBezTo>
                  <a:lnTo>
                    <a:pt x="749522" y="427387"/>
                  </a:lnTo>
                  <a:cubicBezTo>
                    <a:pt x="754856" y="412242"/>
                    <a:pt x="762762" y="390239"/>
                    <a:pt x="772763" y="361950"/>
                  </a:cubicBezTo>
                  <a:cubicBezTo>
                    <a:pt x="793052" y="304800"/>
                    <a:pt x="822389" y="223361"/>
                    <a:pt x="858488" y="122301"/>
                  </a:cubicBezTo>
                  <a:cubicBezTo>
                    <a:pt x="863060" y="109728"/>
                    <a:pt x="868013" y="96774"/>
                    <a:pt x="872395" y="83534"/>
                  </a:cubicBezTo>
                  <a:cubicBezTo>
                    <a:pt x="874776" y="76962"/>
                    <a:pt x="877443" y="70200"/>
                    <a:pt x="879348" y="63627"/>
                  </a:cubicBezTo>
                  <a:cubicBezTo>
                    <a:pt x="880872" y="56788"/>
                    <a:pt x="880872" y="49702"/>
                    <a:pt x="879348" y="42863"/>
                  </a:cubicBezTo>
                  <a:cubicBezTo>
                    <a:pt x="876281" y="28575"/>
                    <a:pt x="866937" y="16431"/>
                    <a:pt x="853916" y="9811"/>
                  </a:cubicBezTo>
                  <a:cubicBezTo>
                    <a:pt x="840867" y="2667"/>
                    <a:pt x="824865" y="5334"/>
                    <a:pt x="809054" y="4858"/>
                  </a:cubicBezTo>
                  <a:lnTo>
                    <a:pt x="607124" y="4858"/>
                  </a:lnTo>
                  <a:lnTo>
                    <a:pt x="442341" y="4858"/>
                  </a:lnTo>
                  <a:cubicBezTo>
                    <a:pt x="433026" y="4277"/>
                    <a:pt x="423672" y="4915"/>
                    <a:pt x="414528" y="6763"/>
                  </a:cubicBezTo>
                  <a:cubicBezTo>
                    <a:pt x="405670" y="9373"/>
                    <a:pt x="397764" y="14507"/>
                    <a:pt x="391763" y="21527"/>
                  </a:cubicBezTo>
                  <a:cubicBezTo>
                    <a:pt x="388753" y="25013"/>
                    <a:pt x="386277" y="28928"/>
                    <a:pt x="384429" y="33147"/>
                  </a:cubicBezTo>
                  <a:cubicBezTo>
                    <a:pt x="382715" y="37338"/>
                    <a:pt x="381286" y="42672"/>
                    <a:pt x="379667" y="46768"/>
                  </a:cubicBezTo>
                  <a:lnTo>
                    <a:pt x="370142" y="74581"/>
                  </a:lnTo>
                  <a:cubicBezTo>
                    <a:pt x="363788" y="93250"/>
                    <a:pt x="357445" y="112043"/>
                    <a:pt x="351092" y="130969"/>
                  </a:cubicBezTo>
                  <a:cubicBezTo>
                    <a:pt x="338395" y="169069"/>
                    <a:pt x="325374" y="207426"/>
                    <a:pt x="312039" y="246031"/>
                  </a:cubicBezTo>
                  <a:cubicBezTo>
                    <a:pt x="291941" y="305467"/>
                    <a:pt x="272129" y="363760"/>
                    <a:pt x="253175" y="419481"/>
                  </a:cubicBezTo>
                  <a:lnTo>
                    <a:pt x="252698" y="421100"/>
                  </a:lnTo>
                  <a:lnTo>
                    <a:pt x="250889" y="421100"/>
                  </a:lnTo>
                  <a:lnTo>
                    <a:pt x="114110" y="421100"/>
                  </a:lnTo>
                  <a:lnTo>
                    <a:pt x="48482" y="421100"/>
                  </a:lnTo>
                  <a:lnTo>
                    <a:pt x="24479" y="421100"/>
                  </a:lnTo>
                  <a:cubicBezTo>
                    <a:pt x="22212" y="421243"/>
                    <a:pt x="20012" y="421967"/>
                    <a:pt x="18098" y="423196"/>
                  </a:cubicBezTo>
                  <a:cubicBezTo>
                    <a:pt x="9944" y="428663"/>
                    <a:pt x="4858" y="437674"/>
                    <a:pt x="4382" y="447485"/>
                  </a:cubicBezTo>
                  <a:lnTo>
                    <a:pt x="2096" y="445199"/>
                  </a:lnTo>
                  <a:cubicBezTo>
                    <a:pt x="110871" y="445199"/>
                    <a:pt x="211646" y="444722"/>
                    <a:pt x="301181" y="445199"/>
                  </a:cubicBezTo>
                  <a:lnTo>
                    <a:pt x="534734" y="446818"/>
                  </a:lnTo>
                  <a:lnTo>
                    <a:pt x="687134" y="448247"/>
                  </a:lnTo>
                  <a:lnTo>
                    <a:pt x="727710" y="448723"/>
                  </a:lnTo>
                  <a:lnTo>
                    <a:pt x="738283" y="44872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8208C28-C2D5-8CBE-D018-05C54C85D726}"/>
                </a:ext>
              </a:extLst>
            </p:cNvPr>
            <p:cNvSpPr/>
            <p:nvPr/>
          </p:nvSpPr>
          <p:spPr>
            <a:xfrm>
              <a:off x="2180420" y="3486150"/>
              <a:ext cx="158019" cy="440912"/>
            </a:xfrm>
            <a:custGeom>
              <a:avLst/>
              <a:gdLst>
                <a:gd name="connsiteX0" fmla="*/ 158020 w 158019"/>
                <a:gd name="connsiteY0" fmla="*/ 0 h 440912"/>
                <a:gd name="connsiteX1" fmla="*/ 156972 w 158019"/>
                <a:gd name="connsiteY1" fmla="*/ 4572 h 440912"/>
                <a:gd name="connsiteX2" fmla="*/ 152781 w 158019"/>
                <a:gd name="connsiteY2" fmla="*/ 17621 h 440912"/>
                <a:gd name="connsiteX3" fmla="*/ 136588 w 158019"/>
                <a:gd name="connsiteY3" fmla="*/ 65246 h 440912"/>
                <a:gd name="connsiteX4" fmla="*/ 81343 w 158019"/>
                <a:gd name="connsiteY4" fmla="*/ 221361 h 440912"/>
                <a:gd name="connsiteX5" fmla="*/ 24765 w 158019"/>
                <a:gd name="connsiteY5" fmla="*/ 376999 h 440912"/>
                <a:gd name="connsiteX6" fmla="*/ 7048 w 158019"/>
                <a:gd name="connsiteY6" fmla="*/ 423958 h 440912"/>
                <a:gd name="connsiteX7" fmla="*/ 2096 w 158019"/>
                <a:gd name="connsiteY7" fmla="*/ 436626 h 440912"/>
                <a:gd name="connsiteX8" fmla="*/ 0 w 158019"/>
                <a:gd name="connsiteY8" fmla="*/ 440912 h 440912"/>
                <a:gd name="connsiteX9" fmla="*/ 1143 w 158019"/>
                <a:gd name="connsiteY9" fmla="*/ 436245 h 440912"/>
                <a:gd name="connsiteX10" fmla="*/ 5239 w 158019"/>
                <a:gd name="connsiteY10" fmla="*/ 423291 h 440912"/>
                <a:gd name="connsiteX11" fmla="*/ 21431 w 158019"/>
                <a:gd name="connsiteY11" fmla="*/ 375666 h 440912"/>
                <a:gd name="connsiteX12" fmla="*/ 76676 w 158019"/>
                <a:gd name="connsiteY12" fmla="*/ 219551 h 440912"/>
                <a:gd name="connsiteX13" fmla="*/ 133255 w 158019"/>
                <a:gd name="connsiteY13" fmla="*/ 64008 h 440912"/>
                <a:gd name="connsiteX14" fmla="*/ 150971 w 158019"/>
                <a:gd name="connsiteY14" fmla="*/ 17050 h 440912"/>
                <a:gd name="connsiteX15" fmla="*/ 156019 w 158019"/>
                <a:gd name="connsiteY15" fmla="*/ 4381 h 440912"/>
                <a:gd name="connsiteX16" fmla="*/ 158020 w 158019"/>
                <a:gd name="connsiteY16" fmla="*/ 0 h 4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019" h="440912">
                  <a:moveTo>
                    <a:pt x="158020" y="0"/>
                  </a:moveTo>
                  <a:cubicBezTo>
                    <a:pt x="157905" y="1572"/>
                    <a:pt x="157553" y="3115"/>
                    <a:pt x="156972" y="4572"/>
                  </a:cubicBezTo>
                  <a:lnTo>
                    <a:pt x="152781" y="17621"/>
                  </a:lnTo>
                  <a:cubicBezTo>
                    <a:pt x="148685" y="29528"/>
                    <a:pt x="143256" y="45625"/>
                    <a:pt x="136588" y="65246"/>
                  </a:cubicBezTo>
                  <a:cubicBezTo>
                    <a:pt x="122682" y="105346"/>
                    <a:pt x="103156" y="160496"/>
                    <a:pt x="81343" y="221361"/>
                  </a:cubicBezTo>
                  <a:cubicBezTo>
                    <a:pt x="59531" y="282226"/>
                    <a:pt x="39529" y="337185"/>
                    <a:pt x="24765" y="376999"/>
                  </a:cubicBezTo>
                  <a:lnTo>
                    <a:pt x="7048" y="423958"/>
                  </a:lnTo>
                  <a:lnTo>
                    <a:pt x="2096" y="436626"/>
                  </a:lnTo>
                  <a:cubicBezTo>
                    <a:pt x="1533" y="438122"/>
                    <a:pt x="829" y="439550"/>
                    <a:pt x="0" y="440912"/>
                  </a:cubicBezTo>
                  <a:cubicBezTo>
                    <a:pt x="105" y="439303"/>
                    <a:pt x="495" y="437721"/>
                    <a:pt x="1143" y="436245"/>
                  </a:cubicBezTo>
                  <a:lnTo>
                    <a:pt x="5239" y="423291"/>
                  </a:lnTo>
                  <a:cubicBezTo>
                    <a:pt x="9334" y="411289"/>
                    <a:pt x="14764" y="395288"/>
                    <a:pt x="21431" y="375666"/>
                  </a:cubicBezTo>
                  <a:cubicBezTo>
                    <a:pt x="35338" y="335661"/>
                    <a:pt x="54864" y="280416"/>
                    <a:pt x="76676" y="219551"/>
                  </a:cubicBezTo>
                  <a:cubicBezTo>
                    <a:pt x="98488" y="158687"/>
                    <a:pt x="118491" y="103727"/>
                    <a:pt x="133255" y="64008"/>
                  </a:cubicBezTo>
                  <a:lnTo>
                    <a:pt x="150971" y="17050"/>
                  </a:lnTo>
                  <a:cubicBezTo>
                    <a:pt x="152971" y="12002"/>
                    <a:pt x="154591" y="7525"/>
                    <a:pt x="156019" y="4381"/>
                  </a:cubicBezTo>
                  <a:cubicBezTo>
                    <a:pt x="156496" y="2838"/>
                    <a:pt x="157172" y="1372"/>
                    <a:pt x="158020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6B8CE32-0F82-DDCA-98C4-00B9D947F9C1}"/>
                </a:ext>
              </a:extLst>
            </p:cNvPr>
            <p:cNvSpPr/>
            <p:nvPr/>
          </p:nvSpPr>
          <p:spPr>
            <a:xfrm>
              <a:off x="1790276" y="3930586"/>
              <a:ext cx="1347787" cy="69151"/>
            </a:xfrm>
            <a:custGeom>
              <a:avLst/>
              <a:gdLst>
                <a:gd name="connsiteX0" fmla="*/ 34576 w 1347787"/>
                <a:gd name="connsiteY0" fmla="*/ 69152 h 69151"/>
                <a:gd name="connsiteX1" fmla="*/ 1313212 w 1347787"/>
                <a:gd name="connsiteY1" fmla="*/ 69152 h 69151"/>
                <a:gd name="connsiteX2" fmla="*/ 1347788 w 1347787"/>
                <a:gd name="connsiteY2" fmla="*/ 34576 h 69151"/>
                <a:gd name="connsiteX3" fmla="*/ 1347788 w 1347787"/>
                <a:gd name="connsiteY3" fmla="*/ 34576 h 69151"/>
                <a:gd name="connsiteX4" fmla="*/ 1313212 w 1347787"/>
                <a:gd name="connsiteY4" fmla="*/ 0 h 69151"/>
                <a:gd name="connsiteX5" fmla="*/ 34576 w 1347787"/>
                <a:gd name="connsiteY5" fmla="*/ 0 h 69151"/>
                <a:gd name="connsiteX6" fmla="*/ 0 w 1347787"/>
                <a:gd name="connsiteY6" fmla="*/ 34576 h 69151"/>
                <a:gd name="connsiteX7" fmla="*/ 0 w 1347787"/>
                <a:gd name="connsiteY7" fmla="*/ 34576 h 69151"/>
                <a:gd name="connsiteX8" fmla="*/ 34385 w 1347787"/>
                <a:gd name="connsiteY8" fmla="*/ 69152 h 69151"/>
                <a:gd name="connsiteX9" fmla="*/ 34576 w 1347787"/>
                <a:gd name="connsiteY9" fmla="*/ 69152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7787" h="69151">
                  <a:moveTo>
                    <a:pt x="34576" y="69152"/>
                  </a:moveTo>
                  <a:lnTo>
                    <a:pt x="1313212" y="69152"/>
                  </a:lnTo>
                  <a:cubicBezTo>
                    <a:pt x="1332310" y="69152"/>
                    <a:pt x="1347788" y="53673"/>
                    <a:pt x="1347788" y="34576"/>
                  </a:cubicBezTo>
                  <a:lnTo>
                    <a:pt x="1347788" y="34576"/>
                  </a:lnTo>
                  <a:cubicBezTo>
                    <a:pt x="1347740" y="15507"/>
                    <a:pt x="1332291" y="48"/>
                    <a:pt x="1313212" y="0"/>
                  </a:cubicBezTo>
                  <a:lnTo>
                    <a:pt x="34576" y="0"/>
                  </a:lnTo>
                  <a:cubicBezTo>
                    <a:pt x="15478" y="0"/>
                    <a:pt x="0" y="15478"/>
                    <a:pt x="0" y="34576"/>
                  </a:cubicBezTo>
                  <a:lnTo>
                    <a:pt x="0" y="34576"/>
                  </a:lnTo>
                  <a:cubicBezTo>
                    <a:pt x="-57" y="53616"/>
                    <a:pt x="15345" y="69094"/>
                    <a:pt x="34385" y="69152"/>
                  </a:cubicBezTo>
                  <a:cubicBezTo>
                    <a:pt x="34452" y="69152"/>
                    <a:pt x="34509" y="69152"/>
                    <a:pt x="34576" y="69152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227D2A1-6A4C-2550-E29B-D1F525A8DC4B}"/>
                </a:ext>
              </a:extLst>
            </p:cNvPr>
            <p:cNvSpPr/>
            <p:nvPr/>
          </p:nvSpPr>
          <p:spPr>
            <a:xfrm rot="10800000">
              <a:off x="2419688" y="3986783"/>
              <a:ext cx="111537" cy="1429035"/>
            </a:xfrm>
            <a:custGeom>
              <a:avLst/>
              <a:gdLst>
                <a:gd name="connsiteX0" fmla="*/ 0 w 111537"/>
                <a:gd name="connsiteY0" fmla="*/ 0 h 1429035"/>
                <a:gd name="connsiteX1" fmla="*/ 111538 w 111537"/>
                <a:gd name="connsiteY1" fmla="*/ 0 h 1429035"/>
                <a:gd name="connsiteX2" fmla="*/ 111538 w 111537"/>
                <a:gd name="connsiteY2" fmla="*/ 1429036 h 1429035"/>
                <a:gd name="connsiteX3" fmla="*/ 0 w 111537"/>
                <a:gd name="connsiteY3" fmla="*/ 1429036 h 142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37" h="1429035">
                  <a:moveTo>
                    <a:pt x="0" y="0"/>
                  </a:moveTo>
                  <a:lnTo>
                    <a:pt x="111538" y="0"/>
                  </a:lnTo>
                  <a:lnTo>
                    <a:pt x="111538" y="1429036"/>
                  </a:lnTo>
                  <a:lnTo>
                    <a:pt x="0" y="1429036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1DCB2C4-48F1-4DD7-99EE-2572E1EF4B1F}"/>
                </a:ext>
              </a:extLst>
            </p:cNvPr>
            <p:cNvSpPr/>
            <p:nvPr/>
          </p:nvSpPr>
          <p:spPr>
            <a:xfrm>
              <a:off x="2093076" y="5330571"/>
              <a:ext cx="758761" cy="85248"/>
            </a:xfrm>
            <a:custGeom>
              <a:avLst/>
              <a:gdLst>
                <a:gd name="connsiteX0" fmla="*/ 758761 w 758761"/>
                <a:gd name="connsiteY0" fmla="*/ 85249 h 85248"/>
                <a:gd name="connsiteX1" fmla="*/ 0 w 758761"/>
                <a:gd name="connsiteY1" fmla="*/ 85249 h 85248"/>
                <a:gd name="connsiteX2" fmla="*/ 326707 w 758761"/>
                <a:gd name="connsiteY2" fmla="*/ 0 h 85248"/>
                <a:gd name="connsiteX3" fmla="*/ 438245 w 758761"/>
                <a:gd name="connsiteY3" fmla="*/ 0 h 8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761" h="85248">
                  <a:moveTo>
                    <a:pt x="758761" y="85249"/>
                  </a:moveTo>
                  <a:lnTo>
                    <a:pt x="0" y="85249"/>
                  </a:lnTo>
                  <a:cubicBezTo>
                    <a:pt x="4953" y="85249"/>
                    <a:pt x="326707" y="0"/>
                    <a:pt x="326707" y="0"/>
                  </a:cubicBezTo>
                  <a:lnTo>
                    <a:pt x="438245" y="0"/>
                  </a:ln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EEFCE98-DCBE-0241-AE87-D6E14B7A932D}"/>
                </a:ext>
              </a:extLst>
            </p:cNvPr>
            <p:cNvSpPr/>
            <p:nvPr/>
          </p:nvSpPr>
          <p:spPr>
            <a:xfrm>
              <a:off x="1821518" y="3994594"/>
              <a:ext cx="1291494" cy="4476"/>
            </a:xfrm>
            <a:custGeom>
              <a:avLst/>
              <a:gdLst>
                <a:gd name="connsiteX0" fmla="*/ 0 w 1291494"/>
                <a:gd name="connsiteY0" fmla="*/ 2191 h 4476"/>
                <a:gd name="connsiteX1" fmla="*/ 645700 w 1291494"/>
                <a:gd name="connsiteY1" fmla="*/ 0 h 4476"/>
                <a:gd name="connsiteX2" fmla="*/ 1291495 w 1291494"/>
                <a:gd name="connsiteY2" fmla="*/ 2191 h 4476"/>
                <a:gd name="connsiteX3" fmla="*/ 645700 w 1291494"/>
                <a:gd name="connsiteY3" fmla="*/ 4477 h 4476"/>
                <a:gd name="connsiteX4" fmla="*/ 0 w 1291494"/>
                <a:gd name="connsiteY4" fmla="*/ 2191 h 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494" h="4476">
                  <a:moveTo>
                    <a:pt x="0" y="2191"/>
                  </a:moveTo>
                  <a:cubicBezTo>
                    <a:pt x="0" y="953"/>
                    <a:pt x="289084" y="0"/>
                    <a:pt x="645700" y="0"/>
                  </a:cubicBezTo>
                  <a:cubicBezTo>
                    <a:pt x="1002316" y="0"/>
                    <a:pt x="1291495" y="953"/>
                    <a:pt x="1291495" y="2191"/>
                  </a:cubicBezTo>
                  <a:cubicBezTo>
                    <a:pt x="1291495" y="3429"/>
                    <a:pt x="1002411" y="4477"/>
                    <a:pt x="645700" y="4477"/>
                  </a:cubicBezTo>
                  <a:cubicBezTo>
                    <a:pt x="288989" y="4477"/>
                    <a:pt x="0" y="3429"/>
                    <a:pt x="0" y="21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2" name="Picture Placeholder 171">
            <a:extLst>
              <a:ext uri="{FF2B5EF4-FFF2-40B4-BE49-F238E27FC236}">
                <a16:creationId xmlns:a16="http://schemas.microsoft.com/office/drawing/2014/main" id="{088AFA56-9A46-46C9-AAC7-79CB9EC6BB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1103" y="1836531"/>
            <a:ext cx="4269200" cy="327361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678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72DB-2848-C844-2F9A-4BFBC397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390CF-8855-D16A-1414-AE768394C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88964-53CF-7AB9-F27E-6E66AAEB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40BB3-A1C3-7645-0F23-9B25FBD80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A358-C371-1710-8171-DD7B3DC3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77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0A828-4954-C28F-E9B4-3C6EFBFCA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8C25-B801-5EBB-89E2-36E9D668D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B26EB-2B6F-ABC0-C6F7-F23006F93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E3E25-7176-B1ED-6CF5-08F3BA87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8AD9C-2DD9-45FE-A436-ACE1A994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68D5B-704C-83C7-35E1-B5D9C921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195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DA830-09B4-6EA6-87B4-94A686A9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2D8F3-6A70-659E-9AF5-42F954EE0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24900-3380-BBB7-AAEF-0B381999D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737E6-9FDB-8843-202A-A54421701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536F7-7A71-00B5-418E-795CE39F8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B1D60B-0A34-23CF-9B15-8D1F431F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DD7C06-1CF1-0C9E-45D3-E94B02EB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24DE8-C481-5196-2074-07041676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655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B52D-DE05-CD42-FE96-2B7AE877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00BDF-4DA8-6E93-6997-7D6D2CDC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9350B-27E9-4653-A765-1222DED7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3B1A-040A-43A7-9604-A65B5320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459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C1261-E71C-7A3D-690C-E43FEC59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7D9AA-E3AE-D3FF-F684-1774C661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E4701-D3F5-0B65-45B8-8F22A778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14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B540-F79F-B57F-2098-E1EAFB1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CDD4-C27C-BADF-092C-4A6B34090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D5597-95D7-C2F0-F7AF-F475B990B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42C86-53BF-6DE0-61BB-86449AC4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AD5CA-6352-DE6E-BA39-CDDB4A46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1D989-C197-A495-9464-92788723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154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65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E8F57-0D5F-7575-07B0-55A31981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9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1A13-94B2-C5A9-0378-FB0283B03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DB2DD-18B0-BE8A-F6B2-281E978EE7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D9C2-7FD5-40C5-AACE-C276D1FCBC5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8DCAC-BF13-8AC1-EEA3-39B4AC2F3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89FED-E035-846D-5179-DA836015F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D3B11-39C3-4683-A14A-EC6FA835B7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D4196A-28CE-F98A-27EE-763BD097C581}"/>
              </a:ext>
            </a:extLst>
          </p:cNvPr>
          <p:cNvGrpSpPr/>
          <p:nvPr userDrawn="1"/>
        </p:nvGrpSpPr>
        <p:grpSpPr>
          <a:xfrm>
            <a:off x="0" y="-557578"/>
            <a:ext cx="1504709" cy="428263"/>
            <a:chOff x="75236" y="-613458"/>
            <a:chExt cx="1504709" cy="4282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4761D2-7E56-BF02-7A9D-8E15868C87BC}"/>
                </a:ext>
              </a:extLst>
            </p:cNvPr>
            <p:cNvSpPr/>
            <p:nvPr/>
          </p:nvSpPr>
          <p:spPr>
            <a:xfrm>
              <a:off x="75236" y="-613458"/>
              <a:ext cx="1504709" cy="428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272A9E-EF89-0468-515D-CAFDF0F4C072}"/>
                </a:ext>
              </a:extLst>
            </p:cNvPr>
            <p:cNvGrpSpPr/>
            <p:nvPr/>
          </p:nvGrpSpPr>
          <p:grpSpPr>
            <a:xfrm>
              <a:off x="162335" y="-538223"/>
              <a:ext cx="1330510" cy="277792"/>
              <a:chOff x="185195" y="-538223"/>
              <a:chExt cx="1330510" cy="2777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6AD73E-5A97-E78B-3582-1DDCA114980C}"/>
                  </a:ext>
                </a:extLst>
              </p:cNvPr>
              <p:cNvSpPr/>
              <p:nvPr/>
            </p:nvSpPr>
            <p:spPr>
              <a:xfrm>
                <a:off x="185195" y="-538223"/>
                <a:ext cx="277792" cy="277792"/>
              </a:xfrm>
              <a:prstGeom prst="rect">
                <a:avLst/>
              </a:prstGeom>
              <a:solidFill>
                <a:srgbClr val="3E65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088D36-FDB7-739E-2D59-12946D97703B}"/>
                  </a:ext>
                </a:extLst>
              </p:cNvPr>
              <p:cNvSpPr/>
              <p:nvPr/>
            </p:nvSpPr>
            <p:spPr>
              <a:xfrm>
                <a:off x="536101" y="-538223"/>
                <a:ext cx="277792" cy="277792"/>
              </a:xfrm>
              <a:prstGeom prst="rect">
                <a:avLst/>
              </a:prstGeom>
              <a:solidFill>
                <a:srgbClr val="E3E9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BAEC2A7-6F1D-7F8C-BBEE-55864737DC81}"/>
                  </a:ext>
                </a:extLst>
              </p:cNvPr>
              <p:cNvSpPr/>
              <p:nvPr/>
            </p:nvSpPr>
            <p:spPr>
              <a:xfrm>
                <a:off x="887007" y="-538223"/>
                <a:ext cx="277792" cy="277792"/>
              </a:xfrm>
              <a:prstGeom prst="rect">
                <a:avLst/>
              </a:prstGeom>
              <a:solidFill>
                <a:srgbClr val="445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7D39B6-B071-F8EE-0484-28138E19F623}"/>
                  </a:ext>
                </a:extLst>
              </p:cNvPr>
              <p:cNvSpPr/>
              <p:nvPr/>
            </p:nvSpPr>
            <p:spPr>
              <a:xfrm>
                <a:off x="1237913" y="-538223"/>
                <a:ext cx="277792" cy="277792"/>
              </a:xfrm>
              <a:prstGeom prst="rect">
                <a:avLst/>
              </a:prstGeom>
              <a:solidFill>
                <a:srgbClr val="AD59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964794-773E-A3DD-363D-C891196CD6AD}"/>
              </a:ext>
            </a:extLst>
          </p:cNvPr>
          <p:cNvGrpSpPr/>
          <p:nvPr userDrawn="1"/>
        </p:nvGrpSpPr>
        <p:grpSpPr>
          <a:xfrm>
            <a:off x="9220200" y="3567403"/>
            <a:ext cx="2971800" cy="3122957"/>
            <a:chOff x="10074656" y="4244340"/>
            <a:chExt cx="2117344" cy="222504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4EAF5DCA-3E86-5378-E2C0-11941BDB34BD}"/>
                </a:ext>
              </a:extLst>
            </p:cNvPr>
            <p:cNvSpPr/>
            <p:nvPr userDrawn="1"/>
          </p:nvSpPr>
          <p:spPr>
            <a:xfrm>
              <a:off x="11131296" y="531876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933EBE2-B229-2B47-3D03-48414D916995}"/>
                </a:ext>
              </a:extLst>
            </p:cNvPr>
            <p:cNvSpPr/>
            <p:nvPr userDrawn="1"/>
          </p:nvSpPr>
          <p:spPr>
            <a:xfrm>
              <a:off x="11131296" y="478155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66E4DF40-33A1-EAA2-B007-065FD1F0579A}"/>
                </a:ext>
              </a:extLst>
            </p:cNvPr>
            <p:cNvSpPr/>
            <p:nvPr userDrawn="1"/>
          </p:nvSpPr>
          <p:spPr>
            <a:xfrm>
              <a:off x="11131296" y="424434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719EC629-7DFF-16C3-540A-18CA569FBA2F}"/>
                </a:ext>
              </a:extLst>
            </p:cNvPr>
            <p:cNvSpPr/>
            <p:nvPr userDrawn="1"/>
          </p:nvSpPr>
          <p:spPr>
            <a:xfrm>
              <a:off x="10582656" y="505714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5ADF022-778F-373A-F04C-8512016DD5C5}"/>
                </a:ext>
              </a:extLst>
            </p:cNvPr>
            <p:cNvSpPr/>
            <p:nvPr userDrawn="1"/>
          </p:nvSpPr>
          <p:spPr>
            <a:xfrm>
              <a:off x="10582656" y="555498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C5B52E2B-8D16-254E-E8E8-191703A5FBF5}"/>
                </a:ext>
              </a:extLst>
            </p:cNvPr>
            <p:cNvSpPr/>
            <p:nvPr userDrawn="1"/>
          </p:nvSpPr>
          <p:spPr>
            <a:xfrm>
              <a:off x="10074656" y="539242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0365AAB-9C78-E522-3ABD-645BC0654783}"/>
              </a:ext>
            </a:extLst>
          </p:cNvPr>
          <p:cNvGrpSpPr/>
          <p:nvPr userDrawn="1"/>
        </p:nvGrpSpPr>
        <p:grpSpPr>
          <a:xfrm>
            <a:off x="0" y="0"/>
            <a:ext cx="2581046" cy="3004602"/>
            <a:chOff x="0" y="0"/>
            <a:chExt cx="2581046" cy="3004602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4D61E3E2-9491-0D48-ACC9-A409BB2655D8}"/>
                </a:ext>
              </a:extLst>
            </p:cNvPr>
            <p:cNvSpPr/>
            <p:nvPr userDrawn="1"/>
          </p:nvSpPr>
          <p:spPr>
            <a:xfrm>
              <a:off x="0" y="0"/>
              <a:ext cx="2581046" cy="222504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747C058-C119-F839-5E23-0821F7D8A4A2}"/>
                </a:ext>
              </a:extLst>
            </p:cNvPr>
            <p:cNvSpPr/>
            <p:nvPr userDrawn="1"/>
          </p:nvSpPr>
          <p:spPr>
            <a:xfrm>
              <a:off x="0" y="1248697"/>
              <a:ext cx="1551137" cy="1337187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E431A006-19B8-8FB6-919D-CE53AAA662F4}"/>
                </a:ext>
              </a:extLst>
            </p:cNvPr>
            <p:cNvSpPr/>
            <p:nvPr userDrawn="1"/>
          </p:nvSpPr>
          <p:spPr>
            <a:xfrm>
              <a:off x="0" y="2241755"/>
              <a:ext cx="884903" cy="762847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3E9E9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E3E9E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E3E9E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3E9E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3E9E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3E9E9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935" userDrawn="1">
          <p15:clr>
            <a:srgbClr val="F26B43"/>
          </p15:clr>
        </p15:guide>
        <p15:guide id="4" orient="horz" pos="1139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7EA33BF2-88C8-8EDC-3873-09E65064F6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24AF21-4D97-963E-DDC8-9AE054EA2F8B}"/>
                </a:ext>
              </a:extLst>
            </p:cNvPr>
            <p:cNvSpPr/>
            <p:nvPr/>
          </p:nvSpPr>
          <p:spPr>
            <a:xfrm>
              <a:off x="0" y="1253188"/>
              <a:ext cx="12192000" cy="5604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52400" dir="15600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Close up shot of connecting patterns">
              <a:extLst>
                <a:ext uri="{FF2B5EF4-FFF2-40B4-BE49-F238E27FC236}">
                  <a16:creationId xmlns:a16="http://schemas.microsoft.com/office/drawing/2014/main" id="{C357F57A-0F90-0991-D1DB-CBA337B51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9103" cy="6858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B48550-38BB-925A-99C6-CB1B3F830E57}"/>
              </a:ext>
            </a:extLst>
          </p:cNvPr>
          <p:cNvGrpSpPr/>
          <p:nvPr/>
        </p:nvGrpSpPr>
        <p:grpSpPr>
          <a:xfrm>
            <a:off x="9220200" y="3567403"/>
            <a:ext cx="2971800" cy="3122957"/>
            <a:chOff x="10074656" y="4244340"/>
            <a:chExt cx="2117344" cy="2225040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824AC876-2396-68CE-C13C-E1C37A68B246}"/>
                </a:ext>
              </a:extLst>
            </p:cNvPr>
            <p:cNvSpPr/>
            <p:nvPr userDrawn="1"/>
          </p:nvSpPr>
          <p:spPr>
            <a:xfrm>
              <a:off x="11131296" y="531876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6033C96A-1628-0C79-0429-A16C70080F86}"/>
                </a:ext>
              </a:extLst>
            </p:cNvPr>
            <p:cNvSpPr/>
            <p:nvPr userDrawn="1"/>
          </p:nvSpPr>
          <p:spPr>
            <a:xfrm>
              <a:off x="11131296" y="478155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F38A3438-D9CF-B576-4164-5E6765EB6E6D}"/>
                </a:ext>
              </a:extLst>
            </p:cNvPr>
            <p:cNvSpPr/>
            <p:nvPr userDrawn="1"/>
          </p:nvSpPr>
          <p:spPr>
            <a:xfrm>
              <a:off x="11131296" y="424434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07E308E-2E70-6AFA-67C1-AE2314B65720}"/>
                </a:ext>
              </a:extLst>
            </p:cNvPr>
            <p:cNvSpPr/>
            <p:nvPr userDrawn="1"/>
          </p:nvSpPr>
          <p:spPr>
            <a:xfrm>
              <a:off x="10582656" y="505714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84B7D26F-C7C4-C8B6-8A02-47AB9E69A608}"/>
                </a:ext>
              </a:extLst>
            </p:cNvPr>
            <p:cNvSpPr/>
            <p:nvPr userDrawn="1"/>
          </p:nvSpPr>
          <p:spPr>
            <a:xfrm>
              <a:off x="10582656" y="555498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BEFCCA3A-9704-422D-8AA4-D65AEC3C81E2}"/>
                </a:ext>
              </a:extLst>
            </p:cNvPr>
            <p:cNvSpPr/>
            <p:nvPr userDrawn="1"/>
          </p:nvSpPr>
          <p:spPr>
            <a:xfrm>
              <a:off x="10074656" y="5392420"/>
              <a:ext cx="1060704" cy="91440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810CF9-D256-589B-6691-2DCEA91D4F6F}"/>
              </a:ext>
            </a:extLst>
          </p:cNvPr>
          <p:cNvCxnSpPr>
            <a:cxnSpLocks/>
          </p:cNvCxnSpPr>
          <p:nvPr/>
        </p:nvCxnSpPr>
        <p:spPr>
          <a:xfrm rot="5400000">
            <a:off x="-665462" y="3791730"/>
            <a:ext cx="25623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8F0ED5-D3E8-FA39-C561-D1ED4CAA1AD8}"/>
              </a:ext>
            </a:extLst>
          </p:cNvPr>
          <p:cNvCxnSpPr>
            <a:cxnSpLocks/>
          </p:cNvCxnSpPr>
          <p:nvPr/>
        </p:nvCxnSpPr>
        <p:spPr>
          <a:xfrm rot="5400000">
            <a:off x="-589514" y="4145490"/>
            <a:ext cx="25623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3D7E342-69A6-E90B-8AB0-4B6CEA55EA4F}"/>
              </a:ext>
            </a:extLst>
          </p:cNvPr>
          <p:cNvSpPr/>
          <p:nvPr/>
        </p:nvSpPr>
        <p:spPr>
          <a:xfrm>
            <a:off x="-1" y="-201930"/>
            <a:ext cx="12189104" cy="4045592"/>
          </a:xfrm>
          <a:custGeom>
            <a:avLst/>
            <a:gdLst>
              <a:gd name="connsiteX0" fmla="*/ 615703 w 12189104"/>
              <a:gd name="connsiteY0" fmla="*/ 0 h 3957563"/>
              <a:gd name="connsiteX1" fmla="*/ 4771561 w 12189104"/>
              <a:gd name="connsiteY1" fmla="*/ 0 h 3957563"/>
              <a:gd name="connsiteX2" fmla="*/ 5625857 w 12189104"/>
              <a:gd name="connsiteY2" fmla="*/ 0 h 3957563"/>
              <a:gd name="connsiteX3" fmla="*/ 12189104 w 12189104"/>
              <a:gd name="connsiteY3" fmla="*/ 0 h 3957563"/>
              <a:gd name="connsiteX4" fmla="*/ 12189104 w 12189104"/>
              <a:gd name="connsiteY4" fmla="*/ 1853649 h 3957563"/>
              <a:gd name="connsiteX5" fmla="*/ 9518570 w 12189104"/>
              <a:gd name="connsiteY5" fmla="*/ 1853649 h 3957563"/>
              <a:gd name="connsiteX6" fmla="*/ 8780252 w 12189104"/>
              <a:gd name="connsiteY6" fmla="*/ 2455396 h 3957563"/>
              <a:gd name="connsiteX7" fmla="*/ 8770801 w 12189104"/>
              <a:gd name="connsiteY7" fmla="*/ 2549138 h 3957563"/>
              <a:gd name="connsiteX8" fmla="*/ 8770801 w 12189104"/>
              <a:gd name="connsiteY8" fmla="*/ 3079803 h 3957563"/>
              <a:gd name="connsiteX9" fmla="*/ 7906628 w 12189104"/>
              <a:gd name="connsiteY9" fmla="*/ 3943977 h 3957563"/>
              <a:gd name="connsiteX10" fmla="*/ 7315201 w 12189104"/>
              <a:gd name="connsiteY10" fmla="*/ 3943977 h 3957563"/>
              <a:gd name="connsiteX11" fmla="*/ 7315201 w 12189104"/>
              <a:gd name="connsiteY11" fmla="*/ 3957563 h 3957563"/>
              <a:gd name="connsiteX12" fmla="*/ 0 w 12189104"/>
              <a:gd name="connsiteY12" fmla="*/ 3957563 h 3957563"/>
              <a:gd name="connsiteX13" fmla="*/ 0 w 12189104"/>
              <a:gd name="connsiteY13" fmla="*/ 38183 h 3957563"/>
              <a:gd name="connsiteX14" fmla="*/ 615703 w 12189104"/>
              <a:gd name="connsiteY14" fmla="*/ 38183 h 395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89104" h="3957563">
                <a:moveTo>
                  <a:pt x="615703" y="0"/>
                </a:moveTo>
                <a:lnTo>
                  <a:pt x="4771561" y="0"/>
                </a:lnTo>
                <a:lnTo>
                  <a:pt x="5625857" y="0"/>
                </a:lnTo>
                <a:lnTo>
                  <a:pt x="12189104" y="0"/>
                </a:lnTo>
                <a:lnTo>
                  <a:pt x="12189104" y="1853649"/>
                </a:lnTo>
                <a:lnTo>
                  <a:pt x="9518570" y="1853649"/>
                </a:lnTo>
                <a:cubicBezTo>
                  <a:pt x="9154379" y="1853649"/>
                  <a:pt x="8850526" y="2111979"/>
                  <a:pt x="8780252" y="2455396"/>
                </a:cubicBezTo>
                <a:lnTo>
                  <a:pt x="8770801" y="2549138"/>
                </a:lnTo>
                <a:lnTo>
                  <a:pt x="8770801" y="3079803"/>
                </a:lnTo>
                <a:cubicBezTo>
                  <a:pt x="8770801" y="3557073"/>
                  <a:pt x="8383897" y="3943977"/>
                  <a:pt x="7906628" y="3943977"/>
                </a:cubicBezTo>
                <a:lnTo>
                  <a:pt x="7315201" y="3943977"/>
                </a:lnTo>
                <a:lnTo>
                  <a:pt x="7315201" y="3957563"/>
                </a:lnTo>
                <a:lnTo>
                  <a:pt x="0" y="3957563"/>
                </a:lnTo>
                <a:lnTo>
                  <a:pt x="0" y="38183"/>
                </a:lnTo>
                <a:lnTo>
                  <a:pt x="615703" y="38183"/>
                </a:lnTo>
                <a:close/>
              </a:path>
            </a:pathLst>
          </a:custGeom>
          <a:solidFill>
            <a:srgbClr val="3E658E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219A3DF-EDA5-7A3A-58E7-BC94040280A3}"/>
              </a:ext>
            </a:extLst>
          </p:cNvPr>
          <p:cNvSpPr/>
          <p:nvPr/>
        </p:nvSpPr>
        <p:spPr>
          <a:xfrm>
            <a:off x="12192000" y="1009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026047-8781-448F-79EA-F9CDC3E50F9E}"/>
              </a:ext>
            </a:extLst>
          </p:cNvPr>
          <p:cNvGrpSpPr/>
          <p:nvPr/>
        </p:nvGrpSpPr>
        <p:grpSpPr>
          <a:xfrm>
            <a:off x="0" y="0"/>
            <a:ext cx="2581046" cy="3004602"/>
            <a:chOff x="0" y="0"/>
            <a:chExt cx="2581046" cy="3004602"/>
          </a:xfrm>
        </p:grpSpPr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FCB8F703-85B8-219A-EB87-AEE1948C3C39}"/>
                </a:ext>
              </a:extLst>
            </p:cNvPr>
            <p:cNvSpPr/>
            <p:nvPr userDrawn="1"/>
          </p:nvSpPr>
          <p:spPr>
            <a:xfrm>
              <a:off x="0" y="0"/>
              <a:ext cx="2581046" cy="2225040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4A1976C-868D-B591-3C52-93F93E8BCA07}"/>
                </a:ext>
              </a:extLst>
            </p:cNvPr>
            <p:cNvSpPr/>
            <p:nvPr userDrawn="1"/>
          </p:nvSpPr>
          <p:spPr>
            <a:xfrm>
              <a:off x="0" y="1248697"/>
              <a:ext cx="1551137" cy="1337187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81358D98-A132-A809-7011-796BAB199FA9}"/>
                </a:ext>
              </a:extLst>
            </p:cNvPr>
            <p:cNvSpPr/>
            <p:nvPr userDrawn="1"/>
          </p:nvSpPr>
          <p:spPr>
            <a:xfrm>
              <a:off x="0" y="2241755"/>
              <a:ext cx="884903" cy="762847"/>
            </a:xfrm>
            <a:prstGeom prst="hexagon">
              <a:avLst/>
            </a:prstGeom>
            <a:noFill/>
            <a:ln>
              <a:gradFill flip="none" rotWithShape="1">
                <a:gsLst>
                  <a:gs pos="14000">
                    <a:srgbClr val="3E658E">
                      <a:alpha val="0"/>
                    </a:srgbClr>
                  </a:gs>
                  <a:gs pos="95000">
                    <a:srgbClr val="E3E9E9">
                      <a:alpha val="36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58CDE1-9D1C-CBE2-BCAD-DE1D5527A152}"/>
              </a:ext>
            </a:extLst>
          </p:cNvPr>
          <p:cNvCxnSpPr>
            <a:cxnSpLocks/>
          </p:cNvCxnSpPr>
          <p:nvPr/>
        </p:nvCxnSpPr>
        <p:spPr>
          <a:xfrm>
            <a:off x="992268" y="3471880"/>
            <a:ext cx="6270171" cy="0"/>
          </a:xfrm>
          <a:prstGeom prst="line">
            <a:avLst/>
          </a:prstGeom>
          <a:ln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39310AB-D40C-E0CA-D37A-F7A3044EE649}"/>
              </a:ext>
            </a:extLst>
          </p:cNvPr>
          <p:cNvSpPr txBox="1">
            <a:spLocks/>
          </p:cNvSpPr>
          <p:nvPr/>
        </p:nvSpPr>
        <p:spPr>
          <a:xfrm>
            <a:off x="1646781" y="1590515"/>
            <a:ext cx="6881617" cy="15948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E3E9E9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800" dirty="0" smtClean="0">
                <a:solidFill>
                  <a:schemeClr val="bg1"/>
                </a:solidFill>
              </a:rPr>
              <a:t>MITSUBISHI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ISD AUTOMATATION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PROCESS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3F8B87-E510-3B19-E259-F9BB0A11FAC3}"/>
              </a:ext>
            </a:extLst>
          </p:cNvPr>
          <p:cNvSpPr txBox="1"/>
          <p:nvPr/>
        </p:nvSpPr>
        <p:spPr>
          <a:xfrm rot="5400000">
            <a:off x="929462" y="-344059"/>
            <a:ext cx="684023" cy="282032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25000"/>
                </a:schemeClr>
              </a:gs>
            </a:gsLst>
            <a:lin ang="3600000" scaled="0"/>
          </a:gradFill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74C6230-9F17-87D5-4414-A77FCABA6558}"/>
              </a:ext>
            </a:extLst>
          </p:cNvPr>
          <p:cNvSpPr/>
          <p:nvPr/>
        </p:nvSpPr>
        <p:spPr>
          <a:xfrm rot="5400000">
            <a:off x="947623" y="-345138"/>
            <a:ext cx="685800" cy="25810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51" y="2134420"/>
            <a:ext cx="5947258" cy="59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33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3DCD618-3457-DBE5-4169-DB7BC9CF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6" y="285750"/>
            <a:ext cx="10515600" cy="119856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ABSENT RULES</a:t>
            </a:r>
            <a:endParaRPr lang="en-US" altLang="zh-CN" spc="379" dirty="0">
              <a:solidFill>
                <a:schemeClr val="bg1"/>
              </a:solidFill>
              <a:latin typeface="Times New Roman"/>
              <a:ea typeface="Times New Roman"/>
            </a:endParaRPr>
          </a:p>
        </p:txBody>
      </p:sp>
      <p:grpSp>
        <p:nvGrpSpPr>
          <p:cNvPr id="235" name="Graphic 233">
            <a:extLst>
              <a:ext uri="{FF2B5EF4-FFF2-40B4-BE49-F238E27FC236}">
                <a16:creationId xmlns:a16="http://schemas.microsoft.com/office/drawing/2014/main" id="{5302D265-6142-F034-10B6-B6470287AF1B}"/>
              </a:ext>
            </a:extLst>
          </p:cNvPr>
          <p:cNvGrpSpPr/>
          <p:nvPr/>
        </p:nvGrpSpPr>
        <p:grpSpPr>
          <a:xfrm>
            <a:off x="10407631" y="89136"/>
            <a:ext cx="1580780" cy="3651451"/>
            <a:chOff x="4091184" y="1602708"/>
            <a:chExt cx="1693692" cy="3912266"/>
          </a:xfrm>
        </p:grpSpPr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31677C67-A764-860C-4A0F-F4FF1ED3AEA0}"/>
                </a:ext>
              </a:extLst>
            </p:cNvPr>
            <p:cNvSpPr/>
            <p:nvPr/>
          </p:nvSpPr>
          <p:spPr>
            <a:xfrm>
              <a:off x="5028914" y="5456491"/>
              <a:ext cx="231933" cy="58483"/>
            </a:xfrm>
            <a:custGeom>
              <a:avLst/>
              <a:gdLst>
                <a:gd name="connsiteX0" fmla="*/ 221075 w 231933"/>
                <a:gd name="connsiteY0" fmla="*/ 0 h 58483"/>
                <a:gd name="connsiteX1" fmla="*/ 231934 w 231933"/>
                <a:gd name="connsiteY1" fmla="*/ 0 h 58483"/>
                <a:gd name="connsiteX2" fmla="*/ 231934 w 231933"/>
                <a:gd name="connsiteY2" fmla="*/ 58484 h 58483"/>
                <a:gd name="connsiteX3" fmla="*/ 221075 w 231933"/>
                <a:gd name="connsiteY3" fmla="*/ 58484 h 58483"/>
                <a:gd name="connsiteX4" fmla="*/ 10858 w 231933"/>
                <a:gd name="connsiteY4" fmla="*/ 58484 h 58483"/>
                <a:gd name="connsiteX5" fmla="*/ 0 w 231933"/>
                <a:gd name="connsiteY5" fmla="*/ 58484 h 58483"/>
                <a:gd name="connsiteX6" fmla="*/ 0 w 231933"/>
                <a:gd name="connsiteY6" fmla="*/ 0 h 58483"/>
                <a:gd name="connsiteX7" fmla="*/ 10858 w 231933"/>
                <a:gd name="connsiteY7" fmla="*/ 0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1933" h="58483">
                  <a:moveTo>
                    <a:pt x="221075" y="0"/>
                  </a:moveTo>
                  <a:cubicBezTo>
                    <a:pt x="227072" y="0"/>
                    <a:pt x="231934" y="0"/>
                    <a:pt x="231934" y="0"/>
                  </a:cubicBezTo>
                  <a:lnTo>
                    <a:pt x="231934" y="58484"/>
                  </a:lnTo>
                  <a:cubicBezTo>
                    <a:pt x="231934" y="58484"/>
                    <a:pt x="227072" y="58484"/>
                    <a:pt x="221075" y="58484"/>
                  </a:cubicBezTo>
                  <a:lnTo>
                    <a:pt x="10858" y="58484"/>
                  </a:lnTo>
                  <a:cubicBezTo>
                    <a:pt x="4861" y="58484"/>
                    <a:pt x="0" y="58484"/>
                    <a:pt x="0" y="58484"/>
                  </a:cubicBezTo>
                  <a:lnTo>
                    <a:pt x="0" y="0"/>
                  </a:lnTo>
                  <a:cubicBezTo>
                    <a:pt x="0" y="0"/>
                    <a:pt x="4861" y="0"/>
                    <a:pt x="10858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2283942-64F3-AD13-AC3E-80139C66A587}"/>
                </a:ext>
              </a:extLst>
            </p:cNvPr>
            <p:cNvSpPr/>
            <p:nvPr/>
          </p:nvSpPr>
          <p:spPr>
            <a:xfrm>
              <a:off x="4962425" y="4334922"/>
              <a:ext cx="387005" cy="1137094"/>
            </a:xfrm>
            <a:custGeom>
              <a:avLst/>
              <a:gdLst>
                <a:gd name="connsiteX0" fmla="*/ 387005 w 387005"/>
                <a:gd name="connsiteY0" fmla="*/ 0 h 1137094"/>
                <a:gd name="connsiteX1" fmla="*/ 311663 w 387005"/>
                <a:gd name="connsiteY1" fmla="*/ 295275 h 1137094"/>
                <a:gd name="connsiteX2" fmla="*/ 275372 w 387005"/>
                <a:gd name="connsiteY2" fmla="*/ 627221 h 1137094"/>
                <a:gd name="connsiteX3" fmla="*/ 187933 w 387005"/>
                <a:gd name="connsiteY3" fmla="*/ 910781 h 1137094"/>
                <a:gd name="connsiteX4" fmla="*/ 184885 w 387005"/>
                <a:gd name="connsiteY4" fmla="*/ 940975 h 1137094"/>
                <a:gd name="connsiteX5" fmla="*/ 287469 w 387005"/>
                <a:gd name="connsiteY5" fmla="*/ 1109949 h 1137094"/>
                <a:gd name="connsiteX6" fmla="*/ 254322 w 387005"/>
                <a:gd name="connsiteY6" fmla="*/ 1137095 h 1137094"/>
                <a:gd name="connsiteX7" fmla="*/ 79252 w 387005"/>
                <a:gd name="connsiteY7" fmla="*/ 1137095 h 1137094"/>
                <a:gd name="connsiteX8" fmla="*/ 61155 w 387005"/>
                <a:gd name="connsiteY8" fmla="*/ 1076706 h 1137094"/>
                <a:gd name="connsiteX9" fmla="*/ 70680 w 387005"/>
                <a:gd name="connsiteY9" fmla="*/ 910781 h 1137094"/>
                <a:gd name="connsiteX10" fmla="*/ 25436 w 387005"/>
                <a:gd name="connsiteY10" fmla="*/ 642271 h 1137094"/>
                <a:gd name="connsiteX11" fmla="*/ 1338 w 387005"/>
                <a:gd name="connsiteY11" fmla="*/ 352616 h 1137094"/>
                <a:gd name="connsiteX12" fmla="*/ 19435 w 387005"/>
                <a:gd name="connsiteY12" fmla="*/ 228791 h 1137094"/>
                <a:gd name="connsiteX13" fmla="*/ 19435 w 387005"/>
                <a:gd name="connsiteY13" fmla="*/ 65913 h 113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7005" h="1137094">
                  <a:moveTo>
                    <a:pt x="387005" y="0"/>
                  </a:moveTo>
                  <a:cubicBezTo>
                    <a:pt x="387005" y="0"/>
                    <a:pt x="311663" y="238125"/>
                    <a:pt x="311663" y="295275"/>
                  </a:cubicBezTo>
                  <a:cubicBezTo>
                    <a:pt x="311663" y="352425"/>
                    <a:pt x="311663" y="497396"/>
                    <a:pt x="275372" y="627221"/>
                  </a:cubicBezTo>
                  <a:cubicBezTo>
                    <a:pt x="239082" y="757047"/>
                    <a:pt x="190885" y="895731"/>
                    <a:pt x="187933" y="910781"/>
                  </a:cubicBezTo>
                  <a:cubicBezTo>
                    <a:pt x="186037" y="920734"/>
                    <a:pt x="185018" y="930840"/>
                    <a:pt x="184885" y="940975"/>
                  </a:cubicBezTo>
                  <a:cubicBezTo>
                    <a:pt x="184885" y="940975"/>
                    <a:pt x="287469" y="1088803"/>
                    <a:pt x="287469" y="1109949"/>
                  </a:cubicBezTo>
                  <a:cubicBezTo>
                    <a:pt x="287469" y="1131094"/>
                    <a:pt x="266323" y="1137095"/>
                    <a:pt x="254322" y="1137095"/>
                  </a:cubicBezTo>
                  <a:lnTo>
                    <a:pt x="79252" y="1137095"/>
                  </a:lnTo>
                  <a:cubicBezTo>
                    <a:pt x="79252" y="1137095"/>
                    <a:pt x="67251" y="1131094"/>
                    <a:pt x="61155" y="1076706"/>
                  </a:cubicBezTo>
                  <a:cubicBezTo>
                    <a:pt x="55059" y="1022318"/>
                    <a:pt x="70680" y="922877"/>
                    <a:pt x="70680" y="910781"/>
                  </a:cubicBezTo>
                  <a:cubicBezTo>
                    <a:pt x="70680" y="898684"/>
                    <a:pt x="52582" y="735806"/>
                    <a:pt x="25436" y="642271"/>
                  </a:cubicBezTo>
                  <a:cubicBezTo>
                    <a:pt x="-1710" y="548735"/>
                    <a:pt x="-1710" y="391859"/>
                    <a:pt x="1338" y="352616"/>
                  </a:cubicBezTo>
                  <a:cubicBezTo>
                    <a:pt x="4386" y="313373"/>
                    <a:pt x="19435" y="250031"/>
                    <a:pt x="19435" y="228791"/>
                  </a:cubicBezTo>
                  <a:lnTo>
                    <a:pt x="19435" y="65913"/>
                  </a:ln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7429B802-B2C3-1332-4F16-0DA42273CFCB}"/>
                </a:ext>
              </a:extLst>
            </p:cNvPr>
            <p:cNvSpPr/>
            <p:nvPr/>
          </p:nvSpPr>
          <p:spPr>
            <a:xfrm>
              <a:off x="5148643" y="5405151"/>
              <a:ext cx="25193" cy="66293"/>
            </a:xfrm>
            <a:custGeom>
              <a:avLst/>
              <a:gdLst>
                <a:gd name="connsiteX0" fmla="*/ 0 w 25193"/>
                <a:gd name="connsiteY0" fmla="*/ 0 h 66293"/>
                <a:gd name="connsiteX1" fmla="*/ 24860 w 25193"/>
                <a:gd name="connsiteY1" fmla="*/ 43434 h 66293"/>
                <a:gd name="connsiteX2" fmla="*/ 14478 w 25193"/>
                <a:gd name="connsiteY2" fmla="*/ 66294 h 6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3" h="66293">
                  <a:moveTo>
                    <a:pt x="0" y="0"/>
                  </a:moveTo>
                  <a:cubicBezTo>
                    <a:pt x="0" y="0"/>
                    <a:pt x="28575" y="28575"/>
                    <a:pt x="24860" y="43434"/>
                  </a:cubicBezTo>
                  <a:cubicBezTo>
                    <a:pt x="22689" y="51578"/>
                    <a:pt x="19183" y="59303"/>
                    <a:pt x="14478" y="66294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AA5BA886-37E0-6FE4-6037-47ED4F65EF99}"/>
                </a:ext>
              </a:extLst>
            </p:cNvPr>
            <p:cNvSpPr/>
            <p:nvPr/>
          </p:nvSpPr>
          <p:spPr>
            <a:xfrm>
              <a:off x="5187981" y="5405151"/>
              <a:ext cx="23207" cy="66293"/>
            </a:xfrm>
            <a:custGeom>
              <a:avLst/>
              <a:gdLst>
                <a:gd name="connsiteX0" fmla="*/ 0 w 23207"/>
                <a:gd name="connsiteY0" fmla="*/ 0 h 66293"/>
                <a:gd name="connsiteX1" fmla="*/ 22765 w 23207"/>
                <a:gd name="connsiteY1" fmla="*/ 37243 h 66293"/>
                <a:gd name="connsiteX2" fmla="*/ 16574 w 23207"/>
                <a:gd name="connsiteY2" fmla="*/ 66294 h 6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07" h="66293">
                  <a:moveTo>
                    <a:pt x="0" y="0"/>
                  </a:moveTo>
                  <a:cubicBezTo>
                    <a:pt x="0" y="0"/>
                    <a:pt x="26956" y="14478"/>
                    <a:pt x="22765" y="37243"/>
                  </a:cubicBezTo>
                  <a:cubicBezTo>
                    <a:pt x="21250" y="47034"/>
                    <a:pt x="19183" y="56731"/>
                    <a:pt x="16574" y="66294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3DBCE44-56F2-BDCF-18F0-374AE2B67406}"/>
                </a:ext>
              </a:extLst>
            </p:cNvPr>
            <p:cNvSpPr/>
            <p:nvPr/>
          </p:nvSpPr>
          <p:spPr>
            <a:xfrm>
              <a:off x="5216937" y="5403056"/>
              <a:ext cx="21840" cy="69341"/>
            </a:xfrm>
            <a:custGeom>
              <a:avLst/>
              <a:gdLst>
                <a:gd name="connsiteX0" fmla="*/ 0 w 21840"/>
                <a:gd name="connsiteY0" fmla="*/ 0 h 69341"/>
                <a:gd name="connsiteX1" fmla="*/ 19050 w 21840"/>
                <a:gd name="connsiteY1" fmla="*/ 49721 h 69341"/>
                <a:gd name="connsiteX2" fmla="*/ 0 w 21840"/>
                <a:gd name="connsiteY2" fmla="*/ 69342 h 6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40" h="69341">
                  <a:moveTo>
                    <a:pt x="0" y="0"/>
                  </a:moveTo>
                  <a:cubicBezTo>
                    <a:pt x="0" y="0"/>
                    <a:pt x="31147" y="33147"/>
                    <a:pt x="19050" y="49721"/>
                  </a:cubicBezTo>
                  <a:cubicBezTo>
                    <a:pt x="14125" y="57502"/>
                    <a:pt x="7639" y="64189"/>
                    <a:pt x="0" y="69342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9B9710E-7CC3-EB19-F807-753D472F2419}"/>
                </a:ext>
              </a:extLst>
            </p:cNvPr>
            <p:cNvSpPr/>
            <p:nvPr/>
          </p:nvSpPr>
          <p:spPr>
            <a:xfrm>
              <a:off x="5009102" y="4375118"/>
              <a:ext cx="323850" cy="89419"/>
            </a:xfrm>
            <a:custGeom>
              <a:avLst/>
              <a:gdLst>
                <a:gd name="connsiteX0" fmla="*/ 18669 w 323850"/>
                <a:gd name="connsiteY0" fmla="*/ 86297 h 89419"/>
                <a:gd name="connsiteX1" fmla="*/ 311563 w 323850"/>
                <a:gd name="connsiteY1" fmla="*/ 49340 h 89419"/>
                <a:gd name="connsiteX2" fmla="*/ 323850 w 323850"/>
                <a:gd name="connsiteY2" fmla="*/ 0 h 89419"/>
                <a:gd name="connsiteX3" fmla="*/ 0 w 323850"/>
                <a:gd name="connsiteY3" fmla="*/ 33909 h 89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89419">
                  <a:moveTo>
                    <a:pt x="18669" y="86297"/>
                  </a:moveTo>
                  <a:cubicBezTo>
                    <a:pt x="18669" y="86297"/>
                    <a:pt x="256794" y="105347"/>
                    <a:pt x="311563" y="49340"/>
                  </a:cubicBezTo>
                  <a:lnTo>
                    <a:pt x="323850" y="0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7B05F28-F1C1-86E2-3FB6-572337A2C946}"/>
                </a:ext>
              </a:extLst>
            </p:cNvPr>
            <p:cNvSpPr/>
            <p:nvPr/>
          </p:nvSpPr>
          <p:spPr>
            <a:xfrm>
              <a:off x="5102637" y="5413012"/>
              <a:ext cx="42316" cy="54241"/>
            </a:xfrm>
            <a:custGeom>
              <a:avLst/>
              <a:gdLst>
                <a:gd name="connsiteX0" fmla="*/ 0 w 42316"/>
                <a:gd name="connsiteY0" fmla="*/ 140 h 54241"/>
                <a:gd name="connsiteX1" fmla="*/ 26003 w 42316"/>
                <a:gd name="connsiteY1" fmla="*/ 10903 h 54241"/>
                <a:gd name="connsiteX2" fmla="*/ 30385 w 42316"/>
                <a:gd name="connsiteY2" fmla="*/ 54242 h 54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316" h="54241">
                  <a:moveTo>
                    <a:pt x="0" y="140"/>
                  </a:moveTo>
                  <a:cubicBezTo>
                    <a:pt x="0" y="140"/>
                    <a:pt x="8668" y="-2051"/>
                    <a:pt x="26003" y="10903"/>
                  </a:cubicBezTo>
                  <a:cubicBezTo>
                    <a:pt x="43339" y="23857"/>
                    <a:pt x="49911" y="45574"/>
                    <a:pt x="30385" y="54242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455EF9F-5053-D1A3-7D37-DABA9DF1E127}"/>
                </a:ext>
              </a:extLst>
            </p:cNvPr>
            <p:cNvSpPr/>
            <p:nvPr/>
          </p:nvSpPr>
          <p:spPr>
            <a:xfrm>
              <a:off x="5022246" y="5332942"/>
              <a:ext cx="200882" cy="58778"/>
            </a:xfrm>
            <a:custGeom>
              <a:avLst/>
              <a:gdLst>
                <a:gd name="connsiteX0" fmla="*/ 200882 w 200882"/>
                <a:gd name="connsiteY0" fmla="*/ 58779 h 58778"/>
                <a:gd name="connsiteX1" fmla="*/ 170783 w 200882"/>
                <a:gd name="connsiteY1" fmla="*/ 11154 h 58778"/>
                <a:gd name="connsiteX2" fmla="*/ 1429 w 200882"/>
                <a:gd name="connsiteY2" fmla="*/ 8677 h 58778"/>
                <a:gd name="connsiteX3" fmla="*/ 0 w 200882"/>
                <a:gd name="connsiteY3" fmla="*/ 46777 h 58778"/>
                <a:gd name="connsiteX4" fmla="*/ 200882 w 200882"/>
                <a:gd name="connsiteY4" fmla="*/ 58779 h 5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882" h="58778">
                  <a:moveTo>
                    <a:pt x="200882" y="58779"/>
                  </a:moveTo>
                  <a:cubicBezTo>
                    <a:pt x="191357" y="43634"/>
                    <a:pt x="181070" y="27061"/>
                    <a:pt x="170783" y="11154"/>
                  </a:cubicBezTo>
                  <a:cubicBezTo>
                    <a:pt x="115290" y="-2829"/>
                    <a:pt x="57302" y="-3677"/>
                    <a:pt x="1429" y="8677"/>
                  </a:cubicBezTo>
                  <a:cubicBezTo>
                    <a:pt x="571" y="21441"/>
                    <a:pt x="0" y="34299"/>
                    <a:pt x="0" y="46777"/>
                  </a:cubicBezTo>
                  <a:cubicBezTo>
                    <a:pt x="66627" y="30280"/>
                    <a:pt x="136693" y="34461"/>
                    <a:pt x="200882" y="587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E83DF01A-9F30-8A7E-16C9-27AB4D01E3BB}"/>
                </a:ext>
              </a:extLst>
            </p:cNvPr>
            <p:cNvSpPr/>
            <p:nvPr/>
          </p:nvSpPr>
          <p:spPr>
            <a:xfrm>
              <a:off x="4697349" y="5456491"/>
              <a:ext cx="247078" cy="58483"/>
            </a:xfrm>
            <a:custGeom>
              <a:avLst/>
              <a:gdLst>
                <a:gd name="connsiteX0" fmla="*/ 236220 w 247078"/>
                <a:gd name="connsiteY0" fmla="*/ 0 h 58483"/>
                <a:gd name="connsiteX1" fmla="*/ 247079 w 247078"/>
                <a:gd name="connsiteY1" fmla="*/ 0 h 58483"/>
                <a:gd name="connsiteX2" fmla="*/ 247079 w 247078"/>
                <a:gd name="connsiteY2" fmla="*/ 58484 h 58483"/>
                <a:gd name="connsiteX3" fmla="*/ 236220 w 247078"/>
                <a:gd name="connsiteY3" fmla="*/ 58484 h 58483"/>
                <a:gd name="connsiteX4" fmla="*/ 10859 w 247078"/>
                <a:gd name="connsiteY4" fmla="*/ 58484 h 58483"/>
                <a:gd name="connsiteX5" fmla="*/ 0 w 247078"/>
                <a:gd name="connsiteY5" fmla="*/ 58484 h 58483"/>
                <a:gd name="connsiteX6" fmla="*/ 0 w 247078"/>
                <a:gd name="connsiteY6" fmla="*/ 0 h 58483"/>
                <a:gd name="connsiteX7" fmla="*/ 10859 w 247078"/>
                <a:gd name="connsiteY7" fmla="*/ 0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078" h="58483">
                  <a:moveTo>
                    <a:pt x="236220" y="0"/>
                  </a:moveTo>
                  <a:cubicBezTo>
                    <a:pt x="242217" y="0"/>
                    <a:pt x="247079" y="0"/>
                    <a:pt x="247079" y="0"/>
                  </a:cubicBezTo>
                  <a:lnTo>
                    <a:pt x="247079" y="58484"/>
                  </a:lnTo>
                  <a:cubicBezTo>
                    <a:pt x="247079" y="58484"/>
                    <a:pt x="242217" y="58484"/>
                    <a:pt x="236220" y="58484"/>
                  </a:cubicBezTo>
                  <a:lnTo>
                    <a:pt x="10859" y="58484"/>
                  </a:lnTo>
                  <a:cubicBezTo>
                    <a:pt x="4862" y="58484"/>
                    <a:pt x="0" y="58484"/>
                    <a:pt x="0" y="58484"/>
                  </a:cubicBezTo>
                  <a:lnTo>
                    <a:pt x="0" y="0"/>
                  </a:lnTo>
                  <a:cubicBezTo>
                    <a:pt x="0" y="0"/>
                    <a:pt x="4862" y="0"/>
                    <a:pt x="1085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5A771BC-C931-80EA-FD19-93ED50354582}"/>
                </a:ext>
              </a:extLst>
            </p:cNvPr>
            <p:cNvSpPr/>
            <p:nvPr/>
          </p:nvSpPr>
          <p:spPr>
            <a:xfrm>
              <a:off x="4662297" y="4326350"/>
              <a:ext cx="383335" cy="1149286"/>
            </a:xfrm>
            <a:custGeom>
              <a:avLst/>
              <a:gdLst>
                <a:gd name="connsiteX0" fmla="*/ 0 w 383335"/>
                <a:gd name="connsiteY0" fmla="*/ 0 h 1149286"/>
                <a:gd name="connsiteX1" fmla="*/ 83344 w 383335"/>
                <a:gd name="connsiteY1" fmla="*/ 284702 h 1149286"/>
                <a:gd name="connsiteX2" fmla="*/ 62579 w 383335"/>
                <a:gd name="connsiteY2" fmla="*/ 649319 h 1149286"/>
                <a:gd name="connsiteX3" fmla="*/ 152876 w 383335"/>
                <a:gd name="connsiteY3" fmla="*/ 934117 h 1149286"/>
                <a:gd name="connsiteX4" fmla="*/ 52578 w 383335"/>
                <a:gd name="connsiteY4" fmla="*/ 1111187 h 1149286"/>
                <a:gd name="connsiteX5" fmla="*/ 108204 w 383335"/>
                <a:gd name="connsiteY5" fmla="*/ 1149287 h 1149286"/>
                <a:gd name="connsiteX6" fmla="*/ 253555 w 383335"/>
                <a:gd name="connsiteY6" fmla="*/ 1149287 h 1149286"/>
                <a:gd name="connsiteX7" fmla="*/ 274415 w 383335"/>
                <a:gd name="connsiteY7" fmla="*/ 1111187 h 1149286"/>
                <a:gd name="connsiteX8" fmla="*/ 260509 w 383335"/>
                <a:gd name="connsiteY8" fmla="*/ 871633 h 1149286"/>
                <a:gd name="connsiteX9" fmla="*/ 354235 w 383335"/>
                <a:gd name="connsiteY9" fmla="*/ 447961 h 1149286"/>
                <a:gd name="connsiteX10" fmla="*/ 382048 w 383335"/>
                <a:gd name="connsiteY10" fmla="*/ 79820 h 1149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3335" h="1149286">
                  <a:moveTo>
                    <a:pt x="0" y="0"/>
                  </a:moveTo>
                  <a:cubicBezTo>
                    <a:pt x="0" y="0"/>
                    <a:pt x="93821" y="208312"/>
                    <a:pt x="83344" y="284702"/>
                  </a:cubicBezTo>
                  <a:cubicBezTo>
                    <a:pt x="72866" y="361093"/>
                    <a:pt x="24384" y="527780"/>
                    <a:pt x="62579" y="649319"/>
                  </a:cubicBezTo>
                  <a:cubicBezTo>
                    <a:pt x="100774" y="770859"/>
                    <a:pt x="145923" y="913257"/>
                    <a:pt x="152876" y="934117"/>
                  </a:cubicBezTo>
                  <a:cubicBezTo>
                    <a:pt x="159829" y="954977"/>
                    <a:pt x="69532" y="1083850"/>
                    <a:pt x="52578" y="1111187"/>
                  </a:cubicBezTo>
                  <a:cubicBezTo>
                    <a:pt x="35623" y="1138523"/>
                    <a:pt x="80391" y="1149287"/>
                    <a:pt x="108204" y="1149287"/>
                  </a:cubicBezTo>
                  <a:lnTo>
                    <a:pt x="253555" y="1149287"/>
                  </a:lnTo>
                  <a:cubicBezTo>
                    <a:pt x="253555" y="1149287"/>
                    <a:pt x="274415" y="1142334"/>
                    <a:pt x="274415" y="1111187"/>
                  </a:cubicBezTo>
                  <a:cubicBezTo>
                    <a:pt x="274415" y="1080040"/>
                    <a:pt x="243173" y="951452"/>
                    <a:pt x="260509" y="871633"/>
                  </a:cubicBezTo>
                  <a:cubicBezTo>
                    <a:pt x="277844" y="791813"/>
                    <a:pt x="316040" y="614458"/>
                    <a:pt x="354235" y="447961"/>
                  </a:cubicBezTo>
                  <a:cubicBezTo>
                    <a:pt x="392430" y="281464"/>
                    <a:pt x="382048" y="79820"/>
                    <a:pt x="382048" y="79820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097AAAF-0E5B-B89F-28F2-C7E3D28FAA98}"/>
                </a:ext>
              </a:extLst>
            </p:cNvPr>
            <p:cNvSpPr/>
            <p:nvPr/>
          </p:nvSpPr>
          <p:spPr>
            <a:xfrm>
              <a:off x="4732085" y="5426583"/>
              <a:ext cx="22889" cy="43529"/>
            </a:xfrm>
            <a:custGeom>
              <a:avLst/>
              <a:gdLst>
                <a:gd name="connsiteX0" fmla="*/ 22889 w 22889"/>
                <a:gd name="connsiteY0" fmla="*/ 0 h 43529"/>
                <a:gd name="connsiteX1" fmla="*/ 1839 w 22889"/>
                <a:gd name="connsiteY1" fmla="*/ 43529 h 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89" h="43529">
                  <a:moveTo>
                    <a:pt x="22889" y="0"/>
                  </a:moveTo>
                  <a:cubicBezTo>
                    <a:pt x="22889" y="0"/>
                    <a:pt x="-7686" y="33147"/>
                    <a:pt x="1839" y="43529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B3AFE32-55E6-99BC-D107-78F53D6125A8}"/>
                </a:ext>
              </a:extLst>
            </p:cNvPr>
            <p:cNvSpPr/>
            <p:nvPr/>
          </p:nvSpPr>
          <p:spPr>
            <a:xfrm>
              <a:off x="4765073" y="5428678"/>
              <a:ext cx="18952" cy="43529"/>
            </a:xfrm>
            <a:custGeom>
              <a:avLst/>
              <a:gdLst>
                <a:gd name="connsiteX0" fmla="*/ 18953 w 18952"/>
                <a:gd name="connsiteY0" fmla="*/ 0 h 43529"/>
                <a:gd name="connsiteX1" fmla="*/ 2379 w 18952"/>
                <a:gd name="connsiteY1" fmla="*/ 43529 h 4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52" h="43529">
                  <a:moveTo>
                    <a:pt x="18953" y="0"/>
                  </a:moveTo>
                  <a:cubicBezTo>
                    <a:pt x="18953" y="0"/>
                    <a:pt x="-8003" y="26956"/>
                    <a:pt x="2379" y="43529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31EBA94-963A-C1C6-FEF0-BE5E4FC7BA5B}"/>
                </a:ext>
              </a:extLst>
            </p:cNvPr>
            <p:cNvSpPr/>
            <p:nvPr/>
          </p:nvSpPr>
          <p:spPr>
            <a:xfrm>
              <a:off x="4802299" y="5426583"/>
              <a:ext cx="17350" cy="45624"/>
            </a:xfrm>
            <a:custGeom>
              <a:avLst/>
              <a:gdLst>
                <a:gd name="connsiteX0" fmla="*/ 17350 w 17350"/>
                <a:gd name="connsiteY0" fmla="*/ 0 h 45624"/>
                <a:gd name="connsiteX1" fmla="*/ 4968 w 17350"/>
                <a:gd name="connsiteY1" fmla="*/ 45625 h 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350" h="45624">
                  <a:moveTo>
                    <a:pt x="17350" y="0"/>
                  </a:moveTo>
                  <a:cubicBezTo>
                    <a:pt x="17350" y="0"/>
                    <a:pt x="-11225" y="31052"/>
                    <a:pt x="4968" y="45625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162DB17-F7C0-DB87-4132-287B829842A7}"/>
                </a:ext>
              </a:extLst>
            </p:cNvPr>
            <p:cNvSpPr/>
            <p:nvPr/>
          </p:nvSpPr>
          <p:spPr>
            <a:xfrm>
              <a:off x="4691919" y="4387405"/>
              <a:ext cx="352425" cy="80205"/>
            </a:xfrm>
            <a:custGeom>
              <a:avLst/>
              <a:gdLst>
                <a:gd name="connsiteX0" fmla="*/ 15145 w 352425"/>
                <a:gd name="connsiteY0" fmla="*/ 52483 h 80205"/>
                <a:gd name="connsiteX1" fmla="*/ 351187 w 352425"/>
                <a:gd name="connsiteY1" fmla="*/ 62008 h 80205"/>
                <a:gd name="connsiteX2" fmla="*/ 352425 w 352425"/>
                <a:gd name="connsiteY2" fmla="*/ 19050 h 80205"/>
                <a:gd name="connsiteX3" fmla="*/ 0 w 352425"/>
                <a:gd name="connsiteY3" fmla="*/ 0 h 8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80205">
                  <a:moveTo>
                    <a:pt x="15145" y="52483"/>
                  </a:moveTo>
                  <a:cubicBezTo>
                    <a:pt x="15145" y="52483"/>
                    <a:pt x="240221" y="107918"/>
                    <a:pt x="351187" y="62008"/>
                  </a:cubicBezTo>
                  <a:lnTo>
                    <a:pt x="352425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D0A771-C70B-5F77-9EC4-CF9B267E3159}"/>
                </a:ext>
              </a:extLst>
            </p:cNvPr>
            <p:cNvSpPr/>
            <p:nvPr/>
          </p:nvSpPr>
          <p:spPr>
            <a:xfrm>
              <a:off x="4840815" y="5413152"/>
              <a:ext cx="21221" cy="58483"/>
            </a:xfrm>
            <a:custGeom>
              <a:avLst/>
              <a:gdLst>
                <a:gd name="connsiteX0" fmla="*/ 21221 w 21221"/>
                <a:gd name="connsiteY0" fmla="*/ 0 h 58483"/>
                <a:gd name="connsiteX1" fmla="*/ 3886 w 21221"/>
                <a:gd name="connsiteY1" fmla="*/ 26003 h 58483"/>
                <a:gd name="connsiteX2" fmla="*/ 16935 w 21221"/>
                <a:gd name="connsiteY2" fmla="*/ 58484 h 5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21" h="58483">
                  <a:moveTo>
                    <a:pt x="21221" y="0"/>
                  </a:moveTo>
                  <a:cubicBezTo>
                    <a:pt x="13506" y="7210"/>
                    <a:pt x="7572" y="16107"/>
                    <a:pt x="3886" y="26003"/>
                  </a:cubicBezTo>
                  <a:cubicBezTo>
                    <a:pt x="-4782" y="45053"/>
                    <a:pt x="1695" y="54102"/>
                    <a:pt x="16935" y="58484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0506C89-9CDA-3A7E-294A-162E9D1DD237}"/>
                </a:ext>
              </a:extLst>
            </p:cNvPr>
            <p:cNvSpPr/>
            <p:nvPr/>
          </p:nvSpPr>
          <p:spPr>
            <a:xfrm>
              <a:off x="4738687" y="5336857"/>
              <a:ext cx="192404" cy="63817"/>
            </a:xfrm>
            <a:custGeom>
              <a:avLst/>
              <a:gdLst>
                <a:gd name="connsiteX0" fmla="*/ 192405 w 192404"/>
                <a:gd name="connsiteY0" fmla="*/ 54769 h 63817"/>
                <a:gd name="connsiteX1" fmla="*/ 186595 w 192404"/>
                <a:gd name="connsiteY1" fmla="*/ 14954 h 63817"/>
                <a:gd name="connsiteX2" fmla="*/ 36671 w 192404"/>
                <a:gd name="connsiteY2" fmla="*/ 7239 h 63817"/>
                <a:gd name="connsiteX3" fmla="*/ 0 w 192404"/>
                <a:gd name="connsiteY3" fmla="*/ 63817 h 63817"/>
                <a:gd name="connsiteX4" fmla="*/ 12668 w 192404"/>
                <a:gd name="connsiteY4" fmla="*/ 58674 h 63817"/>
                <a:gd name="connsiteX5" fmla="*/ 192405 w 192404"/>
                <a:gd name="connsiteY5" fmla="*/ 54769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404" h="63817">
                  <a:moveTo>
                    <a:pt x="192405" y="54769"/>
                  </a:moveTo>
                  <a:cubicBezTo>
                    <a:pt x="190595" y="42767"/>
                    <a:pt x="188500" y="29337"/>
                    <a:pt x="186595" y="14954"/>
                  </a:cubicBezTo>
                  <a:cubicBezTo>
                    <a:pt x="117729" y="-5334"/>
                    <a:pt x="68771" y="-1905"/>
                    <a:pt x="36671" y="7239"/>
                  </a:cubicBezTo>
                  <a:cubicBezTo>
                    <a:pt x="24384" y="26956"/>
                    <a:pt x="11240" y="46958"/>
                    <a:pt x="0" y="63817"/>
                  </a:cubicBezTo>
                  <a:cubicBezTo>
                    <a:pt x="4734" y="63827"/>
                    <a:pt x="9277" y="61979"/>
                    <a:pt x="12668" y="58674"/>
                  </a:cubicBezTo>
                  <a:cubicBezTo>
                    <a:pt x="13240" y="58198"/>
                    <a:pt x="63627" y="11240"/>
                    <a:pt x="192405" y="5476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41DF9-FB77-0117-C8DF-AB504AF59E96}"/>
                </a:ext>
              </a:extLst>
            </p:cNvPr>
            <p:cNvSpPr/>
            <p:nvPr/>
          </p:nvSpPr>
          <p:spPr>
            <a:xfrm>
              <a:off x="4457814" y="3494627"/>
              <a:ext cx="1007630" cy="932312"/>
            </a:xfrm>
            <a:custGeom>
              <a:avLst/>
              <a:gdLst>
                <a:gd name="connsiteX0" fmla="*/ 34747 w 1007630"/>
                <a:gd name="connsiteY0" fmla="*/ 108585 h 932312"/>
                <a:gd name="connsiteX1" fmla="*/ 7601 w 1007630"/>
                <a:gd name="connsiteY1" fmla="*/ 425386 h 932312"/>
                <a:gd name="connsiteX2" fmla="*/ 125330 w 1007630"/>
                <a:gd name="connsiteY2" fmla="*/ 878014 h 932312"/>
                <a:gd name="connsiteX3" fmla="*/ 555193 w 1007630"/>
                <a:gd name="connsiteY3" fmla="*/ 932307 h 932312"/>
                <a:gd name="connsiteX4" fmla="*/ 917143 w 1007630"/>
                <a:gd name="connsiteY4" fmla="*/ 873442 h 932312"/>
                <a:gd name="connsiteX5" fmla="*/ 1007631 w 1007630"/>
                <a:gd name="connsiteY5" fmla="*/ 339376 h 932312"/>
                <a:gd name="connsiteX6" fmla="*/ 957815 w 1007630"/>
                <a:gd name="connsiteY6" fmla="*/ 40767 h 932312"/>
                <a:gd name="connsiteX7" fmla="*/ 120567 w 1007630"/>
                <a:gd name="connsiteY7" fmla="*/ 0 h 93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630" h="932312">
                  <a:moveTo>
                    <a:pt x="34747" y="108585"/>
                  </a:moveTo>
                  <a:cubicBezTo>
                    <a:pt x="34747" y="108585"/>
                    <a:pt x="-19545" y="230791"/>
                    <a:pt x="7601" y="425386"/>
                  </a:cubicBezTo>
                  <a:cubicBezTo>
                    <a:pt x="34747" y="619982"/>
                    <a:pt x="125330" y="878014"/>
                    <a:pt x="125330" y="878014"/>
                  </a:cubicBezTo>
                  <a:cubicBezTo>
                    <a:pt x="265700" y="914457"/>
                    <a:pt x="410175" y="932697"/>
                    <a:pt x="555193" y="932307"/>
                  </a:cubicBezTo>
                  <a:cubicBezTo>
                    <a:pt x="799605" y="932307"/>
                    <a:pt x="917143" y="873442"/>
                    <a:pt x="917143" y="873442"/>
                  </a:cubicBezTo>
                  <a:cubicBezTo>
                    <a:pt x="917143" y="873442"/>
                    <a:pt x="1007631" y="529495"/>
                    <a:pt x="1007631" y="339376"/>
                  </a:cubicBezTo>
                  <a:cubicBezTo>
                    <a:pt x="1007631" y="149257"/>
                    <a:pt x="957815" y="40767"/>
                    <a:pt x="957815" y="40767"/>
                  </a:cubicBezTo>
                  <a:cubicBezTo>
                    <a:pt x="957815" y="40767"/>
                    <a:pt x="523380" y="136017"/>
                    <a:pt x="120567" y="0"/>
                  </a:cubicBez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6894569-DD8D-A4AD-DEA6-7FFBD06CC6EF}"/>
                </a:ext>
              </a:extLst>
            </p:cNvPr>
            <p:cNvSpPr/>
            <p:nvPr/>
          </p:nvSpPr>
          <p:spPr>
            <a:xfrm>
              <a:off x="5060537" y="4174140"/>
              <a:ext cx="15430" cy="22193"/>
            </a:xfrm>
            <a:custGeom>
              <a:avLst/>
              <a:gdLst>
                <a:gd name="connsiteX0" fmla="*/ 0 w 15430"/>
                <a:gd name="connsiteY0" fmla="*/ 0 h 22193"/>
                <a:gd name="connsiteX1" fmla="*/ 15431 w 15430"/>
                <a:gd name="connsiteY1" fmla="*/ 22193 h 2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0" h="22193">
                  <a:moveTo>
                    <a:pt x="0" y="0"/>
                  </a:moveTo>
                  <a:lnTo>
                    <a:pt x="15431" y="22193"/>
                  </a:lnTo>
                </a:path>
              </a:pathLst>
            </a:custGeom>
            <a:ln w="9052" cap="rnd">
              <a:solidFill>
                <a:srgbClr val="78787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43CBE28-F3F7-B231-75ED-ADBD6E0FEECA}"/>
                </a:ext>
              </a:extLst>
            </p:cNvPr>
            <p:cNvSpPr/>
            <p:nvPr/>
          </p:nvSpPr>
          <p:spPr>
            <a:xfrm>
              <a:off x="4865465" y="3894486"/>
              <a:ext cx="176974" cy="253841"/>
            </a:xfrm>
            <a:custGeom>
              <a:avLst/>
              <a:gdLst>
                <a:gd name="connsiteX0" fmla="*/ 0 w 176974"/>
                <a:gd name="connsiteY0" fmla="*/ 0 h 253841"/>
                <a:gd name="connsiteX1" fmla="*/ 176975 w 176974"/>
                <a:gd name="connsiteY1" fmla="*/ 253841 h 25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74" h="253841">
                  <a:moveTo>
                    <a:pt x="0" y="0"/>
                  </a:moveTo>
                  <a:lnTo>
                    <a:pt x="176975" y="253841"/>
                  </a:lnTo>
                </a:path>
              </a:pathLst>
            </a:custGeom>
            <a:ln w="9052" cap="rnd">
              <a:solidFill>
                <a:srgbClr val="78787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10968D6-47E0-589B-71C8-760901E3CD32}"/>
                </a:ext>
              </a:extLst>
            </p:cNvPr>
            <p:cNvSpPr/>
            <p:nvPr/>
          </p:nvSpPr>
          <p:spPr>
            <a:xfrm>
              <a:off x="5017770" y="4032885"/>
              <a:ext cx="102488" cy="135731"/>
            </a:xfrm>
            <a:custGeom>
              <a:avLst/>
              <a:gdLst>
                <a:gd name="connsiteX0" fmla="*/ 0 w 102488"/>
                <a:gd name="connsiteY0" fmla="*/ 0 h 135731"/>
                <a:gd name="connsiteX1" fmla="*/ 102489 w 102488"/>
                <a:gd name="connsiteY1" fmla="*/ 135731 h 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488" h="135731">
                  <a:moveTo>
                    <a:pt x="0" y="0"/>
                  </a:moveTo>
                  <a:lnTo>
                    <a:pt x="102489" y="135731"/>
                  </a:lnTo>
                </a:path>
              </a:pathLst>
            </a:custGeom>
            <a:ln w="9052" cap="rnd">
              <a:solidFill>
                <a:srgbClr val="78787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C71155D-CD51-B5EF-31EF-5C25470F64A0}"/>
                </a:ext>
              </a:extLst>
            </p:cNvPr>
            <p:cNvSpPr/>
            <p:nvPr/>
          </p:nvSpPr>
          <p:spPr>
            <a:xfrm>
              <a:off x="4724400" y="4392930"/>
              <a:ext cx="598074" cy="32670"/>
            </a:xfrm>
            <a:custGeom>
              <a:avLst/>
              <a:gdLst>
                <a:gd name="connsiteX0" fmla="*/ 0 w 598074"/>
                <a:gd name="connsiteY0" fmla="*/ 11049 h 32670"/>
                <a:gd name="connsiteX1" fmla="*/ 598075 w 598074"/>
                <a:gd name="connsiteY1" fmla="*/ 0 h 3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074" h="32670">
                  <a:moveTo>
                    <a:pt x="0" y="11049"/>
                  </a:moveTo>
                  <a:cubicBezTo>
                    <a:pt x="0" y="11049"/>
                    <a:pt x="268510" y="66389"/>
                    <a:pt x="598075" y="0"/>
                  </a:cubicBezTo>
                </a:path>
              </a:pathLst>
            </a:custGeom>
            <a:noFill/>
            <a:ln w="9052" cap="rnd">
              <a:solidFill>
                <a:srgbClr val="78787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D42867C-64BC-B96B-4054-AFC1A1947D8A}"/>
                </a:ext>
              </a:extLst>
            </p:cNvPr>
            <p:cNvSpPr/>
            <p:nvPr/>
          </p:nvSpPr>
          <p:spPr>
            <a:xfrm>
              <a:off x="4528756" y="2612040"/>
              <a:ext cx="891635" cy="1073658"/>
            </a:xfrm>
            <a:custGeom>
              <a:avLst/>
              <a:gdLst>
                <a:gd name="connsiteX0" fmla="*/ 402812 w 891635"/>
                <a:gd name="connsiteY0" fmla="*/ 13621 h 1073658"/>
                <a:gd name="connsiteX1" fmla="*/ 199168 w 891635"/>
                <a:gd name="connsiteY1" fmla="*/ 0 h 1073658"/>
                <a:gd name="connsiteX2" fmla="*/ 176498 w 891635"/>
                <a:gd name="connsiteY2" fmla="*/ 534067 h 1073658"/>
                <a:gd name="connsiteX3" fmla="*/ 49816 w 891635"/>
                <a:gd name="connsiteY3" fmla="*/ 882587 h 1073658"/>
                <a:gd name="connsiteX4" fmla="*/ 0 w 891635"/>
                <a:gd name="connsiteY4" fmla="*/ 977837 h 1073658"/>
                <a:gd name="connsiteX5" fmla="*/ 325850 w 891635"/>
                <a:gd name="connsiteY5" fmla="*/ 1054703 h 1073658"/>
                <a:gd name="connsiteX6" fmla="*/ 728663 w 891635"/>
                <a:gd name="connsiteY6" fmla="*/ 1063752 h 1073658"/>
                <a:gd name="connsiteX7" fmla="*/ 891635 w 891635"/>
                <a:gd name="connsiteY7" fmla="*/ 1014032 h 1073658"/>
                <a:gd name="connsiteX8" fmla="*/ 737711 w 891635"/>
                <a:gd name="connsiteY8" fmla="*/ 407384 h 1073658"/>
                <a:gd name="connsiteX9" fmla="*/ 689039 w 891635"/>
                <a:gd name="connsiteY9" fmla="*/ 33814 h 1073658"/>
                <a:gd name="connsiteX10" fmla="*/ 610648 w 891635"/>
                <a:gd name="connsiteY10" fmla="*/ 24289 h 10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1635" h="1073658">
                  <a:moveTo>
                    <a:pt x="402812" y="13621"/>
                  </a:moveTo>
                  <a:lnTo>
                    <a:pt x="199168" y="0"/>
                  </a:lnTo>
                  <a:cubicBezTo>
                    <a:pt x="199168" y="0"/>
                    <a:pt x="248984" y="330422"/>
                    <a:pt x="176498" y="534067"/>
                  </a:cubicBezTo>
                  <a:cubicBezTo>
                    <a:pt x="104013" y="737711"/>
                    <a:pt x="49816" y="882587"/>
                    <a:pt x="49816" y="882587"/>
                  </a:cubicBezTo>
                  <a:lnTo>
                    <a:pt x="0" y="977837"/>
                  </a:lnTo>
                  <a:cubicBezTo>
                    <a:pt x="105517" y="1015165"/>
                    <a:pt x="214770" y="1040940"/>
                    <a:pt x="325850" y="1054703"/>
                  </a:cubicBezTo>
                  <a:cubicBezTo>
                    <a:pt x="493395" y="1072801"/>
                    <a:pt x="647224" y="1081945"/>
                    <a:pt x="728663" y="1063752"/>
                  </a:cubicBezTo>
                  <a:cubicBezTo>
                    <a:pt x="784022" y="1050779"/>
                    <a:pt x="838467" y="1034167"/>
                    <a:pt x="891635" y="1014032"/>
                  </a:cubicBezTo>
                  <a:cubicBezTo>
                    <a:pt x="891635" y="1014032"/>
                    <a:pt x="737711" y="620078"/>
                    <a:pt x="737711" y="407384"/>
                  </a:cubicBezTo>
                  <a:cubicBezTo>
                    <a:pt x="738083" y="281254"/>
                    <a:pt x="721719" y="155639"/>
                    <a:pt x="689039" y="33814"/>
                  </a:cubicBezTo>
                  <a:lnTo>
                    <a:pt x="610648" y="24289"/>
                  </a:ln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25C1D66-4EAE-F207-6614-B5ABDAFC384A}"/>
                </a:ext>
              </a:extLst>
            </p:cNvPr>
            <p:cNvSpPr/>
            <p:nvPr/>
          </p:nvSpPr>
          <p:spPr>
            <a:xfrm>
              <a:off x="5071776" y="2868549"/>
              <a:ext cx="62674" cy="823817"/>
            </a:xfrm>
            <a:custGeom>
              <a:avLst/>
              <a:gdLst>
                <a:gd name="connsiteX0" fmla="*/ 62675 w 62674"/>
                <a:gd name="connsiteY0" fmla="*/ 0 h 823817"/>
                <a:gd name="connsiteX1" fmla="*/ 0 w 62674"/>
                <a:gd name="connsiteY1" fmla="*/ 816007 h 823817"/>
                <a:gd name="connsiteX2" fmla="*/ 54864 w 62674"/>
                <a:gd name="connsiteY2" fmla="*/ 823817 h 823817"/>
                <a:gd name="connsiteX3" fmla="*/ 62675 w 62674"/>
                <a:gd name="connsiteY3" fmla="*/ 0 h 8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" h="823817">
                  <a:moveTo>
                    <a:pt x="62675" y="0"/>
                  </a:moveTo>
                  <a:lnTo>
                    <a:pt x="0" y="816007"/>
                  </a:lnTo>
                  <a:lnTo>
                    <a:pt x="54864" y="823817"/>
                  </a:lnTo>
                  <a:lnTo>
                    <a:pt x="62675" y="0"/>
                  </a:ln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FFB64D5D-4B4D-D500-2272-AC8B0E2BCD3A}"/>
                </a:ext>
              </a:extLst>
            </p:cNvPr>
            <p:cNvSpPr/>
            <p:nvPr/>
          </p:nvSpPr>
          <p:spPr>
            <a:xfrm>
              <a:off x="4821736" y="2397061"/>
              <a:ext cx="356529" cy="504138"/>
            </a:xfrm>
            <a:custGeom>
              <a:avLst/>
              <a:gdLst>
                <a:gd name="connsiteX0" fmla="*/ 96307 w 356529"/>
                <a:gd name="connsiteY0" fmla="*/ 0 h 504138"/>
                <a:gd name="connsiteX1" fmla="*/ 94307 w 356529"/>
                <a:gd name="connsiteY1" fmla="*/ 179927 h 504138"/>
                <a:gd name="connsiteX2" fmla="*/ 51063 w 356529"/>
                <a:gd name="connsiteY2" fmla="*/ 219551 h 504138"/>
                <a:gd name="connsiteX3" fmla="*/ 1247 w 356529"/>
                <a:gd name="connsiteY3" fmla="*/ 244412 h 504138"/>
                <a:gd name="connsiteX4" fmla="*/ 41919 w 356529"/>
                <a:gd name="connsiteY4" fmla="*/ 425387 h 504138"/>
                <a:gd name="connsiteX5" fmla="*/ 286331 w 356529"/>
                <a:gd name="connsiteY5" fmla="*/ 484251 h 504138"/>
                <a:gd name="connsiteX6" fmla="*/ 356530 w 356529"/>
                <a:gd name="connsiteY6" fmla="*/ 258889 h 504138"/>
                <a:gd name="connsiteX7" fmla="*/ 317668 w 356529"/>
                <a:gd name="connsiteY7" fmla="*/ 239839 h 504138"/>
                <a:gd name="connsiteX8" fmla="*/ 285092 w 356529"/>
                <a:gd name="connsiteY8" fmla="*/ 185547 h 504138"/>
                <a:gd name="connsiteX9" fmla="*/ 290903 w 356529"/>
                <a:gd name="connsiteY9" fmla="*/ 77248 h 504138"/>
                <a:gd name="connsiteX10" fmla="*/ 96307 w 356529"/>
                <a:gd name="connsiteY10" fmla="*/ 0 h 50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6529" h="504138">
                  <a:moveTo>
                    <a:pt x="96307" y="0"/>
                  </a:moveTo>
                  <a:cubicBezTo>
                    <a:pt x="105832" y="15335"/>
                    <a:pt x="95735" y="152400"/>
                    <a:pt x="94307" y="179927"/>
                  </a:cubicBezTo>
                  <a:cubicBezTo>
                    <a:pt x="92878" y="207454"/>
                    <a:pt x="80591" y="227552"/>
                    <a:pt x="51063" y="219551"/>
                  </a:cubicBezTo>
                  <a:cubicBezTo>
                    <a:pt x="-12469" y="201644"/>
                    <a:pt x="1247" y="244412"/>
                    <a:pt x="1247" y="244412"/>
                  </a:cubicBezTo>
                  <a:cubicBezTo>
                    <a:pt x="1247" y="244412"/>
                    <a:pt x="-7801" y="344043"/>
                    <a:pt x="41919" y="425387"/>
                  </a:cubicBezTo>
                  <a:cubicBezTo>
                    <a:pt x="91640" y="506730"/>
                    <a:pt x="225275" y="522637"/>
                    <a:pt x="286331" y="484251"/>
                  </a:cubicBezTo>
                  <a:cubicBezTo>
                    <a:pt x="347386" y="445865"/>
                    <a:pt x="356530" y="258889"/>
                    <a:pt x="356530" y="258889"/>
                  </a:cubicBezTo>
                  <a:lnTo>
                    <a:pt x="317668" y="239839"/>
                  </a:lnTo>
                  <a:cubicBezTo>
                    <a:pt x="297189" y="229600"/>
                    <a:pt x="284492" y="208436"/>
                    <a:pt x="285092" y="185547"/>
                  </a:cubicBezTo>
                  <a:lnTo>
                    <a:pt x="290903" y="77248"/>
                  </a:lnTo>
                  <a:cubicBezTo>
                    <a:pt x="290903" y="77248"/>
                    <a:pt x="157362" y="95059"/>
                    <a:pt x="96307" y="0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3997B51-1848-96D6-1035-B25A34DE2BEF}"/>
                </a:ext>
              </a:extLst>
            </p:cNvPr>
            <p:cNvSpPr/>
            <p:nvPr/>
          </p:nvSpPr>
          <p:spPr>
            <a:xfrm>
              <a:off x="4916519" y="2397061"/>
              <a:ext cx="196119" cy="200019"/>
            </a:xfrm>
            <a:custGeom>
              <a:avLst/>
              <a:gdLst>
                <a:gd name="connsiteX0" fmla="*/ 196120 w 196119"/>
                <a:gd name="connsiteY0" fmla="*/ 76962 h 200019"/>
                <a:gd name="connsiteX1" fmla="*/ 1524 w 196119"/>
                <a:gd name="connsiteY1" fmla="*/ 0 h 200019"/>
                <a:gd name="connsiteX2" fmla="*/ 0 w 196119"/>
                <a:gd name="connsiteY2" fmla="*/ 170593 h 200019"/>
                <a:gd name="connsiteX3" fmla="*/ 62103 w 196119"/>
                <a:gd name="connsiteY3" fmla="*/ 199168 h 200019"/>
                <a:gd name="connsiteX4" fmla="*/ 191643 w 196119"/>
                <a:gd name="connsiteY4" fmla="*/ 161734 h 20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119" h="200019">
                  <a:moveTo>
                    <a:pt x="196120" y="76962"/>
                  </a:moveTo>
                  <a:cubicBezTo>
                    <a:pt x="196120" y="76962"/>
                    <a:pt x="62770" y="95059"/>
                    <a:pt x="1524" y="0"/>
                  </a:cubicBezTo>
                  <a:cubicBezTo>
                    <a:pt x="10477" y="14097"/>
                    <a:pt x="2572" y="129730"/>
                    <a:pt x="0" y="170593"/>
                  </a:cubicBezTo>
                  <a:cubicBezTo>
                    <a:pt x="17926" y="185261"/>
                    <a:pt x="39300" y="195101"/>
                    <a:pt x="62103" y="199168"/>
                  </a:cubicBezTo>
                  <a:cubicBezTo>
                    <a:pt x="107156" y="204311"/>
                    <a:pt x="154400" y="185452"/>
                    <a:pt x="191643" y="161734"/>
                  </a:cubicBez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75986CF-0280-3884-3276-76D224B266FB}"/>
                </a:ext>
              </a:extLst>
            </p:cNvPr>
            <p:cNvSpPr/>
            <p:nvPr/>
          </p:nvSpPr>
          <p:spPr>
            <a:xfrm>
              <a:off x="4174742" y="2602744"/>
              <a:ext cx="732252" cy="1206398"/>
            </a:xfrm>
            <a:custGeom>
              <a:avLst/>
              <a:gdLst>
                <a:gd name="connsiteX0" fmla="*/ 723013 w 732252"/>
                <a:gd name="connsiteY0" fmla="*/ 7106 h 1206398"/>
                <a:gd name="connsiteX1" fmla="*/ 507938 w 732252"/>
                <a:gd name="connsiteY1" fmla="*/ 343 h 1206398"/>
                <a:gd name="connsiteX2" fmla="*/ 317438 w 732252"/>
                <a:gd name="connsiteY2" fmla="*/ 27585 h 1206398"/>
                <a:gd name="connsiteX3" fmla="*/ 11972 w 732252"/>
                <a:gd name="connsiteY3" fmla="*/ 319431 h 1206398"/>
                <a:gd name="connsiteX4" fmla="*/ 77218 w 732252"/>
                <a:gd name="connsiteY4" fmla="*/ 406013 h 1206398"/>
                <a:gd name="connsiteX5" fmla="*/ 376303 w 732252"/>
                <a:gd name="connsiteY5" fmla="*/ 346577 h 1206398"/>
                <a:gd name="connsiteX6" fmla="*/ 444883 w 732252"/>
                <a:gd name="connsiteY6" fmla="*/ 631660 h 1206398"/>
                <a:gd name="connsiteX7" fmla="*/ 329440 w 732252"/>
                <a:gd name="connsiteY7" fmla="*/ 932650 h 1206398"/>
                <a:gd name="connsiteX8" fmla="*/ 279624 w 732252"/>
                <a:gd name="connsiteY8" fmla="*/ 1047998 h 1206398"/>
                <a:gd name="connsiteX9" fmla="*/ 476506 w 732252"/>
                <a:gd name="connsiteY9" fmla="*/ 1170204 h 1206398"/>
                <a:gd name="connsiteX10" fmla="*/ 732252 w 732252"/>
                <a:gd name="connsiteY10" fmla="*/ 1206399 h 1206398"/>
                <a:gd name="connsiteX11" fmla="*/ 709583 w 732252"/>
                <a:gd name="connsiteY11" fmla="*/ 697287 h 120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2252" h="1206398">
                  <a:moveTo>
                    <a:pt x="723013" y="7106"/>
                  </a:moveTo>
                  <a:cubicBezTo>
                    <a:pt x="723013" y="7106"/>
                    <a:pt x="609761" y="2629"/>
                    <a:pt x="507938" y="343"/>
                  </a:cubicBezTo>
                  <a:cubicBezTo>
                    <a:pt x="406116" y="-1943"/>
                    <a:pt x="356300" y="7201"/>
                    <a:pt x="317438" y="27585"/>
                  </a:cubicBezTo>
                  <a:cubicBezTo>
                    <a:pt x="278576" y="47968"/>
                    <a:pt x="27783" y="280950"/>
                    <a:pt x="11972" y="319431"/>
                  </a:cubicBezTo>
                  <a:cubicBezTo>
                    <a:pt x="-3840" y="357912"/>
                    <a:pt x="-20128" y="403727"/>
                    <a:pt x="77218" y="406013"/>
                  </a:cubicBezTo>
                  <a:cubicBezTo>
                    <a:pt x="174563" y="408299"/>
                    <a:pt x="376303" y="346577"/>
                    <a:pt x="376303" y="346577"/>
                  </a:cubicBezTo>
                  <a:cubicBezTo>
                    <a:pt x="376303" y="346577"/>
                    <a:pt x="451360" y="543363"/>
                    <a:pt x="444883" y="631660"/>
                  </a:cubicBezTo>
                  <a:cubicBezTo>
                    <a:pt x="438406" y="719957"/>
                    <a:pt x="379256" y="853402"/>
                    <a:pt x="329440" y="932650"/>
                  </a:cubicBezTo>
                  <a:cubicBezTo>
                    <a:pt x="279624" y="1011898"/>
                    <a:pt x="279624" y="1047998"/>
                    <a:pt x="279624" y="1047998"/>
                  </a:cubicBezTo>
                  <a:cubicBezTo>
                    <a:pt x="279624" y="1047998"/>
                    <a:pt x="334012" y="1136295"/>
                    <a:pt x="476506" y="1170204"/>
                  </a:cubicBezTo>
                  <a:cubicBezTo>
                    <a:pt x="560393" y="1190444"/>
                    <a:pt x="646041" y="1202560"/>
                    <a:pt x="732252" y="1206399"/>
                  </a:cubicBezTo>
                  <a:lnTo>
                    <a:pt x="709583" y="697287"/>
                  </a:lnTo>
                  <a:close/>
                </a:path>
              </a:pathLst>
            </a:custGeom>
            <a:solidFill>
              <a:srgbClr val="E3E9E9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B8526B2-CB80-9900-257B-6B8068574662}"/>
                </a:ext>
              </a:extLst>
            </p:cNvPr>
            <p:cNvSpPr/>
            <p:nvPr/>
          </p:nvSpPr>
          <p:spPr>
            <a:xfrm>
              <a:off x="4497609" y="2846832"/>
              <a:ext cx="53816" cy="102393"/>
            </a:xfrm>
            <a:custGeom>
              <a:avLst/>
              <a:gdLst>
                <a:gd name="connsiteX0" fmla="*/ 17717 w 53816"/>
                <a:gd name="connsiteY0" fmla="*/ 0 h 102393"/>
                <a:gd name="connsiteX1" fmla="*/ 53816 w 53816"/>
                <a:gd name="connsiteY1" fmla="*/ 102394 h 102393"/>
                <a:gd name="connsiteX2" fmla="*/ 0 w 53816"/>
                <a:gd name="connsiteY2" fmla="*/ 35338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816" h="102393">
                  <a:moveTo>
                    <a:pt x="17717" y="0"/>
                  </a:moveTo>
                  <a:lnTo>
                    <a:pt x="53816" y="102394"/>
                  </a:lnTo>
                  <a:lnTo>
                    <a:pt x="0" y="35338"/>
                  </a:ln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6BEF0BE-6D10-102E-F0CD-A6B46AC979B0}"/>
                </a:ext>
              </a:extLst>
            </p:cNvPr>
            <p:cNvSpPr/>
            <p:nvPr/>
          </p:nvSpPr>
          <p:spPr>
            <a:xfrm>
              <a:off x="4183475" y="2842926"/>
              <a:ext cx="281939" cy="165734"/>
            </a:xfrm>
            <a:custGeom>
              <a:avLst/>
              <a:gdLst>
                <a:gd name="connsiteX0" fmla="*/ 281940 w 281939"/>
                <a:gd name="connsiteY0" fmla="*/ 0 h 165734"/>
                <a:gd name="connsiteX1" fmla="*/ 0 w 281939"/>
                <a:gd name="connsiteY1" fmla="*/ 146113 h 165734"/>
                <a:gd name="connsiteX2" fmla="*/ 68866 w 281939"/>
                <a:gd name="connsiteY2" fmla="*/ 165735 h 165734"/>
                <a:gd name="connsiteX3" fmla="*/ 162116 w 281939"/>
                <a:gd name="connsiteY3" fmla="*/ 156210 h 16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39" h="165734">
                  <a:moveTo>
                    <a:pt x="281940" y="0"/>
                  </a:moveTo>
                  <a:lnTo>
                    <a:pt x="0" y="146113"/>
                  </a:lnTo>
                  <a:cubicBezTo>
                    <a:pt x="10192" y="157353"/>
                    <a:pt x="30861" y="165163"/>
                    <a:pt x="68866" y="165735"/>
                  </a:cubicBezTo>
                  <a:cubicBezTo>
                    <a:pt x="100173" y="165392"/>
                    <a:pt x="131385" y="162211"/>
                    <a:pt x="162116" y="156210"/>
                  </a:cubicBez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243C32C-AE5E-CC45-26A5-3B394B368779}"/>
                </a:ext>
              </a:extLst>
            </p:cNvPr>
            <p:cNvSpPr/>
            <p:nvPr/>
          </p:nvSpPr>
          <p:spPr>
            <a:xfrm>
              <a:off x="4807267" y="2609278"/>
              <a:ext cx="90487" cy="706945"/>
            </a:xfrm>
            <a:custGeom>
              <a:avLst/>
              <a:gdLst>
                <a:gd name="connsiteX0" fmla="*/ 0 w 90487"/>
                <a:gd name="connsiteY0" fmla="*/ 0 h 706945"/>
                <a:gd name="connsiteX1" fmla="*/ 11144 w 90487"/>
                <a:gd name="connsiteY1" fmla="*/ 423672 h 706945"/>
                <a:gd name="connsiteX2" fmla="*/ 77819 w 90487"/>
                <a:gd name="connsiteY2" fmla="*/ 706946 h 706945"/>
                <a:gd name="connsiteX3" fmla="*/ 77057 w 90487"/>
                <a:gd name="connsiteY3" fmla="*/ 690753 h 706945"/>
                <a:gd name="connsiteX4" fmla="*/ 90488 w 90487"/>
                <a:gd name="connsiteY4" fmla="*/ 571 h 706945"/>
                <a:gd name="connsiteX5" fmla="*/ 0 w 90487"/>
                <a:gd name="connsiteY5" fmla="*/ 0 h 706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487" h="706945">
                  <a:moveTo>
                    <a:pt x="0" y="0"/>
                  </a:moveTo>
                  <a:cubicBezTo>
                    <a:pt x="0" y="66675"/>
                    <a:pt x="0" y="305371"/>
                    <a:pt x="11144" y="423672"/>
                  </a:cubicBezTo>
                  <a:cubicBezTo>
                    <a:pt x="20669" y="523113"/>
                    <a:pt x="57722" y="645890"/>
                    <a:pt x="77819" y="706946"/>
                  </a:cubicBezTo>
                  <a:lnTo>
                    <a:pt x="77057" y="690753"/>
                  </a:lnTo>
                  <a:lnTo>
                    <a:pt x="90488" y="571"/>
                  </a:lnTo>
                  <a:cubicBezTo>
                    <a:pt x="90488" y="571"/>
                    <a:pt x="52197" y="571"/>
                    <a:pt x="0" y="0"/>
                  </a:cubicBezTo>
                  <a:close/>
                </a:path>
              </a:pathLst>
            </a:custGeom>
            <a:solidFill>
              <a:srgbClr val="E3E9E9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1BB9358-CB9B-ED4B-34A5-42461D68FCC0}"/>
                </a:ext>
              </a:extLst>
            </p:cNvPr>
            <p:cNvSpPr/>
            <p:nvPr/>
          </p:nvSpPr>
          <p:spPr>
            <a:xfrm>
              <a:off x="5089969" y="2636615"/>
              <a:ext cx="687980" cy="1179290"/>
            </a:xfrm>
            <a:custGeom>
              <a:avLst/>
              <a:gdLst>
                <a:gd name="connsiteX0" fmla="*/ 49435 w 687980"/>
                <a:gd name="connsiteY0" fmla="*/ 0 h 1179290"/>
                <a:gd name="connsiteX1" fmla="*/ 29432 w 687980"/>
                <a:gd name="connsiteY1" fmla="*/ 595503 h 1179290"/>
                <a:gd name="connsiteX2" fmla="*/ 0 w 687980"/>
                <a:gd name="connsiteY2" fmla="*/ 1179290 h 1179290"/>
                <a:gd name="connsiteX3" fmla="*/ 208217 w 687980"/>
                <a:gd name="connsiteY3" fmla="*/ 1131665 h 1179290"/>
                <a:gd name="connsiteX4" fmla="*/ 389192 w 687980"/>
                <a:gd name="connsiteY4" fmla="*/ 1018508 h 1179290"/>
                <a:gd name="connsiteX5" fmla="*/ 357473 w 687980"/>
                <a:gd name="connsiteY5" fmla="*/ 887254 h 1179290"/>
                <a:gd name="connsiteX6" fmla="*/ 300895 w 687980"/>
                <a:gd name="connsiteY6" fmla="*/ 688086 h 1179290"/>
                <a:gd name="connsiteX7" fmla="*/ 298609 w 687980"/>
                <a:gd name="connsiteY7" fmla="*/ 570452 h 1179290"/>
                <a:gd name="connsiteX8" fmla="*/ 438912 w 687980"/>
                <a:gd name="connsiteY8" fmla="*/ 667703 h 1179290"/>
                <a:gd name="connsiteX9" fmla="*/ 687896 w 687980"/>
                <a:gd name="connsiteY9" fmla="*/ 703898 h 1179290"/>
                <a:gd name="connsiteX10" fmla="*/ 447961 w 687980"/>
                <a:gd name="connsiteY10" fmla="*/ 219646 h 1179290"/>
                <a:gd name="connsiteX11" fmla="*/ 232981 w 687980"/>
                <a:gd name="connsiteY11" fmla="*/ 26003 h 1179290"/>
                <a:gd name="connsiteX12" fmla="*/ 49435 w 687980"/>
                <a:gd name="connsiteY12" fmla="*/ 0 h 117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7980" h="1179290">
                  <a:moveTo>
                    <a:pt x="49435" y="0"/>
                  </a:moveTo>
                  <a:cubicBezTo>
                    <a:pt x="49435" y="0"/>
                    <a:pt x="34004" y="520827"/>
                    <a:pt x="29432" y="595503"/>
                  </a:cubicBezTo>
                  <a:cubicBezTo>
                    <a:pt x="24860" y="670179"/>
                    <a:pt x="0" y="1179290"/>
                    <a:pt x="0" y="1179290"/>
                  </a:cubicBezTo>
                  <a:cubicBezTo>
                    <a:pt x="72095" y="1179205"/>
                    <a:pt x="143256" y="1162926"/>
                    <a:pt x="208217" y="1131665"/>
                  </a:cubicBezTo>
                  <a:cubicBezTo>
                    <a:pt x="316801" y="1079564"/>
                    <a:pt x="375666" y="1041082"/>
                    <a:pt x="389192" y="1018508"/>
                  </a:cubicBezTo>
                  <a:cubicBezTo>
                    <a:pt x="402717" y="995934"/>
                    <a:pt x="377857" y="952881"/>
                    <a:pt x="357473" y="887254"/>
                  </a:cubicBezTo>
                  <a:cubicBezTo>
                    <a:pt x="337090" y="821627"/>
                    <a:pt x="307657" y="721995"/>
                    <a:pt x="300895" y="688086"/>
                  </a:cubicBezTo>
                  <a:cubicBezTo>
                    <a:pt x="294132" y="654177"/>
                    <a:pt x="298609" y="570452"/>
                    <a:pt x="298609" y="570452"/>
                  </a:cubicBezTo>
                  <a:cubicBezTo>
                    <a:pt x="298609" y="570452"/>
                    <a:pt x="407289" y="676751"/>
                    <a:pt x="438912" y="667703"/>
                  </a:cubicBezTo>
                  <a:cubicBezTo>
                    <a:pt x="470535" y="658654"/>
                    <a:pt x="683323" y="719804"/>
                    <a:pt x="687896" y="703898"/>
                  </a:cubicBezTo>
                  <a:cubicBezTo>
                    <a:pt x="692468" y="687991"/>
                    <a:pt x="511302" y="362236"/>
                    <a:pt x="447961" y="219646"/>
                  </a:cubicBezTo>
                  <a:cubicBezTo>
                    <a:pt x="384619" y="77057"/>
                    <a:pt x="294132" y="39624"/>
                    <a:pt x="232981" y="26003"/>
                  </a:cubicBezTo>
                  <a:cubicBezTo>
                    <a:pt x="171831" y="12383"/>
                    <a:pt x="49435" y="0"/>
                    <a:pt x="49435" y="0"/>
                  </a:cubicBezTo>
                  <a:close/>
                </a:path>
              </a:pathLst>
            </a:custGeom>
            <a:solidFill>
              <a:srgbClr val="E3E9E9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4BF33F7-0417-2DA1-97CC-714517062E12}"/>
                </a:ext>
              </a:extLst>
            </p:cNvPr>
            <p:cNvSpPr/>
            <p:nvPr/>
          </p:nvSpPr>
          <p:spPr>
            <a:xfrm>
              <a:off x="5113020" y="2636329"/>
              <a:ext cx="104775" cy="716661"/>
            </a:xfrm>
            <a:custGeom>
              <a:avLst/>
              <a:gdLst>
                <a:gd name="connsiteX0" fmla="*/ 104775 w 104775"/>
                <a:gd name="connsiteY0" fmla="*/ 9525 h 716661"/>
                <a:gd name="connsiteX1" fmla="*/ 26384 w 104775"/>
                <a:gd name="connsiteY1" fmla="*/ 0 h 716661"/>
                <a:gd name="connsiteX2" fmla="*/ 6382 w 104775"/>
                <a:gd name="connsiteY2" fmla="*/ 595503 h 716661"/>
                <a:gd name="connsiteX3" fmla="*/ 0 w 104775"/>
                <a:gd name="connsiteY3" fmla="*/ 716661 h 716661"/>
                <a:gd name="connsiteX4" fmla="*/ 81058 w 104775"/>
                <a:gd name="connsiteY4" fmla="*/ 405384 h 716661"/>
                <a:gd name="connsiteX5" fmla="*/ 104775 w 104775"/>
                <a:gd name="connsiteY5" fmla="*/ 9525 h 71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16661">
                  <a:moveTo>
                    <a:pt x="104775" y="9525"/>
                  </a:moveTo>
                  <a:cubicBezTo>
                    <a:pt x="62198" y="4000"/>
                    <a:pt x="26384" y="0"/>
                    <a:pt x="26384" y="0"/>
                  </a:cubicBezTo>
                  <a:cubicBezTo>
                    <a:pt x="26384" y="0"/>
                    <a:pt x="10954" y="520827"/>
                    <a:pt x="6382" y="595503"/>
                  </a:cubicBezTo>
                  <a:cubicBezTo>
                    <a:pt x="5239" y="613982"/>
                    <a:pt x="2858" y="659130"/>
                    <a:pt x="0" y="716661"/>
                  </a:cubicBezTo>
                  <a:cubicBezTo>
                    <a:pt x="20193" y="654939"/>
                    <a:pt x="66675" y="505682"/>
                    <a:pt x="81058" y="405384"/>
                  </a:cubicBezTo>
                  <a:cubicBezTo>
                    <a:pt x="95345" y="303752"/>
                    <a:pt x="101727" y="86868"/>
                    <a:pt x="104775" y="9525"/>
                  </a:cubicBezTo>
                  <a:close/>
                </a:path>
              </a:pathLst>
            </a:custGeom>
            <a:solidFill>
              <a:srgbClr val="E3E9E9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AC9A395-B530-9AB2-BD85-ADFBD85F41E6}"/>
                </a:ext>
              </a:extLst>
            </p:cNvPr>
            <p:cNvSpPr/>
            <p:nvPr/>
          </p:nvSpPr>
          <p:spPr>
            <a:xfrm>
              <a:off x="5126164" y="2779490"/>
              <a:ext cx="196881" cy="534066"/>
            </a:xfrm>
            <a:custGeom>
              <a:avLst/>
              <a:gdLst>
                <a:gd name="connsiteX0" fmla="*/ 162973 w 196881"/>
                <a:gd name="connsiteY0" fmla="*/ 0 h 534066"/>
                <a:gd name="connsiteX1" fmla="*/ 0 w 196881"/>
                <a:gd name="connsiteY1" fmla="*/ 513779 h 534066"/>
                <a:gd name="connsiteX2" fmla="*/ 27146 w 196881"/>
                <a:gd name="connsiteY2" fmla="*/ 534067 h 534066"/>
                <a:gd name="connsiteX3" fmla="*/ 196882 w 196881"/>
                <a:gd name="connsiteY3" fmla="*/ 15907 h 534066"/>
                <a:gd name="connsiteX4" fmla="*/ 162973 w 196881"/>
                <a:gd name="connsiteY4" fmla="*/ 0 h 53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81" h="534066">
                  <a:moveTo>
                    <a:pt x="162973" y="0"/>
                  </a:moveTo>
                  <a:lnTo>
                    <a:pt x="0" y="513779"/>
                  </a:lnTo>
                  <a:lnTo>
                    <a:pt x="27146" y="534067"/>
                  </a:lnTo>
                  <a:lnTo>
                    <a:pt x="196882" y="15907"/>
                  </a:lnTo>
                  <a:lnTo>
                    <a:pt x="162973" y="0"/>
                  </a:ln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5F7542-5C06-144D-F472-4079EE2503C7}"/>
                </a:ext>
              </a:extLst>
            </p:cNvPr>
            <p:cNvSpPr/>
            <p:nvPr/>
          </p:nvSpPr>
          <p:spPr>
            <a:xfrm>
              <a:off x="5153310" y="2795396"/>
              <a:ext cx="479774" cy="572547"/>
            </a:xfrm>
            <a:custGeom>
              <a:avLst/>
              <a:gdLst>
                <a:gd name="connsiteX0" fmla="*/ 169736 w 479774"/>
                <a:gd name="connsiteY0" fmla="*/ 0 h 572547"/>
                <a:gd name="connsiteX1" fmla="*/ 479774 w 479774"/>
                <a:gd name="connsiteY1" fmla="*/ 113157 h 572547"/>
                <a:gd name="connsiteX2" fmla="*/ 300990 w 479774"/>
                <a:gd name="connsiteY2" fmla="*/ 572548 h 572547"/>
                <a:gd name="connsiteX3" fmla="*/ 0 w 479774"/>
                <a:gd name="connsiteY3" fmla="*/ 518160 h 572547"/>
                <a:gd name="connsiteX4" fmla="*/ 169736 w 479774"/>
                <a:gd name="connsiteY4" fmla="*/ 0 h 5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74" h="572547">
                  <a:moveTo>
                    <a:pt x="169736" y="0"/>
                  </a:moveTo>
                  <a:lnTo>
                    <a:pt x="479774" y="113157"/>
                  </a:lnTo>
                  <a:lnTo>
                    <a:pt x="300990" y="572548"/>
                  </a:lnTo>
                  <a:lnTo>
                    <a:pt x="0" y="518160"/>
                  </a:lnTo>
                  <a:lnTo>
                    <a:pt x="169736" y="0"/>
                  </a:ln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1D3E8B92-4939-F0E7-081B-788384B48492}"/>
                </a:ext>
              </a:extLst>
            </p:cNvPr>
            <p:cNvSpPr/>
            <p:nvPr/>
          </p:nvSpPr>
          <p:spPr>
            <a:xfrm>
              <a:off x="5139785" y="2856452"/>
              <a:ext cx="196881" cy="534066"/>
            </a:xfrm>
            <a:custGeom>
              <a:avLst/>
              <a:gdLst>
                <a:gd name="connsiteX0" fmla="*/ 162878 w 196881"/>
                <a:gd name="connsiteY0" fmla="*/ 0 h 534066"/>
                <a:gd name="connsiteX1" fmla="*/ 0 w 196881"/>
                <a:gd name="connsiteY1" fmla="*/ 513683 h 534066"/>
                <a:gd name="connsiteX2" fmla="*/ 27146 w 196881"/>
                <a:gd name="connsiteY2" fmla="*/ 534067 h 534066"/>
                <a:gd name="connsiteX3" fmla="*/ 196882 w 196881"/>
                <a:gd name="connsiteY3" fmla="*/ 15907 h 534066"/>
                <a:gd name="connsiteX4" fmla="*/ 162878 w 196881"/>
                <a:gd name="connsiteY4" fmla="*/ 0 h 53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81" h="534066">
                  <a:moveTo>
                    <a:pt x="162878" y="0"/>
                  </a:moveTo>
                  <a:lnTo>
                    <a:pt x="0" y="513683"/>
                  </a:lnTo>
                  <a:lnTo>
                    <a:pt x="27146" y="534067"/>
                  </a:lnTo>
                  <a:lnTo>
                    <a:pt x="196882" y="15907"/>
                  </a:lnTo>
                  <a:lnTo>
                    <a:pt x="162878" y="0"/>
                  </a:ln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7C06D05-1740-8A65-1C4D-3B6E58F9E8D5}"/>
                </a:ext>
              </a:extLst>
            </p:cNvPr>
            <p:cNvSpPr/>
            <p:nvPr/>
          </p:nvSpPr>
          <p:spPr>
            <a:xfrm>
              <a:off x="5166931" y="2872358"/>
              <a:ext cx="479774" cy="572452"/>
            </a:xfrm>
            <a:custGeom>
              <a:avLst/>
              <a:gdLst>
                <a:gd name="connsiteX0" fmla="*/ 169735 w 479774"/>
                <a:gd name="connsiteY0" fmla="*/ 0 h 572452"/>
                <a:gd name="connsiteX1" fmla="*/ 479774 w 479774"/>
                <a:gd name="connsiteY1" fmla="*/ 113062 h 572452"/>
                <a:gd name="connsiteX2" fmla="*/ 300990 w 479774"/>
                <a:gd name="connsiteY2" fmla="*/ 572453 h 572452"/>
                <a:gd name="connsiteX3" fmla="*/ 0 w 479774"/>
                <a:gd name="connsiteY3" fmla="*/ 518160 h 572452"/>
                <a:gd name="connsiteX4" fmla="*/ 169735 w 479774"/>
                <a:gd name="connsiteY4" fmla="*/ 0 h 57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74" h="572452">
                  <a:moveTo>
                    <a:pt x="169735" y="0"/>
                  </a:moveTo>
                  <a:lnTo>
                    <a:pt x="479774" y="113062"/>
                  </a:lnTo>
                  <a:lnTo>
                    <a:pt x="300990" y="572453"/>
                  </a:lnTo>
                  <a:lnTo>
                    <a:pt x="0" y="518160"/>
                  </a:lnTo>
                  <a:lnTo>
                    <a:pt x="169735" y="0"/>
                  </a:ln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E82D3CA-64B9-2AC3-1FE4-F31310F54D59}"/>
                </a:ext>
              </a:extLst>
            </p:cNvPr>
            <p:cNvSpPr/>
            <p:nvPr/>
          </p:nvSpPr>
          <p:spPr>
            <a:xfrm>
              <a:off x="5141893" y="2923507"/>
              <a:ext cx="642984" cy="558680"/>
            </a:xfrm>
            <a:custGeom>
              <a:avLst/>
              <a:gdLst>
                <a:gd name="connsiteX0" fmla="*/ 154007 w 642984"/>
                <a:gd name="connsiteY0" fmla="*/ 91346 h 558680"/>
                <a:gd name="connsiteX1" fmla="*/ 72568 w 642984"/>
                <a:gd name="connsiteY1" fmla="*/ 53246 h 558680"/>
                <a:gd name="connsiteX2" fmla="*/ 35373 w 642984"/>
                <a:gd name="connsiteY2" fmla="*/ 79277 h 558680"/>
                <a:gd name="connsiteX3" fmla="*/ 34944 w 642984"/>
                <a:gd name="connsiteY3" fmla="*/ 82963 h 558680"/>
                <a:gd name="connsiteX4" fmla="*/ 39326 w 642984"/>
                <a:gd name="connsiteY4" fmla="*/ 111538 h 558680"/>
                <a:gd name="connsiteX5" fmla="*/ 6941 w 642984"/>
                <a:gd name="connsiteY5" fmla="*/ 175927 h 558680"/>
                <a:gd name="connsiteX6" fmla="*/ 6941 w 642984"/>
                <a:gd name="connsiteY6" fmla="*/ 228029 h 558680"/>
                <a:gd name="connsiteX7" fmla="*/ 90666 w 642984"/>
                <a:gd name="connsiteY7" fmla="*/ 270987 h 558680"/>
                <a:gd name="connsiteX8" fmla="*/ 190202 w 642984"/>
                <a:gd name="connsiteY8" fmla="*/ 293656 h 558680"/>
                <a:gd name="connsiteX9" fmla="*/ 344507 w 642984"/>
                <a:gd name="connsiteY9" fmla="*/ 433102 h 558680"/>
                <a:gd name="connsiteX10" fmla="*/ 559486 w 642984"/>
                <a:gd name="connsiteY10" fmla="*/ 557499 h 558680"/>
                <a:gd name="connsiteX11" fmla="*/ 636448 w 642984"/>
                <a:gd name="connsiteY11" fmla="*/ 417196 h 558680"/>
                <a:gd name="connsiteX12" fmla="*/ 278880 w 642984"/>
                <a:gd name="connsiteY12" fmla="*/ 222600 h 558680"/>
                <a:gd name="connsiteX13" fmla="*/ 249448 w 642984"/>
                <a:gd name="connsiteY13" fmla="*/ 202217 h 558680"/>
                <a:gd name="connsiteX14" fmla="*/ 238113 w 642984"/>
                <a:gd name="connsiteY14" fmla="*/ 129826 h 558680"/>
                <a:gd name="connsiteX15" fmla="*/ 190488 w 642984"/>
                <a:gd name="connsiteY15" fmla="*/ 41625 h 558680"/>
                <a:gd name="connsiteX16" fmla="*/ 174676 w 642984"/>
                <a:gd name="connsiteY16" fmla="*/ 858 h 558680"/>
                <a:gd name="connsiteX17" fmla="*/ 154007 w 642984"/>
                <a:gd name="connsiteY17" fmla="*/ 91346 h 55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2984" h="558680">
                  <a:moveTo>
                    <a:pt x="154007" y="91346"/>
                  </a:moveTo>
                  <a:cubicBezTo>
                    <a:pt x="154007" y="91346"/>
                    <a:pt x="92952" y="55151"/>
                    <a:pt x="72568" y="53246"/>
                  </a:cubicBezTo>
                  <a:cubicBezTo>
                    <a:pt x="55109" y="50159"/>
                    <a:pt x="38459" y="61818"/>
                    <a:pt x="35373" y="79277"/>
                  </a:cubicBezTo>
                  <a:cubicBezTo>
                    <a:pt x="35164" y="80496"/>
                    <a:pt x="35021" y="81725"/>
                    <a:pt x="34944" y="82963"/>
                  </a:cubicBezTo>
                  <a:cubicBezTo>
                    <a:pt x="34564" y="92679"/>
                    <a:pt x="36059" y="102385"/>
                    <a:pt x="39326" y="111538"/>
                  </a:cubicBezTo>
                  <a:cubicBezTo>
                    <a:pt x="39326" y="111538"/>
                    <a:pt x="17228" y="117444"/>
                    <a:pt x="6941" y="175927"/>
                  </a:cubicBezTo>
                  <a:cubicBezTo>
                    <a:pt x="3321" y="196501"/>
                    <a:pt x="-6680" y="212122"/>
                    <a:pt x="6941" y="228029"/>
                  </a:cubicBezTo>
                  <a:cubicBezTo>
                    <a:pt x="28648" y="252108"/>
                    <a:pt x="58443" y="267396"/>
                    <a:pt x="90666" y="270987"/>
                  </a:cubicBezTo>
                  <a:cubicBezTo>
                    <a:pt x="124356" y="276073"/>
                    <a:pt x="157627" y="283646"/>
                    <a:pt x="190202" y="293656"/>
                  </a:cubicBezTo>
                  <a:cubicBezTo>
                    <a:pt x="238484" y="343510"/>
                    <a:pt x="290034" y="390097"/>
                    <a:pt x="344507" y="433102"/>
                  </a:cubicBezTo>
                  <a:cubicBezTo>
                    <a:pt x="425946" y="496444"/>
                    <a:pt x="498336" y="568834"/>
                    <a:pt x="559486" y="557499"/>
                  </a:cubicBezTo>
                  <a:cubicBezTo>
                    <a:pt x="620637" y="546164"/>
                    <a:pt x="659023" y="476060"/>
                    <a:pt x="636448" y="417196"/>
                  </a:cubicBezTo>
                  <a:cubicBezTo>
                    <a:pt x="613874" y="358331"/>
                    <a:pt x="290215" y="227172"/>
                    <a:pt x="278880" y="222600"/>
                  </a:cubicBezTo>
                  <a:cubicBezTo>
                    <a:pt x="268269" y="217047"/>
                    <a:pt x="258382" y="210198"/>
                    <a:pt x="249448" y="202217"/>
                  </a:cubicBezTo>
                  <a:cubicBezTo>
                    <a:pt x="249448" y="202217"/>
                    <a:pt x="249448" y="152496"/>
                    <a:pt x="238113" y="129826"/>
                  </a:cubicBezTo>
                  <a:cubicBezTo>
                    <a:pt x="226778" y="107157"/>
                    <a:pt x="190488" y="73248"/>
                    <a:pt x="190488" y="41625"/>
                  </a:cubicBezTo>
                  <a:cubicBezTo>
                    <a:pt x="190488" y="10002"/>
                    <a:pt x="192774" y="-3714"/>
                    <a:pt x="174676" y="858"/>
                  </a:cubicBezTo>
                  <a:cubicBezTo>
                    <a:pt x="156579" y="5430"/>
                    <a:pt x="144958" y="61913"/>
                    <a:pt x="154007" y="91346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26FB9E0-D501-0328-1943-44BF2596CB8F}"/>
                </a:ext>
              </a:extLst>
            </p:cNvPr>
            <p:cNvSpPr/>
            <p:nvPr/>
          </p:nvSpPr>
          <p:spPr>
            <a:xfrm>
              <a:off x="4807896" y="2165580"/>
              <a:ext cx="56901" cy="143313"/>
            </a:xfrm>
            <a:custGeom>
              <a:avLst/>
              <a:gdLst>
                <a:gd name="connsiteX0" fmla="*/ 56902 w 56901"/>
                <a:gd name="connsiteY0" fmla="*/ 40505 h 143313"/>
                <a:gd name="connsiteX1" fmla="*/ 7276 w 56901"/>
                <a:gd name="connsiteY1" fmla="*/ 16502 h 143313"/>
                <a:gd name="connsiteX2" fmla="*/ 44138 w 56901"/>
                <a:gd name="connsiteY2" fmla="*/ 142899 h 143313"/>
                <a:gd name="connsiteX3" fmla="*/ 56902 w 56901"/>
                <a:gd name="connsiteY3" fmla="*/ 40505 h 14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01" h="143313">
                  <a:moveTo>
                    <a:pt x="56902" y="40505"/>
                  </a:moveTo>
                  <a:cubicBezTo>
                    <a:pt x="56902" y="40505"/>
                    <a:pt x="28327" y="-31504"/>
                    <a:pt x="7276" y="16502"/>
                  </a:cubicBezTo>
                  <a:cubicBezTo>
                    <a:pt x="-18441" y="75938"/>
                    <a:pt x="31279" y="134898"/>
                    <a:pt x="44138" y="142899"/>
                  </a:cubicBezTo>
                  <a:cubicBezTo>
                    <a:pt x="56997" y="150900"/>
                    <a:pt x="56902" y="40505"/>
                    <a:pt x="56902" y="40505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C5CD210-91FF-9E7C-2AA0-A59105F7F09C}"/>
                </a:ext>
              </a:extLst>
            </p:cNvPr>
            <p:cNvSpPr/>
            <p:nvPr/>
          </p:nvSpPr>
          <p:spPr>
            <a:xfrm>
              <a:off x="5244083" y="2235584"/>
              <a:ext cx="83668" cy="136160"/>
            </a:xfrm>
            <a:custGeom>
              <a:avLst/>
              <a:gdLst>
                <a:gd name="connsiteX0" fmla="*/ 33909 w 83668"/>
                <a:gd name="connsiteY0" fmla="*/ 21841 h 136160"/>
                <a:gd name="connsiteX1" fmla="*/ 81534 w 83668"/>
                <a:gd name="connsiteY1" fmla="*/ 16221 h 136160"/>
                <a:gd name="connsiteX2" fmla="*/ 33909 w 83668"/>
                <a:gd name="connsiteY2" fmla="*/ 112233 h 136160"/>
                <a:gd name="connsiteX3" fmla="*/ 0 w 83668"/>
                <a:gd name="connsiteY3" fmla="*/ 120710 h 136160"/>
                <a:gd name="connsiteX4" fmla="*/ 33909 w 83668"/>
                <a:gd name="connsiteY4" fmla="*/ 21841 h 1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668" h="136160">
                  <a:moveTo>
                    <a:pt x="33909" y="21841"/>
                  </a:moveTo>
                  <a:cubicBezTo>
                    <a:pt x="33909" y="21841"/>
                    <a:pt x="70580" y="-23308"/>
                    <a:pt x="81534" y="16221"/>
                  </a:cubicBezTo>
                  <a:cubicBezTo>
                    <a:pt x="92488" y="55750"/>
                    <a:pt x="58960" y="95279"/>
                    <a:pt x="33909" y="112233"/>
                  </a:cubicBezTo>
                  <a:cubicBezTo>
                    <a:pt x="8858" y="129188"/>
                    <a:pt x="0" y="151762"/>
                    <a:pt x="0" y="120710"/>
                  </a:cubicBezTo>
                  <a:cubicBezTo>
                    <a:pt x="0" y="89659"/>
                    <a:pt x="33909" y="21841"/>
                    <a:pt x="33909" y="21841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873350B-26BB-7029-1360-AD23DA0219CA}"/>
                </a:ext>
              </a:extLst>
            </p:cNvPr>
            <p:cNvSpPr/>
            <p:nvPr/>
          </p:nvSpPr>
          <p:spPr>
            <a:xfrm>
              <a:off x="4717654" y="1602708"/>
              <a:ext cx="677787" cy="538605"/>
            </a:xfrm>
            <a:custGeom>
              <a:avLst/>
              <a:gdLst>
                <a:gd name="connsiteX0" fmla="*/ 348788 w 677787"/>
                <a:gd name="connsiteY0" fmla="*/ 48164 h 538605"/>
                <a:gd name="connsiteX1" fmla="*/ 249538 w 677787"/>
                <a:gd name="connsiteY1" fmla="*/ 54546 h 538605"/>
                <a:gd name="connsiteX2" fmla="*/ 222296 w 677787"/>
                <a:gd name="connsiteY2" fmla="*/ 152177 h 538605"/>
                <a:gd name="connsiteX3" fmla="*/ 115140 w 677787"/>
                <a:gd name="connsiteY3" fmla="*/ 161702 h 538605"/>
                <a:gd name="connsiteX4" fmla="*/ 97519 w 677787"/>
                <a:gd name="connsiteY4" fmla="*/ 268858 h 538605"/>
                <a:gd name="connsiteX5" fmla="*/ 44750 w 677787"/>
                <a:gd name="connsiteY5" fmla="*/ 305720 h 538605"/>
                <a:gd name="connsiteX6" fmla="*/ 35225 w 677787"/>
                <a:gd name="connsiteY6" fmla="*/ 419258 h 538605"/>
                <a:gd name="connsiteX7" fmla="*/ 131237 w 677787"/>
                <a:gd name="connsiteY7" fmla="*/ 430498 h 538605"/>
                <a:gd name="connsiteX8" fmla="*/ 171242 w 677787"/>
                <a:gd name="connsiteY8" fmla="*/ 487648 h 538605"/>
                <a:gd name="connsiteX9" fmla="*/ 340882 w 677787"/>
                <a:gd name="connsiteY9" fmla="*/ 450786 h 538605"/>
                <a:gd name="connsiteX10" fmla="*/ 481662 w 677787"/>
                <a:gd name="connsiteY10" fmla="*/ 534034 h 538605"/>
                <a:gd name="connsiteX11" fmla="*/ 563291 w 677787"/>
                <a:gd name="connsiteY11" fmla="*/ 489267 h 538605"/>
                <a:gd name="connsiteX12" fmla="*/ 665685 w 677787"/>
                <a:gd name="connsiteY12" fmla="*/ 454024 h 538605"/>
                <a:gd name="connsiteX13" fmla="*/ 648064 w 677787"/>
                <a:gd name="connsiteY13" fmla="*/ 330866 h 538605"/>
                <a:gd name="connsiteX14" fmla="*/ 662446 w 677787"/>
                <a:gd name="connsiteY14" fmla="*/ 194849 h 538605"/>
                <a:gd name="connsiteX15" fmla="*/ 545670 w 677787"/>
                <a:gd name="connsiteY15" fmla="*/ 147224 h 538605"/>
                <a:gd name="connsiteX16" fmla="*/ 496045 w 677787"/>
                <a:gd name="connsiteY16" fmla="*/ 14350 h 538605"/>
                <a:gd name="connsiteX17" fmla="*/ 349198 w 677787"/>
                <a:gd name="connsiteY17" fmla="*/ 53917 h 538605"/>
                <a:gd name="connsiteX18" fmla="*/ 348788 w 677787"/>
                <a:gd name="connsiteY18" fmla="*/ 54641 h 53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7787" h="538605">
                  <a:moveTo>
                    <a:pt x="348788" y="48164"/>
                  </a:moveTo>
                  <a:cubicBezTo>
                    <a:pt x="348788" y="48164"/>
                    <a:pt x="289543" y="5016"/>
                    <a:pt x="249538" y="54546"/>
                  </a:cubicBezTo>
                  <a:cubicBezTo>
                    <a:pt x="209533" y="104076"/>
                    <a:pt x="251157" y="141033"/>
                    <a:pt x="222296" y="152177"/>
                  </a:cubicBezTo>
                  <a:cubicBezTo>
                    <a:pt x="193435" y="163321"/>
                    <a:pt x="174671" y="112172"/>
                    <a:pt x="115140" y="161702"/>
                  </a:cubicBezTo>
                  <a:cubicBezTo>
                    <a:pt x="55609" y="211232"/>
                    <a:pt x="94375" y="251332"/>
                    <a:pt x="97519" y="268858"/>
                  </a:cubicBezTo>
                  <a:cubicBezTo>
                    <a:pt x="100662" y="286384"/>
                    <a:pt x="89518" y="286480"/>
                    <a:pt x="44750" y="305720"/>
                  </a:cubicBezTo>
                  <a:cubicBezTo>
                    <a:pt x="-17" y="324961"/>
                    <a:pt x="-24020" y="371252"/>
                    <a:pt x="35225" y="419258"/>
                  </a:cubicBezTo>
                  <a:cubicBezTo>
                    <a:pt x="94471" y="467264"/>
                    <a:pt x="123236" y="398494"/>
                    <a:pt x="131237" y="430498"/>
                  </a:cubicBezTo>
                  <a:cubicBezTo>
                    <a:pt x="139238" y="462502"/>
                    <a:pt x="131237" y="489743"/>
                    <a:pt x="171242" y="487648"/>
                  </a:cubicBezTo>
                  <a:cubicBezTo>
                    <a:pt x="211247" y="485552"/>
                    <a:pt x="291257" y="420401"/>
                    <a:pt x="340882" y="450786"/>
                  </a:cubicBezTo>
                  <a:cubicBezTo>
                    <a:pt x="390508" y="481171"/>
                    <a:pt x="444800" y="558037"/>
                    <a:pt x="481662" y="534034"/>
                  </a:cubicBezTo>
                  <a:cubicBezTo>
                    <a:pt x="518524" y="510031"/>
                    <a:pt x="531287" y="468407"/>
                    <a:pt x="563291" y="489267"/>
                  </a:cubicBezTo>
                  <a:cubicBezTo>
                    <a:pt x="595295" y="510127"/>
                    <a:pt x="640063" y="519652"/>
                    <a:pt x="665685" y="454024"/>
                  </a:cubicBezTo>
                  <a:cubicBezTo>
                    <a:pt x="691307" y="388397"/>
                    <a:pt x="640063" y="366013"/>
                    <a:pt x="648064" y="330866"/>
                  </a:cubicBezTo>
                  <a:cubicBezTo>
                    <a:pt x="656065" y="295719"/>
                    <a:pt x="700832" y="249237"/>
                    <a:pt x="662446" y="194849"/>
                  </a:cubicBezTo>
                  <a:cubicBezTo>
                    <a:pt x="624061" y="140461"/>
                    <a:pt x="585675" y="197992"/>
                    <a:pt x="545670" y="147224"/>
                  </a:cubicBezTo>
                  <a:cubicBezTo>
                    <a:pt x="505665" y="96456"/>
                    <a:pt x="547289" y="43211"/>
                    <a:pt x="496045" y="14350"/>
                  </a:cubicBezTo>
                  <a:cubicBezTo>
                    <a:pt x="444572" y="-15273"/>
                    <a:pt x="378820" y="2441"/>
                    <a:pt x="349198" y="53917"/>
                  </a:cubicBezTo>
                  <a:cubicBezTo>
                    <a:pt x="349064" y="54158"/>
                    <a:pt x="348921" y="54399"/>
                    <a:pt x="348788" y="54641"/>
                  </a:cubicBezTo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512BB92-2A01-CC77-CFA3-F4FBC5A1609E}"/>
                </a:ext>
              </a:extLst>
            </p:cNvPr>
            <p:cNvSpPr/>
            <p:nvPr/>
          </p:nvSpPr>
          <p:spPr>
            <a:xfrm>
              <a:off x="4846987" y="1958227"/>
              <a:ext cx="447615" cy="604579"/>
            </a:xfrm>
            <a:custGeom>
              <a:avLst/>
              <a:gdLst>
                <a:gd name="connsiteX0" fmla="*/ 80866 w 447615"/>
                <a:gd name="connsiteY0" fmla="*/ 58691 h 604579"/>
                <a:gd name="connsiteX1" fmla="*/ 15906 w 447615"/>
                <a:gd name="connsiteY1" fmla="*/ 174515 h 604579"/>
                <a:gd name="connsiteX2" fmla="*/ 13048 w 447615"/>
                <a:gd name="connsiteY2" fmla="*/ 454074 h 604579"/>
                <a:gd name="connsiteX3" fmla="*/ 174021 w 447615"/>
                <a:gd name="connsiteY3" fmla="*/ 603712 h 604579"/>
                <a:gd name="connsiteX4" fmla="*/ 371664 w 447615"/>
                <a:gd name="connsiteY4" fmla="*/ 502080 h 604579"/>
                <a:gd name="connsiteX5" fmla="*/ 445102 w 447615"/>
                <a:gd name="connsiteY5" fmla="*/ 151846 h 604579"/>
                <a:gd name="connsiteX6" fmla="*/ 80866 w 447615"/>
                <a:gd name="connsiteY6" fmla="*/ 58691 h 60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615" h="604579">
                  <a:moveTo>
                    <a:pt x="80866" y="58691"/>
                  </a:moveTo>
                  <a:cubicBezTo>
                    <a:pt x="80866" y="58691"/>
                    <a:pt x="21525" y="109555"/>
                    <a:pt x="15906" y="174515"/>
                  </a:cubicBezTo>
                  <a:cubicBezTo>
                    <a:pt x="10286" y="239476"/>
                    <a:pt x="-15146" y="394733"/>
                    <a:pt x="13048" y="454074"/>
                  </a:cubicBezTo>
                  <a:cubicBezTo>
                    <a:pt x="41242" y="513415"/>
                    <a:pt x="111727" y="596949"/>
                    <a:pt x="174021" y="603712"/>
                  </a:cubicBezTo>
                  <a:cubicBezTo>
                    <a:pt x="261555" y="613808"/>
                    <a:pt x="357567" y="533132"/>
                    <a:pt x="371664" y="502080"/>
                  </a:cubicBezTo>
                  <a:cubicBezTo>
                    <a:pt x="385761" y="471028"/>
                    <a:pt x="462342" y="250715"/>
                    <a:pt x="445102" y="151846"/>
                  </a:cubicBezTo>
                  <a:cubicBezTo>
                    <a:pt x="422528" y="22020"/>
                    <a:pt x="205072" y="-62752"/>
                    <a:pt x="80866" y="58691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83B43AA-0FA1-AF09-648A-CBCD4ADF794E}"/>
                </a:ext>
              </a:extLst>
            </p:cNvPr>
            <p:cNvSpPr/>
            <p:nvPr/>
          </p:nvSpPr>
          <p:spPr>
            <a:xfrm>
              <a:off x="4854987" y="1958227"/>
              <a:ext cx="439601" cy="316056"/>
            </a:xfrm>
            <a:custGeom>
              <a:avLst/>
              <a:gdLst>
                <a:gd name="connsiteX0" fmla="*/ 437102 w 439601"/>
                <a:gd name="connsiteY0" fmla="*/ 151846 h 316056"/>
                <a:gd name="connsiteX1" fmla="*/ 72866 w 439601"/>
                <a:gd name="connsiteY1" fmla="*/ 58691 h 316056"/>
                <a:gd name="connsiteX2" fmla="*/ 7906 w 439601"/>
                <a:gd name="connsiteY2" fmla="*/ 174515 h 316056"/>
                <a:gd name="connsiteX3" fmla="*/ 0 w 439601"/>
                <a:gd name="connsiteY3" fmla="*/ 247191 h 316056"/>
                <a:gd name="connsiteX4" fmla="*/ 30575 w 439601"/>
                <a:gd name="connsiteY4" fmla="*/ 188708 h 316056"/>
                <a:gd name="connsiteX5" fmla="*/ 195453 w 439601"/>
                <a:gd name="connsiteY5" fmla="*/ 89457 h 316056"/>
                <a:gd name="connsiteX6" fmla="*/ 406622 w 439601"/>
                <a:gd name="connsiteY6" fmla="*/ 199852 h 316056"/>
                <a:gd name="connsiteX7" fmla="*/ 409861 w 439601"/>
                <a:gd name="connsiteY7" fmla="*/ 300722 h 316056"/>
                <a:gd name="connsiteX8" fmla="*/ 421100 w 439601"/>
                <a:gd name="connsiteY8" fmla="*/ 316057 h 316056"/>
                <a:gd name="connsiteX9" fmla="*/ 437102 w 439601"/>
                <a:gd name="connsiteY9" fmla="*/ 151846 h 31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9601" h="316056">
                  <a:moveTo>
                    <a:pt x="437102" y="151846"/>
                  </a:moveTo>
                  <a:cubicBezTo>
                    <a:pt x="414528" y="22020"/>
                    <a:pt x="197072" y="-62752"/>
                    <a:pt x="72866" y="58691"/>
                  </a:cubicBezTo>
                  <a:cubicBezTo>
                    <a:pt x="72866" y="58691"/>
                    <a:pt x="13525" y="109555"/>
                    <a:pt x="7906" y="174515"/>
                  </a:cubicBezTo>
                  <a:cubicBezTo>
                    <a:pt x="6287" y="192899"/>
                    <a:pt x="3143" y="218521"/>
                    <a:pt x="0" y="247191"/>
                  </a:cubicBezTo>
                  <a:cubicBezTo>
                    <a:pt x="17517" y="232494"/>
                    <a:pt x="28508" y="211472"/>
                    <a:pt x="30575" y="188708"/>
                  </a:cubicBezTo>
                  <a:cubicBezTo>
                    <a:pt x="33814" y="148703"/>
                    <a:pt x="67437" y="107078"/>
                    <a:pt x="195453" y="89457"/>
                  </a:cubicBezTo>
                  <a:cubicBezTo>
                    <a:pt x="323469" y="71836"/>
                    <a:pt x="395478" y="166324"/>
                    <a:pt x="406622" y="199852"/>
                  </a:cubicBezTo>
                  <a:cubicBezTo>
                    <a:pt x="417767" y="233380"/>
                    <a:pt x="401860" y="278243"/>
                    <a:pt x="409861" y="300722"/>
                  </a:cubicBezTo>
                  <a:cubicBezTo>
                    <a:pt x="411290" y="307179"/>
                    <a:pt x="415376" y="312742"/>
                    <a:pt x="421100" y="316057"/>
                  </a:cubicBezTo>
                  <a:cubicBezTo>
                    <a:pt x="435197" y="255192"/>
                    <a:pt x="444246" y="192994"/>
                    <a:pt x="437102" y="15184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351A53C-514B-F524-2DF4-A2138BADE365}"/>
                </a:ext>
              </a:extLst>
            </p:cNvPr>
            <p:cNvSpPr/>
            <p:nvPr/>
          </p:nvSpPr>
          <p:spPr>
            <a:xfrm>
              <a:off x="4872445" y="1844584"/>
              <a:ext cx="463983" cy="330186"/>
            </a:xfrm>
            <a:custGeom>
              <a:avLst/>
              <a:gdLst>
                <a:gd name="connsiteX0" fmla="*/ 163707 w 463983"/>
                <a:gd name="connsiteY0" fmla="*/ 14219 h 330186"/>
                <a:gd name="connsiteX1" fmla="*/ 159993 w 463983"/>
                <a:gd name="connsiteY1" fmla="*/ 18600 h 330186"/>
                <a:gd name="connsiteX2" fmla="*/ 123512 w 463983"/>
                <a:gd name="connsiteY2" fmla="*/ 28697 h 330186"/>
                <a:gd name="connsiteX3" fmla="*/ 54741 w 463983"/>
                <a:gd name="connsiteY3" fmla="*/ 65559 h 330186"/>
                <a:gd name="connsiteX4" fmla="*/ 41978 w 463983"/>
                <a:gd name="connsiteY4" fmla="*/ 113184 h 330186"/>
                <a:gd name="connsiteX5" fmla="*/ 5116 w 463983"/>
                <a:gd name="connsiteY5" fmla="*/ 186812 h 330186"/>
                <a:gd name="connsiteX6" fmla="*/ 61504 w 463983"/>
                <a:gd name="connsiteY6" fmla="*/ 231865 h 330186"/>
                <a:gd name="connsiteX7" fmla="*/ 99604 w 463983"/>
                <a:gd name="connsiteY7" fmla="*/ 294254 h 330186"/>
                <a:gd name="connsiteX8" fmla="*/ 178090 w 463983"/>
                <a:gd name="connsiteY8" fmla="*/ 271870 h 330186"/>
                <a:gd name="connsiteX9" fmla="*/ 237240 w 463983"/>
                <a:gd name="connsiteY9" fmla="*/ 327782 h 330186"/>
                <a:gd name="connsiteX10" fmla="*/ 326871 w 463983"/>
                <a:gd name="connsiteY10" fmla="*/ 292635 h 330186"/>
                <a:gd name="connsiteX11" fmla="*/ 400499 w 463983"/>
                <a:gd name="connsiteY11" fmla="*/ 321210 h 330186"/>
                <a:gd name="connsiteX12" fmla="*/ 424502 w 463983"/>
                <a:gd name="connsiteY12" fmla="*/ 250820 h 330186"/>
                <a:gd name="connsiteX13" fmla="*/ 459649 w 463983"/>
                <a:gd name="connsiteY13" fmla="*/ 182049 h 330186"/>
                <a:gd name="connsiteX14" fmla="*/ 408500 w 463983"/>
                <a:gd name="connsiteY14" fmla="*/ 121185 h 330186"/>
                <a:gd name="connsiteX15" fmla="*/ 365256 w 463983"/>
                <a:gd name="connsiteY15" fmla="*/ 38031 h 330186"/>
                <a:gd name="connsiteX16" fmla="*/ 291628 w 463983"/>
                <a:gd name="connsiteY16" fmla="*/ 49271 h 330186"/>
                <a:gd name="connsiteX17" fmla="*/ 236574 w 463983"/>
                <a:gd name="connsiteY17" fmla="*/ 6599 h 330186"/>
                <a:gd name="connsiteX18" fmla="*/ 163707 w 463983"/>
                <a:gd name="connsiteY18" fmla="*/ 14219 h 33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3983" h="330186">
                  <a:moveTo>
                    <a:pt x="163707" y="14219"/>
                  </a:moveTo>
                  <a:cubicBezTo>
                    <a:pt x="162364" y="15590"/>
                    <a:pt x="161126" y="17054"/>
                    <a:pt x="159993" y="18600"/>
                  </a:cubicBezTo>
                  <a:cubicBezTo>
                    <a:pt x="149420" y="33650"/>
                    <a:pt x="140943" y="34602"/>
                    <a:pt x="123512" y="28697"/>
                  </a:cubicBezTo>
                  <a:cubicBezTo>
                    <a:pt x="85412" y="15933"/>
                    <a:pt x="53122" y="33555"/>
                    <a:pt x="54741" y="65559"/>
                  </a:cubicBezTo>
                  <a:cubicBezTo>
                    <a:pt x="56361" y="97563"/>
                    <a:pt x="70743" y="92705"/>
                    <a:pt x="41978" y="113184"/>
                  </a:cubicBezTo>
                  <a:cubicBezTo>
                    <a:pt x="13212" y="133662"/>
                    <a:pt x="-10886" y="148426"/>
                    <a:pt x="5116" y="186812"/>
                  </a:cubicBezTo>
                  <a:cubicBezTo>
                    <a:pt x="21118" y="225198"/>
                    <a:pt x="61504" y="204719"/>
                    <a:pt x="61504" y="231865"/>
                  </a:cubicBezTo>
                  <a:cubicBezTo>
                    <a:pt x="61504" y="259011"/>
                    <a:pt x="59885" y="294254"/>
                    <a:pt x="99604" y="294254"/>
                  </a:cubicBezTo>
                  <a:cubicBezTo>
                    <a:pt x="139323" y="294254"/>
                    <a:pt x="166851" y="246629"/>
                    <a:pt x="178090" y="271870"/>
                  </a:cubicBezTo>
                  <a:cubicBezTo>
                    <a:pt x="189330" y="297111"/>
                    <a:pt x="202093" y="334259"/>
                    <a:pt x="237240" y="327782"/>
                  </a:cubicBezTo>
                  <a:cubicBezTo>
                    <a:pt x="272388" y="321305"/>
                    <a:pt x="291628" y="265393"/>
                    <a:pt x="326871" y="292635"/>
                  </a:cubicBezTo>
                  <a:cubicBezTo>
                    <a:pt x="362113" y="319876"/>
                    <a:pt x="381258" y="343784"/>
                    <a:pt x="400499" y="321210"/>
                  </a:cubicBezTo>
                  <a:cubicBezTo>
                    <a:pt x="419739" y="298635"/>
                    <a:pt x="398880" y="265203"/>
                    <a:pt x="424502" y="250820"/>
                  </a:cubicBezTo>
                  <a:cubicBezTo>
                    <a:pt x="450124" y="236437"/>
                    <a:pt x="474032" y="230055"/>
                    <a:pt x="459649" y="182049"/>
                  </a:cubicBezTo>
                  <a:cubicBezTo>
                    <a:pt x="445266" y="134043"/>
                    <a:pt x="424502" y="158046"/>
                    <a:pt x="408500" y="121185"/>
                  </a:cubicBezTo>
                  <a:cubicBezTo>
                    <a:pt x="392498" y="84323"/>
                    <a:pt x="395641" y="44413"/>
                    <a:pt x="365256" y="38031"/>
                  </a:cubicBezTo>
                  <a:cubicBezTo>
                    <a:pt x="334872" y="31650"/>
                    <a:pt x="320489" y="52414"/>
                    <a:pt x="291628" y="49271"/>
                  </a:cubicBezTo>
                  <a:cubicBezTo>
                    <a:pt x="267054" y="46509"/>
                    <a:pt x="257338" y="16600"/>
                    <a:pt x="236574" y="6599"/>
                  </a:cubicBezTo>
                  <a:cubicBezTo>
                    <a:pt x="215809" y="-3402"/>
                    <a:pt x="181043" y="-2926"/>
                    <a:pt x="163707" y="14219"/>
                  </a:cubicBezTo>
                  <a:close/>
                </a:path>
              </a:pathLst>
            </a:custGeom>
            <a:solidFill>
              <a:srgbClr val="263238"/>
            </a:solidFill>
            <a:ln w="9052" cap="rnd">
              <a:solidFill>
                <a:srgbClr val="78787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27471F4-9730-6E79-471C-635AAE7AB7D7}"/>
                </a:ext>
              </a:extLst>
            </p:cNvPr>
            <p:cNvSpPr/>
            <p:nvPr/>
          </p:nvSpPr>
          <p:spPr>
            <a:xfrm>
              <a:off x="5030152" y="2245899"/>
              <a:ext cx="51954" cy="116280"/>
            </a:xfrm>
            <a:custGeom>
              <a:avLst/>
              <a:gdLst>
                <a:gd name="connsiteX0" fmla="*/ 50863 w 51954"/>
                <a:gd name="connsiteY0" fmla="*/ 0 h 116280"/>
                <a:gd name="connsiteX1" fmla="*/ 42386 w 51954"/>
                <a:gd name="connsiteY1" fmla="*/ 64960 h 116280"/>
                <a:gd name="connsiteX2" fmla="*/ 39529 w 51954"/>
                <a:gd name="connsiteY2" fmla="*/ 115824 h 116280"/>
                <a:gd name="connsiteX3" fmla="*/ 0 w 51954"/>
                <a:gd name="connsiteY3" fmla="*/ 90392 h 11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954" h="116280">
                  <a:moveTo>
                    <a:pt x="50863" y="0"/>
                  </a:moveTo>
                  <a:cubicBezTo>
                    <a:pt x="50863" y="0"/>
                    <a:pt x="36767" y="39529"/>
                    <a:pt x="42386" y="64960"/>
                  </a:cubicBezTo>
                  <a:cubicBezTo>
                    <a:pt x="48006" y="90392"/>
                    <a:pt x="62198" y="112586"/>
                    <a:pt x="39529" y="115824"/>
                  </a:cubicBezTo>
                  <a:cubicBezTo>
                    <a:pt x="16859" y="119062"/>
                    <a:pt x="0" y="104489"/>
                    <a:pt x="0" y="90392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17655BE4-A885-3FCA-6AE6-B0D7307256C2}"/>
                </a:ext>
              </a:extLst>
            </p:cNvPr>
            <p:cNvSpPr/>
            <p:nvPr/>
          </p:nvSpPr>
          <p:spPr>
            <a:xfrm>
              <a:off x="4978908" y="2371725"/>
              <a:ext cx="158115" cy="39528"/>
            </a:xfrm>
            <a:custGeom>
              <a:avLst/>
              <a:gdLst>
                <a:gd name="connsiteX0" fmla="*/ 0 w 158115"/>
                <a:gd name="connsiteY0" fmla="*/ 0 h 39528"/>
                <a:gd name="connsiteX1" fmla="*/ 76200 w 158115"/>
                <a:gd name="connsiteY1" fmla="*/ 39529 h 39528"/>
                <a:gd name="connsiteX2" fmla="*/ 158115 w 158115"/>
                <a:gd name="connsiteY2" fmla="*/ 14192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115" h="39528">
                  <a:moveTo>
                    <a:pt x="0" y="0"/>
                  </a:moveTo>
                  <a:cubicBezTo>
                    <a:pt x="18269" y="23832"/>
                    <a:pt x="46187" y="38319"/>
                    <a:pt x="76200" y="39529"/>
                  </a:cubicBezTo>
                  <a:cubicBezTo>
                    <a:pt x="105404" y="39319"/>
                    <a:pt x="133893" y="30499"/>
                    <a:pt x="158115" y="14192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31DBDA4-3489-0A99-C4D5-1A3D19CD9E23}"/>
                </a:ext>
              </a:extLst>
            </p:cNvPr>
            <p:cNvSpPr/>
            <p:nvPr/>
          </p:nvSpPr>
          <p:spPr>
            <a:xfrm>
              <a:off x="4988307" y="2220055"/>
              <a:ext cx="26729" cy="47982"/>
            </a:xfrm>
            <a:custGeom>
              <a:avLst/>
              <a:gdLst>
                <a:gd name="connsiteX0" fmla="*/ 26510 w 26729"/>
                <a:gd name="connsiteY0" fmla="*/ 25272 h 47982"/>
                <a:gd name="connsiteX1" fmla="*/ 10984 w 26729"/>
                <a:gd name="connsiteY1" fmla="*/ 47942 h 47982"/>
                <a:gd name="connsiteX2" fmla="*/ 220 w 26729"/>
                <a:gd name="connsiteY2" fmla="*/ 22701 h 47982"/>
                <a:gd name="connsiteX3" fmla="*/ 15746 w 26729"/>
                <a:gd name="connsiteY3" fmla="*/ 31 h 47982"/>
                <a:gd name="connsiteX4" fmla="*/ 26510 w 26729"/>
                <a:gd name="connsiteY4" fmla="*/ 25272 h 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9" h="47982">
                  <a:moveTo>
                    <a:pt x="26510" y="25272"/>
                  </a:moveTo>
                  <a:cubicBezTo>
                    <a:pt x="25176" y="38512"/>
                    <a:pt x="18223" y="48704"/>
                    <a:pt x="10984" y="47942"/>
                  </a:cubicBezTo>
                  <a:cubicBezTo>
                    <a:pt x="3745" y="47180"/>
                    <a:pt x="-1113" y="35940"/>
                    <a:pt x="220" y="22701"/>
                  </a:cubicBezTo>
                  <a:cubicBezTo>
                    <a:pt x="1554" y="9461"/>
                    <a:pt x="8507" y="-636"/>
                    <a:pt x="15746" y="31"/>
                  </a:cubicBezTo>
                  <a:cubicBezTo>
                    <a:pt x="22985" y="698"/>
                    <a:pt x="27843" y="12033"/>
                    <a:pt x="26510" y="25272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B12A977-9B30-C28F-6BB2-609DAC5AEAED}"/>
                </a:ext>
              </a:extLst>
            </p:cNvPr>
            <p:cNvSpPr/>
            <p:nvPr/>
          </p:nvSpPr>
          <p:spPr>
            <a:xfrm>
              <a:off x="5117847" y="2243201"/>
              <a:ext cx="26729" cy="48068"/>
            </a:xfrm>
            <a:custGeom>
              <a:avLst/>
              <a:gdLst>
                <a:gd name="connsiteX0" fmla="*/ 26509 w 26729"/>
                <a:gd name="connsiteY0" fmla="*/ 25368 h 48068"/>
                <a:gd name="connsiteX1" fmla="*/ 10984 w 26729"/>
                <a:gd name="connsiteY1" fmla="*/ 48037 h 48068"/>
                <a:gd name="connsiteX2" fmla="*/ 220 w 26729"/>
                <a:gd name="connsiteY2" fmla="*/ 22701 h 48068"/>
                <a:gd name="connsiteX3" fmla="*/ 15746 w 26729"/>
                <a:gd name="connsiteY3" fmla="*/ 31 h 48068"/>
                <a:gd name="connsiteX4" fmla="*/ 26509 w 26729"/>
                <a:gd name="connsiteY4" fmla="*/ 25368 h 4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29" h="48068">
                  <a:moveTo>
                    <a:pt x="26509" y="25368"/>
                  </a:moveTo>
                  <a:cubicBezTo>
                    <a:pt x="25176" y="38607"/>
                    <a:pt x="18223" y="48704"/>
                    <a:pt x="10984" y="48037"/>
                  </a:cubicBezTo>
                  <a:cubicBezTo>
                    <a:pt x="3745" y="47370"/>
                    <a:pt x="-1113" y="35940"/>
                    <a:pt x="220" y="22701"/>
                  </a:cubicBezTo>
                  <a:cubicBezTo>
                    <a:pt x="1554" y="9461"/>
                    <a:pt x="8507" y="-636"/>
                    <a:pt x="15746" y="31"/>
                  </a:cubicBezTo>
                  <a:cubicBezTo>
                    <a:pt x="22985" y="698"/>
                    <a:pt x="27843" y="12128"/>
                    <a:pt x="26509" y="2536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01CA4A6-DCFC-CCB0-D195-CF1222452660}"/>
                </a:ext>
              </a:extLst>
            </p:cNvPr>
            <p:cNvSpPr/>
            <p:nvPr/>
          </p:nvSpPr>
          <p:spPr>
            <a:xfrm>
              <a:off x="4883289" y="2127875"/>
              <a:ext cx="180217" cy="180209"/>
            </a:xfrm>
            <a:custGeom>
              <a:avLst/>
              <a:gdLst>
                <a:gd name="connsiteX0" fmla="*/ 180201 w 180217"/>
                <a:gd name="connsiteY0" fmla="*/ 88401 h 180209"/>
                <a:gd name="connsiteX1" fmla="*/ 91818 w 180217"/>
                <a:gd name="connsiteY1" fmla="*/ 180193 h 180209"/>
                <a:gd name="connsiteX2" fmla="*/ 16 w 180217"/>
                <a:gd name="connsiteY2" fmla="*/ 91811 h 180209"/>
                <a:gd name="connsiteX3" fmla="*/ 88408 w 180217"/>
                <a:gd name="connsiteY3" fmla="*/ 19 h 180209"/>
                <a:gd name="connsiteX4" fmla="*/ 88761 w 180217"/>
                <a:gd name="connsiteY4" fmla="*/ 9 h 180209"/>
                <a:gd name="connsiteX5" fmla="*/ 180201 w 180217"/>
                <a:gd name="connsiteY5" fmla="*/ 88401 h 180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17" h="180209">
                  <a:moveTo>
                    <a:pt x="180201" y="88401"/>
                  </a:moveTo>
                  <a:cubicBezTo>
                    <a:pt x="181144" y="138160"/>
                    <a:pt x="141567" y="179251"/>
                    <a:pt x="91818" y="180193"/>
                  </a:cubicBezTo>
                  <a:cubicBezTo>
                    <a:pt x="42060" y="181136"/>
                    <a:pt x="959" y="141570"/>
                    <a:pt x="16" y="91811"/>
                  </a:cubicBezTo>
                  <a:cubicBezTo>
                    <a:pt x="-917" y="42052"/>
                    <a:pt x="38650" y="952"/>
                    <a:pt x="88408" y="19"/>
                  </a:cubicBezTo>
                  <a:cubicBezTo>
                    <a:pt x="88523" y="9"/>
                    <a:pt x="88646" y="9"/>
                    <a:pt x="88761" y="9"/>
                  </a:cubicBezTo>
                  <a:cubicBezTo>
                    <a:pt x="138357" y="-686"/>
                    <a:pt x="179210" y="38804"/>
                    <a:pt x="180201" y="88401"/>
                  </a:cubicBezTo>
                  <a:close/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E090D6C-D93D-80B3-93F3-7B946709541B}"/>
                </a:ext>
              </a:extLst>
            </p:cNvPr>
            <p:cNvSpPr/>
            <p:nvPr/>
          </p:nvSpPr>
          <p:spPr>
            <a:xfrm>
              <a:off x="5083504" y="2166065"/>
              <a:ext cx="180216" cy="180215"/>
            </a:xfrm>
            <a:custGeom>
              <a:avLst/>
              <a:gdLst>
                <a:gd name="connsiteX0" fmla="*/ 180201 w 180216"/>
                <a:gd name="connsiteY0" fmla="*/ 88407 h 180215"/>
                <a:gd name="connsiteX1" fmla="*/ 91809 w 180216"/>
                <a:gd name="connsiteY1" fmla="*/ 180200 h 180215"/>
                <a:gd name="connsiteX2" fmla="*/ 16 w 180216"/>
                <a:gd name="connsiteY2" fmla="*/ 91808 h 180215"/>
                <a:gd name="connsiteX3" fmla="*/ 88380 w 180216"/>
                <a:gd name="connsiteY3" fmla="*/ 15 h 180215"/>
                <a:gd name="connsiteX4" fmla="*/ 180201 w 180216"/>
                <a:gd name="connsiteY4" fmla="*/ 88407 h 18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216" h="180215">
                  <a:moveTo>
                    <a:pt x="180201" y="88407"/>
                  </a:moveTo>
                  <a:cubicBezTo>
                    <a:pt x="181134" y="138166"/>
                    <a:pt x="141567" y="179257"/>
                    <a:pt x="91809" y="180200"/>
                  </a:cubicBezTo>
                  <a:cubicBezTo>
                    <a:pt x="42050" y="181133"/>
                    <a:pt x="959" y="141557"/>
                    <a:pt x="16" y="91808"/>
                  </a:cubicBezTo>
                  <a:cubicBezTo>
                    <a:pt x="-917" y="42059"/>
                    <a:pt x="38640" y="968"/>
                    <a:pt x="88380" y="15"/>
                  </a:cubicBezTo>
                  <a:cubicBezTo>
                    <a:pt x="138129" y="-890"/>
                    <a:pt x="179210" y="38658"/>
                    <a:pt x="180201" y="88407"/>
                  </a:cubicBezTo>
                  <a:close/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122876B-6993-2DA8-B2EC-78A951373125}"/>
                </a:ext>
              </a:extLst>
            </p:cNvPr>
            <p:cNvSpPr/>
            <p:nvPr/>
          </p:nvSpPr>
          <p:spPr>
            <a:xfrm>
              <a:off x="5063680" y="2225897"/>
              <a:ext cx="21050" cy="4857"/>
            </a:xfrm>
            <a:custGeom>
              <a:avLst/>
              <a:gdLst>
                <a:gd name="connsiteX0" fmla="*/ 0 w 21050"/>
                <a:gd name="connsiteY0" fmla="*/ 0 h 4857"/>
                <a:gd name="connsiteX1" fmla="*/ 21050 w 21050"/>
                <a:gd name="connsiteY1" fmla="*/ 4858 h 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50" h="4857">
                  <a:moveTo>
                    <a:pt x="0" y="0"/>
                  </a:moveTo>
                  <a:lnTo>
                    <a:pt x="21050" y="4858"/>
                  </a:lnTo>
                </a:path>
              </a:pathLst>
            </a:custGeom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89638E52-6947-CDBA-41A9-F75641CE1DDA}"/>
                </a:ext>
              </a:extLst>
            </p:cNvPr>
            <p:cNvSpPr/>
            <p:nvPr/>
          </p:nvSpPr>
          <p:spPr>
            <a:xfrm>
              <a:off x="4856416" y="2186082"/>
              <a:ext cx="28098" cy="6476"/>
            </a:xfrm>
            <a:custGeom>
              <a:avLst/>
              <a:gdLst>
                <a:gd name="connsiteX0" fmla="*/ 28099 w 28098"/>
                <a:gd name="connsiteY0" fmla="*/ 6477 h 6476"/>
                <a:gd name="connsiteX1" fmla="*/ 0 w 28098"/>
                <a:gd name="connsiteY1" fmla="*/ 0 h 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98" h="6476">
                  <a:moveTo>
                    <a:pt x="28099" y="6477"/>
                  </a:moveTo>
                  <a:lnTo>
                    <a:pt x="0" y="0"/>
                  </a:lnTo>
                </a:path>
              </a:pathLst>
            </a:custGeom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178B29A-28DB-4A7C-5284-7AD1B554C86B}"/>
                </a:ext>
              </a:extLst>
            </p:cNvPr>
            <p:cNvSpPr/>
            <p:nvPr/>
          </p:nvSpPr>
          <p:spPr>
            <a:xfrm>
              <a:off x="5263705" y="2254472"/>
              <a:ext cx="21050" cy="3905"/>
            </a:xfrm>
            <a:custGeom>
              <a:avLst/>
              <a:gdLst>
                <a:gd name="connsiteX0" fmla="*/ 0 w 21050"/>
                <a:gd name="connsiteY0" fmla="*/ 0 h 3905"/>
                <a:gd name="connsiteX1" fmla="*/ 21050 w 21050"/>
                <a:gd name="connsiteY1" fmla="*/ 3905 h 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50" h="3905">
                  <a:moveTo>
                    <a:pt x="0" y="0"/>
                  </a:moveTo>
                  <a:lnTo>
                    <a:pt x="21050" y="3905"/>
                  </a:lnTo>
                </a:path>
              </a:pathLst>
            </a:custGeom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2EFE7E7-C8C1-F970-F9EE-9407F4D49A60}"/>
                </a:ext>
              </a:extLst>
            </p:cNvPr>
            <p:cNvSpPr/>
            <p:nvPr/>
          </p:nvSpPr>
          <p:spPr>
            <a:xfrm>
              <a:off x="4951857" y="2161643"/>
              <a:ext cx="75628" cy="19581"/>
            </a:xfrm>
            <a:custGeom>
              <a:avLst/>
              <a:gdLst>
                <a:gd name="connsiteX0" fmla="*/ 0 w 75628"/>
                <a:gd name="connsiteY0" fmla="*/ 19581 h 19581"/>
                <a:gd name="connsiteX1" fmla="*/ 75629 w 75628"/>
                <a:gd name="connsiteY1" fmla="*/ 3389 h 1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628" h="19581">
                  <a:moveTo>
                    <a:pt x="0" y="19581"/>
                  </a:moveTo>
                  <a:cubicBezTo>
                    <a:pt x="20774" y="1598"/>
                    <a:pt x="49311" y="-4507"/>
                    <a:pt x="75629" y="3389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1740DA6-2B6A-8BBA-A809-7B7E7EF239C0}"/>
                </a:ext>
              </a:extLst>
            </p:cNvPr>
            <p:cNvSpPr/>
            <p:nvPr/>
          </p:nvSpPr>
          <p:spPr>
            <a:xfrm>
              <a:off x="5142166" y="2195131"/>
              <a:ext cx="64960" cy="42100"/>
            </a:xfrm>
            <a:custGeom>
              <a:avLst/>
              <a:gdLst>
                <a:gd name="connsiteX0" fmla="*/ 64960 w 64960"/>
                <a:gd name="connsiteY0" fmla="*/ 42100 h 42100"/>
                <a:gd name="connsiteX1" fmla="*/ 0 w 64960"/>
                <a:gd name="connsiteY1" fmla="*/ 0 h 4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960" h="42100">
                  <a:moveTo>
                    <a:pt x="64960" y="42100"/>
                  </a:moveTo>
                  <a:cubicBezTo>
                    <a:pt x="51949" y="17869"/>
                    <a:pt x="27432" y="1981"/>
                    <a:pt x="0" y="0"/>
                  </a:cubicBezTo>
                </a:path>
              </a:pathLst>
            </a:custGeom>
            <a:noFill/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24792DE-360D-5452-F9E3-0BD69CC82543}"/>
                </a:ext>
              </a:extLst>
            </p:cNvPr>
            <p:cNvSpPr/>
            <p:nvPr/>
          </p:nvSpPr>
          <p:spPr>
            <a:xfrm>
              <a:off x="4091184" y="2131498"/>
              <a:ext cx="871035" cy="886377"/>
            </a:xfrm>
            <a:custGeom>
              <a:avLst/>
              <a:gdLst>
                <a:gd name="connsiteX0" fmla="*/ 674744 w 871035"/>
                <a:gd name="connsiteY0" fmla="*/ 116401 h 886377"/>
                <a:gd name="connsiteX1" fmla="*/ 739609 w 871035"/>
                <a:gd name="connsiteY1" fmla="*/ 38201 h 886377"/>
                <a:gd name="connsiteX2" fmla="*/ 819715 w 871035"/>
                <a:gd name="connsiteY2" fmla="*/ 9626 h 886377"/>
                <a:gd name="connsiteX3" fmla="*/ 768184 w 871035"/>
                <a:gd name="connsiteY3" fmla="*/ 61061 h 886377"/>
                <a:gd name="connsiteX4" fmla="*/ 695699 w 871035"/>
                <a:gd name="connsiteY4" fmla="*/ 177457 h 886377"/>
                <a:gd name="connsiteX5" fmla="*/ 730084 w 871035"/>
                <a:gd name="connsiteY5" fmla="*/ 223272 h 886377"/>
                <a:gd name="connsiteX6" fmla="*/ 819715 w 871035"/>
                <a:gd name="connsiteY6" fmla="*/ 173646 h 886377"/>
                <a:gd name="connsiteX7" fmla="*/ 867340 w 871035"/>
                <a:gd name="connsiteY7" fmla="*/ 188982 h 886377"/>
                <a:gd name="connsiteX8" fmla="*/ 794854 w 871035"/>
                <a:gd name="connsiteY8" fmla="*/ 232797 h 886377"/>
                <a:gd name="connsiteX9" fmla="*/ 709129 w 871035"/>
                <a:gd name="connsiteY9" fmla="*/ 307282 h 886377"/>
                <a:gd name="connsiteX10" fmla="*/ 672934 w 871035"/>
                <a:gd name="connsiteY10" fmla="*/ 326332 h 886377"/>
                <a:gd name="connsiteX11" fmla="*/ 638549 w 871035"/>
                <a:gd name="connsiteY11" fmla="*/ 379767 h 886377"/>
                <a:gd name="connsiteX12" fmla="*/ 476624 w 871035"/>
                <a:gd name="connsiteY12" fmla="*/ 614463 h 886377"/>
                <a:gd name="connsiteX13" fmla="*/ 184778 w 871035"/>
                <a:gd name="connsiteY13" fmla="*/ 879640 h 886377"/>
                <a:gd name="connsiteX14" fmla="*/ 3803 w 871035"/>
                <a:gd name="connsiteY14" fmla="*/ 820489 h 886377"/>
                <a:gd name="connsiteX15" fmla="*/ 112483 w 871035"/>
                <a:gd name="connsiteY15" fmla="*/ 627799 h 886377"/>
                <a:gd name="connsiteX16" fmla="*/ 496055 w 871035"/>
                <a:gd name="connsiteY16" fmla="*/ 396912 h 886377"/>
                <a:gd name="connsiteX17" fmla="*/ 572255 w 871035"/>
                <a:gd name="connsiteY17" fmla="*/ 337762 h 886377"/>
                <a:gd name="connsiteX18" fmla="*/ 621880 w 871035"/>
                <a:gd name="connsiteY18" fmla="*/ 183171 h 886377"/>
                <a:gd name="connsiteX19" fmla="*/ 674744 w 871035"/>
                <a:gd name="connsiteY19" fmla="*/ 116401 h 88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71035" h="886377">
                  <a:moveTo>
                    <a:pt x="674744" y="116401"/>
                  </a:moveTo>
                  <a:cubicBezTo>
                    <a:pt x="694347" y="88722"/>
                    <a:pt x="716026" y="62575"/>
                    <a:pt x="739609" y="38201"/>
                  </a:cubicBezTo>
                  <a:cubicBezTo>
                    <a:pt x="773899" y="3816"/>
                    <a:pt x="819715" y="-11424"/>
                    <a:pt x="819715" y="9626"/>
                  </a:cubicBezTo>
                  <a:cubicBezTo>
                    <a:pt x="819715" y="30676"/>
                    <a:pt x="789235" y="34391"/>
                    <a:pt x="768184" y="61061"/>
                  </a:cubicBezTo>
                  <a:cubicBezTo>
                    <a:pt x="747134" y="87731"/>
                    <a:pt x="697604" y="158407"/>
                    <a:pt x="695699" y="177457"/>
                  </a:cubicBezTo>
                  <a:cubicBezTo>
                    <a:pt x="693794" y="196507"/>
                    <a:pt x="695699" y="228987"/>
                    <a:pt x="730084" y="223272"/>
                  </a:cubicBezTo>
                  <a:cubicBezTo>
                    <a:pt x="764470" y="217557"/>
                    <a:pt x="802570" y="185172"/>
                    <a:pt x="819715" y="173646"/>
                  </a:cubicBezTo>
                  <a:cubicBezTo>
                    <a:pt x="836860" y="162121"/>
                    <a:pt x="884580" y="173646"/>
                    <a:pt x="867340" y="188982"/>
                  </a:cubicBezTo>
                  <a:cubicBezTo>
                    <a:pt x="850100" y="204317"/>
                    <a:pt x="819715" y="211842"/>
                    <a:pt x="794854" y="232797"/>
                  </a:cubicBezTo>
                  <a:cubicBezTo>
                    <a:pt x="769994" y="253752"/>
                    <a:pt x="729989" y="295757"/>
                    <a:pt x="709129" y="307282"/>
                  </a:cubicBezTo>
                  <a:cubicBezTo>
                    <a:pt x="688270" y="318807"/>
                    <a:pt x="672934" y="326332"/>
                    <a:pt x="672934" y="326332"/>
                  </a:cubicBezTo>
                  <a:cubicBezTo>
                    <a:pt x="672934" y="326332"/>
                    <a:pt x="665314" y="333952"/>
                    <a:pt x="638549" y="379767"/>
                  </a:cubicBezTo>
                  <a:cubicBezTo>
                    <a:pt x="611784" y="425583"/>
                    <a:pt x="527869" y="557218"/>
                    <a:pt x="476624" y="614463"/>
                  </a:cubicBezTo>
                  <a:cubicBezTo>
                    <a:pt x="425380" y="671709"/>
                    <a:pt x="232403" y="862113"/>
                    <a:pt x="184778" y="879640"/>
                  </a:cubicBezTo>
                  <a:cubicBezTo>
                    <a:pt x="137153" y="897166"/>
                    <a:pt x="20662" y="881545"/>
                    <a:pt x="3803" y="820489"/>
                  </a:cubicBezTo>
                  <a:cubicBezTo>
                    <a:pt x="-13056" y="759434"/>
                    <a:pt x="26663" y="688854"/>
                    <a:pt x="112483" y="627799"/>
                  </a:cubicBezTo>
                  <a:cubicBezTo>
                    <a:pt x="198304" y="566743"/>
                    <a:pt x="442620" y="425487"/>
                    <a:pt x="496055" y="396912"/>
                  </a:cubicBezTo>
                  <a:cubicBezTo>
                    <a:pt x="549490" y="368337"/>
                    <a:pt x="570445" y="353002"/>
                    <a:pt x="572255" y="337762"/>
                  </a:cubicBezTo>
                  <a:cubicBezTo>
                    <a:pt x="574065" y="322522"/>
                    <a:pt x="598925" y="223462"/>
                    <a:pt x="621880" y="183171"/>
                  </a:cubicBezTo>
                  <a:cubicBezTo>
                    <a:pt x="636101" y="158426"/>
                    <a:pt x="653913" y="135918"/>
                    <a:pt x="674744" y="116401"/>
                  </a:cubicBezTo>
                  <a:close/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A9AEFA48-AEB6-85F8-94DD-772230F6EB01}"/>
                </a:ext>
              </a:extLst>
            </p:cNvPr>
            <p:cNvSpPr/>
            <p:nvPr/>
          </p:nvSpPr>
          <p:spPr>
            <a:xfrm>
              <a:off x="4704302" y="2261973"/>
              <a:ext cx="112885" cy="93731"/>
            </a:xfrm>
            <a:custGeom>
              <a:avLst/>
              <a:gdLst>
                <a:gd name="connsiteX0" fmla="*/ 0 w 112885"/>
                <a:gd name="connsiteY0" fmla="*/ 83368 h 93731"/>
                <a:gd name="connsiteX1" fmla="*/ 19621 w 112885"/>
                <a:gd name="connsiteY1" fmla="*/ 6406 h 93731"/>
                <a:gd name="connsiteX2" fmla="*/ 102584 w 112885"/>
                <a:gd name="connsiteY2" fmla="*/ 4882 h 93731"/>
                <a:gd name="connsiteX3" fmla="*/ 110109 w 112885"/>
                <a:gd name="connsiteY3" fmla="*/ 77367 h 93731"/>
                <a:gd name="connsiteX4" fmla="*/ 93536 w 112885"/>
                <a:gd name="connsiteY4" fmla="*/ 92416 h 93731"/>
                <a:gd name="connsiteX5" fmla="*/ 79915 w 112885"/>
                <a:gd name="connsiteY5" fmla="*/ 42601 h 93731"/>
                <a:gd name="connsiteX6" fmla="*/ 48292 w 112885"/>
                <a:gd name="connsiteY6" fmla="*/ 38124 h 93731"/>
                <a:gd name="connsiteX7" fmla="*/ 37719 w 112885"/>
                <a:gd name="connsiteY7" fmla="*/ 83368 h 9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885" h="93731">
                  <a:moveTo>
                    <a:pt x="0" y="83368"/>
                  </a:moveTo>
                  <a:cubicBezTo>
                    <a:pt x="0" y="83368"/>
                    <a:pt x="9525" y="15454"/>
                    <a:pt x="19621" y="6406"/>
                  </a:cubicBezTo>
                  <a:cubicBezTo>
                    <a:pt x="29718" y="-2643"/>
                    <a:pt x="90488" y="-1119"/>
                    <a:pt x="102584" y="4882"/>
                  </a:cubicBezTo>
                  <a:cubicBezTo>
                    <a:pt x="114681" y="10882"/>
                    <a:pt x="114586" y="65270"/>
                    <a:pt x="110109" y="77367"/>
                  </a:cubicBezTo>
                  <a:cubicBezTo>
                    <a:pt x="105632" y="89464"/>
                    <a:pt x="98012" y="96893"/>
                    <a:pt x="93536" y="92416"/>
                  </a:cubicBezTo>
                  <a:cubicBezTo>
                    <a:pt x="89059" y="87940"/>
                    <a:pt x="79915" y="42601"/>
                    <a:pt x="79915" y="42601"/>
                  </a:cubicBezTo>
                  <a:lnTo>
                    <a:pt x="48292" y="38124"/>
                  </a:lnTo>
                  <a:lnTo>
                    <a:pt x="37719" y="83368"/>
                  </a:lnTo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50C829C-EBDF-78DD-B567-B4B0D6CBE901}"/>
                </a:ext>
              </a:extLst>
            </p:cNvPr>
            <p:cNvSpPr/>
            <p:nvPr/>
          </p:nvSpPr>
          <p:spPr>
            <a:xfrm>
              <a:off x="4698206" y="2283118"/>
              <a:ext cx="112925" cy="93712"/>
            </a:xfrm>
            <a:custGeom>
              <a:avLst/>
              <a:gdLst>
                <a:gd name="connsiteX0" fmla="*/ 0 w 112925"/>
                <a:gd name="connsiteY0" fmla="*/ 83368 h 93712"/>
                <a:gd name="connsiteX1" fmla="*/ 19621 w 112925"/>
                <a:gd name="connsiteY1" fmla="*/ 6406 h 93712"/>
                <a:gd name="connsiteX2" fmla="*/ 102584 w 112925"/>
                <a:gd name="connsiteY2" fmla="*/ 4882 h 93712"/>
                <a:gd name="connsiteX3" fmla="*/ 110204 w 112925"/>
                <a:gd name="connsiteY3" fmla="*/ 77272 h 93712"/>
                <a:gd name="connsiteX4" fmla="*/ 93536 w 112925"/>
                <a:gd name="connsiteY4" fmla="*/ 92416 h 93712"/>
                <a:gd name="connsiteX5" fmla="*/ 80010 w 112925"/>
                <a:gd name="connsiteY5" fmla="*/ 42601 h 93712"/>
                <a:gd name="connsiteX6" fmla="*/ 48292 w 112925"/>
                <a:gd name="connsiteY6" fmla="*/ 38029 h 93712"/>
                <a:gd name="connsiteX7" fmla="*/ 37719 w 112925"/>
                <a:gd name="connsiteY7" fmla="*/ 83368 h 9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925" h="93712">
                  <a:moveTo>
                    <a:pt x="0" y="83368"/>
                  </a:moveTo>
                  <a:cubicBezTo>
                    <a:pt x="0" y="83368"/>
                    <a:pt x="9525" y="15454"/>
                    <a:pt x="19621" y="6406"/>
                  </a:cubicBezTo>
                  <a:cubicBezTo>
                    <a:pt x="29718" y="-2643"/>
                    <a:pt x="90583" y="-1119"/>
                    <a:pt x="102584" y="4882"/>
                  </a:cubicBezTo>
                  <a:cubicBezTo>
                    <a:pt x="114586" y="10882"/>
                    <a:pt x="114681" y="65270"/>
                    <a:pt x="110204" y="77272"/>
                  </a:cubicBezTo>
                  <a:cubicBezTo>
                    <a:pt x="105727" y="89273"/>
                    <a:pt x="98108" y="96893"/>
                    <a:pt x="93536" y="92416"/>
                  </a:cubicBezTo>
                  <a:cubicBezTo>
                    <a:pt x="88963" y="87939"/>
                    <a:pt x="80010" y="42601"/>
                    <a:pt x="80010" y="42601"/>
                  </a:cubicBezTo>
                  <a:lnTo>
                    <a:pt x="48292" y="38029"/>
                  </a:lnTo>
                  <a:lnTo>
                    <a:pt x="37719" y="83368"/>
                  </a:lnTo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53E720A0-9833-E454-E4C1-1FA5AAFFA974}"/>
                </a:ext>
              </a:extLst>
            </p:cNvPr>
            <p:cNvSpPr/>
            <p:nvPr/>
          </p:nvSpPr>
          <p:spPr>
            <a:xfrm>
              <a:off x="4695253" y="2315170"/>
              <a:ext cx="107542" cy="88768"/>
            </a:xfrm>
            <a:custGeom>
              <a:avLst/>
              <a:gdLst>
                <a:gd name="connsiteX0" fmla="*/ 0 w 107542"/>
                <a:gd name="connsiteY0" fmla="*/ 78938 h 88768"/>
                <a:gd name="connsiteX1" fmla="*/ 19050 w 107542"/>
                <a:gd name="connsiteY1" fmla="*/ 6072 h 88768"/>
                <a:gd name="connsiteX2" fmla="*/ 97631 w 107542"/>
                <a:gd name="connsiteY2" fmla="*/ 4643 h 88768"/>
                <a:gd name="connsiteX3" fmla="*/ 104775 w 107542"/>
                <a:gd name="connsiteY3" fmla="*/ 73223 h 88768"/>
                <a:gd name="connsiteX4" fmla="*/ 89059 w 107542"/>
                <a:gd name="connsiteY4" fmla="*/ 87511 h 88768"/>
                <a:gd name="connsiteX5" fmla="*/ 76200 w 107542"/>
                <a:gd name="connsiteY5" fmla="*/ 40362 h 88768"/>
                <a:gd name="connsiteX6" fmla="*/ 46196 w 107542"/>
                <a:gd name="connsiteY6" fmla="*/ 36076 h 88768"/>
                <a:gd name="connsiteX7" fmla="*/ 36671 w 107542"/>
                <a:gd name="connsiteY7" fmla="*/ 78938 h 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42" h="88768">
                  <a:moveTo>
                    <a:pt x="0" y="78938"/>
                  </a:moveTo>
                  <a:cubicBezTo>
                    <a:pt x="0" y="78938"/>
                    <a:pt x="8572" y="14645"/>
                    <a:pt x="19050" y="6072"/>
                  </a:cubicBezTo>
                  <a:cubicBezTo>
                    <a:pt x="29527" y="-2500"/>
                    <a:pt x="85725" y="-1072"/>
                    <a:pt x="97631" y="4643"/>
                  </a:cubicBezTo>
                  <a:cubicBezTo>
                    <a:pt x="109538" y="10358"/>
                    <a:pt x="109061" y="61793"/>
                    <a:pt x="104775" y="73223"/>
                  </a:cubicBezTo>
                  <a:cubicBezTo>
                    <a:pt x="100489" y="84653"/>
                    <a:pt x="93345" y="91797"/>
                    <a:pt x="89059" y="87511"/>
                  </a:cubicBezTo>
                  <a:cubicBezTo>
                    <a:pt x="84772" y="83225"/>
                    <a:pt x="76200" y="40362"/>
                    <a:pt x="76200" y="40362"/>
                  </a:cubicBezTo>
                  <a:lnTo>
                    <a:pt x="46196" y="36076"/>
                  </a:lnTo>
                  <a:lnTo>
                    <a:pt x="36671" y="78938"/>
                  </a:lnTo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D7C8BB6-B045-10C2-05BF-EA8687CE112E}"/>
                </a:ext>
              </a:extLst>
            </p:cNvPr>
            <p:cNvSpPr/>
            <p:nvPr/>
          </p:nvSpPr>
          <p:spPr>
            <a:xfrm>
              <a:off x="4716018" y="2368486"/>
              <a:ext cx="41931" cy="114966"/>
            </a:xfrm>
            <a:custGeom>
              <a:avLst/>
              <a:gdLst>
                <a:gd name="connsiteX0" fmla="*/ 39719 w 41931"/>
                <a:gd name="connsiteY0" fmla="*/ 0 h 114966"/>
                <a:gd name="connsiteX1" fmla="*/ 32766 w 41931"/>
                <a:gd name="connsiteY1" fmla="*/ 85725 h 114966"/>
                <a:gd name="connsiteX2" fmla="*/ 0 w 41931"/>
                <a:gd name="connsiteY2" fmla="*/ 114967 h 11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931" h="114966">
                  <a:moveTo>
                    <a:pt x="39719" y="0"/>
                  </a:moveTo>
                  <a:cubicBezTo>
                    <a:pt x="39719" y="0"/>
                    <a:pt x="47911" y="56197"/>
                    <a:pt x="32766" y="85725"/>
                  </a:cubicBezTo>
                  <a:cubicBezTo>
                    <a:pt x="17621" y="115252"/>
                    <a:pt x="0" y="114967"/>
                    <a:pt x="0" y="114967"/>
                  </a:cubicBezTo>
                </a:path>
              </a:pathLst>
            </a:custGeom>
            <a:solidFill>
              <a:srgbClr val="FFFFFF"/>
            </a:solidFill>
            <a:ln w="9052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19086" y="1736285"/>
            <a:ext cx="77819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ISD is continuously absent for 3 days then a show-cause notice will be sent through email to ISD.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After 7 consecutive absences ISD will not be able to mark his attendance or any entry likes sales, RFC, or competition. ISD will be made inactive.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list of ISDs who are absent for 3/5 days will be sent to the respective TL and BM through the auto mailer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BM/HO Approval will be required to re-activate the ISD in the system.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9" name="Picture 2" descr="C:\Users\Admin\Desktop\m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997" y="1315023"/>
            <a:ext cx="4583099" cy="397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414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Picture 461">
            <a:extLst>
              <a:ext uri="{FF2B5EF4-FFF2-40B4-BE49-F238E27FC236}">
                <a16:creationId xmlns:a16="http://schemas.microsoft.com/office/drawing/2014/main" id="{F4A03BD3-3EC1-6D62-D826-893136ABD6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36931" y="188113"/>
            <a:ext cx="6169687" cy="5218628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3DCD618-3457-DBE5-4169-DB7BC9CF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91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0F0F0"/>
                </a:solidFill>
              </a:rPr>
              <a:t>ATTENDANCE REGULARISATION</a:t>
            </a:r>
            <a:endParaRPr lang="en-US" altLang="zh-CN" sz="4000" spc="379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grpSp>
        <p:nvGrpSpPr>
          <p:cNvPr id="34" name="Graphic 8">
            <a:extLst>
              <a:ext uri="{FF2B5EF4-FFF2-40B4-BE49-F238E27FC236}">
                <a16:creationId xmlns:a16="http://schemas.microsoft.com/office/drawing/2014/main" id="{1107DFA1-1508-17E8-DE7C-7EA509F88F25}"/>
              </a:ext>
            </a:extLst>
          </p:cNvPr>
          <p:cNvGrpSpPr/>
          <p:nvPr/>
        </p:nvGrpSpPr>
        <p:grpSpPr>
          <a:xfrm>
            <a:off x="1012189" y="2609639"/>
            <a:ext cx="575151" cy="1208328"/>
            <a:chOff x="7797299" y="2599725"/>
            <a:chExt cx="575151" cy="1208328"/>
          </a:xfrm>
          <a:noFill/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8DDF40F-8E53-97AE-E91B-FCFF016B1B35}"/>
                </a:ext>
              </a:extLst>
            </p:cNvPr>
            <p:cNvSpPr/>
            <p:nvPr/>
          </p:nvSpPr>
          <p:spPr>
            <a:xfrm>
              <a:off x="7824063" y="3461423"/>
              <a:ext cx="521700" cy="275337"/>
            </a:xfrm>
            <a:custGeom>
              <a:avLst/>
              <a:gdLst>
                <a:gd name="connsiteX0" fmla="*/ 0 w 521700"/>
                <a:gd name="connsiteY0" fmla="*/ 0 h 275337"/>
                <a:gd name="connsiteX1" fmla="*/ 521700 w 521700"/>
                <a:gd name="connsiteY1" fmla="*/ 0 h 275337"/>
                <a:gd name="connsiteX2" fmla="*/ 521700 w 521700"/>
                <a:gd name="connsiteY2" fmla="*/ 275338 h 275337"/>
                <a:gd name="connsiteX3" fmla="*/ 0 w 521700"/>
                <a:gd name="connsiteY3" fmla="*/ 275338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00" h="275337">
                  <a:moveTo>
                    <a:pt x="0" y="0"/>
                  </a:moveTo>
                  <a:lnTo>
                    <a:pt x="521700" y="0"/>
                  </a:lnTo>
                  <a:lnTo>
                    <a:pt x="521700" y="275338"/>
                  </a:lnTo>
                  <a:lnTo>
                    <a:pt x="0" y="275338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9D13F8F-FDC2-4A56-B8FA-064E2FB5AD0E}"/>
                </a:ext>
              </a:extLst>
            </p:cNvPr>
            <p:cNvSpPr/>
            <p:nvPr/>
          </p:nvSpPr>
          <p:spPr>
            <a:xfrm>
              <a:off x="8042518" y="3566876"/>
              <a:ext cx="84713" cy="41022"/>
            </a:xfrm>
            <a:custGeom>
              <a:avLst/>
              <a:gdLst>
                <a:gd name="connsiteX0" fmla="*/ 0 w 84713"/>
                <a:gd name="connsiteY0" fmla="*/ 0 h 41022"/>
                <a:gd name="connsiteX1" fmla="*/ 84713 w 84713"/>
                <a:gd name="connsiteY1" fmla="*/ 0 h 41022"/>
                <a:gd name="connsiteX2" fmla="*/ 84713 w 84713"/>
                <a:gd name="connsiteY2" fmla="*/ 41022 h 41022"/>
                <a:gd name="connsiteX3" fmla="*/ 0 w 84713"/>
                <a:gd name="connsiteY3" fmla="*/ 41022 h 4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13" h="41022">
                  <a:moveTo>
                    <a:pt x="0" y="0"/>
                  </a:moveTo>
                  <a:lnTo>
                    <a:pt x="84713" y="0"/>
                  </a:lnTo>
                  <a:lnTo>
                    <a:pt x="84713" y="41022"/>
                  </a:lnTo>
                  <a:lnTo>
                    <a:pt x="0" y="41022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A57C8F-0224-F1DC-1068-CF1F7E2FBDA4}"/>
                </a:ext>
              </a:extLst>
            </p:cNvPr>
            <p:cNvSpPr/>
            <p:nvPr/>
          </p:nvSpPr>
          <p:spPr>
            <a:xfrm>
              <a:off x="7797299" y="3103583"/>
              <a:ext cx="575151" cy="704470"/>
            </a:xfrm>
            <a:custGeom>
              <a:avLst/>
              <a:gdLst>
                <a:gd name="connsiteX0" fmla="*/ 0 w 575151"/>
                <a:gd name="connsiteY0" fmla="*/ 0 h 704470"/>
                <a:gd name="connsiteX1" fmla="*/ 575152 w 575151"/>
                <a:gd name="connsiteY1" fmla="*/ 0 h 704470"/>
                <a:gd name="connsiteX2" fmla="*/ 575152 w 575151"/>
                <a:gd name="connsiteY2" fmla="*/ 704471 h 704470"/>
                <a:gd name="connsiteX3" fmla="*/ 0 w 575151"/>
                <a:gd name="connsiteY3" fmla="*/ 704471 h 70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151" h="704470">
                  <a:moveTo>
                    <a:pt x="0" y="0"/>
                  </a:moveTo>
                  <a:lnTo>
                    <a:pt x="575152" y="0"/>
                  </a:lnTo>
                  <a:lnTo>
                    <a:pt x="575152" y="704471"/>
                  </a:lnTo>
                  <a:lnTo>
                    <a:pt x="0" y="704471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869025-13F5-FF03-A839-FAB816BE355C}"/>
                </a:ext>
              </a:extLst>
            </p:cNvPr>
            <p:cNvSpPr/>
            <p:nvPr/>
          </p:nvSpPr>
          <p:spPr>
            <a:xfrm>
              <a:off x="7824063" y="3139268"/>
              <a:ext cx="521700" cy="275337"/>
            </a:xfrm>
            <a:custGeom>
              <a:avLst/>
              <a:gdLst>
                <a:gd name="connsiteX0" fmla="*/ 0 w 521700"/>
                <a:gd name="connsiteY0" fmla="*/ 0 h 275337"/>
                <a:gd name="connsiteX1" fmla="*/ 521700 w 521700"/>
                <a:gd name="connsiteY1" fmla="*/ 0 h 275337"/>
                <a:gd name="connsiteX2" fmla="*/ 521700 w 521700"/>
                <a:gd name="connsiteY2" fmla="*/ 275338 h 275337"/>
                <a:gd name="connsiteX3" fmla="*/ 0 w 521700"/>
                <a:gd name="connsiteY3" fmla="*/ 275338 h 275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700" h="275337">
                  <a:moveTo>
                    <a:pt x="0" y="0"/>
                  </a:moveTo>
                  <a:lnTo>
                    <a:pt x="521700" y="0"/>
                  </a:lnTo>
                  <a:lnTo>
                    <a:pt x="521700" y="275338"/>
                  </a:lnTo>
                  <a:lnTo>
                    <a:pt x="0" y="275338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176653-4267-DFCA-EDF9-4C6BE3151D71}"/>
                </a:ext>
              </a:extLst>
            </p:cNvPr>
            <p:cNvSpPr/>
            <p:nvPr/>
          </p:nvSpPr>
          <p:spPr>
            <a:xfrm>
              <a:off x="8042518" y="3244721"/>
              <a:ext cx="84713" cy="41022"/>
            </a:xfrm>
            <a:custGeom>
              <a:avLst/>
              <a:gdLst>
                <a:gd name="connsiteX0" fmla="*/ 0 w 84713"/>
                <a:gd name="connsiteY0" fmla="*/ 0 h 41022"/>
                <a:gd name="connsiteX1" fmla="*/ 84713 w 84713"/>
                <a:gd name="connsiteY1" fmla="*/ 0 h 41022"/>
                <a:gd name="connsiteX2" fmla="*/ 84713 w 84713"/>
                <a:gd name="connsiteY2" fmla="*/ 41022 h 41022"/>
                <a:gd name="connsiteX3" fmla="*/ 0 w 84713"/>
                <a:gd name="connsiteY3" fmla="*/ 41022 h 4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713" h="41022">
                  <a:moveTo>
                    <a:pt x="0" y="0"/>
                  </a:moveTo>
                  <a:lnTo>
                    <a:pt x="84713" y="0"/>
                  </a:lnTo>
                  <a:lnTo>
                    <a:pt x="84713" y="41022"/>
                  </a:lnTo>
                  <a:lnTo>
                    <a:pt x="0" y="41022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EFE7B6-604B-DF6A-08FA-36AEE5821667}"/>
                </a:ext>
              </a:extLst>
            </p:cNvPr>
            <p:cNvSpPr/>
            <p:nvPr/>
          </p:nvSpPr>
          <p:spPr>
            <a:xfrm>
              <a:off x="7936988" y="3058977"/>
              <a:ext cx="205111" cy="44606"/>
            </a:xfrm>
            <a:custGeom>
              <a:avLst/>
              <a:gdLst>
                <a:gd name="connsiteX0" fmla="*/ 0 w 205111"/>
                <a:gd name="connsiteY0" fmla="*/ 0 h 44606"/>
                <a:gd name="connsiteX1" fmla="*/ 205112 w 205111"/>
                <a:gd name="connsiteY1" fmla="*/ 0 h 44606"/>
                <a:gd name="connsiteX2" fmla="*/ 205112 w 205111"/>
                <a:gd name="connsiteY2" fmla="*/ 44606 h 44606"/>
                <a:gd name="connsiteX3" fmla="*/ 0 w 205111"/>
                <a:gd name="connsiteY3" fmla="*/ 44606 h 4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111" h="44606">
                  <a:moveTo>
                    <a:pt x="0" y="0"/>
                  </a:moveTo>
                  <a:lnTo>
                    <a:pt x="205112" y="0"/>
                  </a:lnTo>
                  <a:lnTo>
                    <a:pt x="205112" y="44606"/>
                  </a:lnTo>
                  <a:lnTo>
                    <a:pt x="0" y="44606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CE05BB1-BE64-56C5-6EA9-31F107965FD9}"/>
                </a:ext>
              </a:extLst>
            </p:cNvPr>
            <p:cNvSpPr/>
            <p:nvPr/>
          </p:nvSpPr>
          <p:spPr>
            <a:xfrm>
              <a:off x="8012781" y="2920812"/>
              <a:ext cx="35684" cy="138240"/>
            </a:xfrm>
            <a:custGeom>
              <a:avLst/>
              <a:gdLst>
                <a:gd name="connsiteX0" fmla="*/ 0 w 35684"/>
                <a:gd name="connsiteY0" fmla="*/ 0 h 138240"/>
                <a:gd name="connsiteX1" fmla="*/ 35685 w 35684"/>
                <a:gd name="connsiteY1" fmla="*/ 0 h 138240"/>
                <a:gd name="connsiteX2" fmla="*/ 35685 w 35684"/>
                <a:gd name="connsiteY2" fmla="*/ 138241 h 138240"/>
                <a:gd name="connsiteX3" fmla="*/ 0 w 35684"/>
                <a:gd name="connsiteY3" fmla="*/ 138241 h 13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84" h="138240">
                  <a:moveTo>
                    <a:pt x="0" y="0"/>
                  </a:moveTo>
                  <a:lnTo>
                    <a:pt x="35685" y="0"/>
                  </a:lnTo>
                  <a:lnTo>
                    <a:pt x="35685" y="138241"/>
                  </a:lnTo>
                  <a:lnTo>
                    <a:pt x="0" y="138241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9BD29B-DDF2-3F7A-BE96-0C27C579DEFF}"/>
                </a:ext>
              </a:extLst>
            </p:cNvPr>
            <p:cNvSpPr/>
            <p:nvPr/>
          </p:nvSpPr>
          <p:spPr>
            <a:xfrm>
              <a:off x="7834433" y="2599725"/>
              <a:ext cx="383459" cy="321011"/>
            </a:xfrm>
            <a:custGeom>
              <a:avLst/>
              <a:gdLst>
                <a:gd name="connsiteX0" fmla="*/ 0 w 383459"/>
                <a:gd name="connsiteY0" fmla="*/ 0 h 321011"/>
                <a:gd name="connsiteX1" fmla="*/ 383460 w 383459"/>
                <a:gd name="connsiteY1" fmla="*/ 0 h 321011"/>
                <a:gd name="connsiteX2" fmla="*/ 383460 w 383459"/>
                <a:gd name="connsiteY2" fmla="*/ 321011 h 321011"/>
                <a:gd name="connsiteX3" fmla="*/ 0 w 383459"/>
                <a:gd name="connsiteY3" fmla="*/ 321011 h 321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459" h="321011">
                  <a:moveTo>
                    <a:pt x="0" y="0"/>
                  </a:moveTo>
                  <a:lnTo>
                    <a:pt x="383460" y="0"/>
                  </a:lnTo>
                  <a:lnTo>
                    <a:pt x="383460" y="321011"/>
                  </a:lnTo>
                  <a:lnTo>
                    <a:pt x="0" y="321011"/>
                  </a:ln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43" name="Graphic 8">
            <a:extLst>
              <a:ext uri="{FF2B5EF4-FFF2-40B4-BE49-F238E27FC236}">
                <a16:creationId xmlns:a16="http://schemas.microsoft.com/office/drawing/2014/main" id="{F21C8979-E8C1-F84D-F8AC-83931CF44A60}"/>
              </a:ext>
            </a:extLst>
          </p:cNvPr>
          <p:cNvGrpSpPr/>
          <p:nvPr/>
        </p:nvGrpSpPr>
        <p:grpSpPr>
          <a:xfrm>
            <a:off x="1728402" y="2811167"/>
            <a:ext cx="2239606" cy="1010689"/>
            <a:chOff x="8513512" y="2801253"/>
            <a:chExt cx="2239606" cy="1010689"/>
          </a:xfrm>
          <a:noFill/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0BC3766-58B9-D276-251D-9790AEAC1B53}"/>
                </a:ext>
              </a:extLst>
            </p:cNvPr>
            <p:cNvSpPr/>
            <p:nvPr/>
          </p:nvSpPr>
          <p:spPr>
            <a:xfrm>
              <a:off x="9647117" y="2801253"/>
              <a:ext cx="857961" cy="679155"/>
            </a:xfrm>
            <a:custGeom>
              <a:avLst/>
              <a:gdLst>
                <a:gd name="connsiteX0" fmla="*/ 857962 w 857961"/>
                <a:gd name="connsiteY0" fmla="*/ 673285 h 679155"/>
                <a:gd name="connsiteX1" fmla="*/ 857962 w 857961"/>
                <a:gd name="connsiteY1" fmla="*/ 84637 h 679155"/>
                <a:gd name="connsiteX2" fmla="*/ 773477 w 857961"/>
                <a:gd name="connsiteY2" fmla="*/ 0 h 679155"/>
                <a:gd name="connsiteX3" fmla="*/ 773324 w 857961"/>
                <a:gd name="connsiteY3" fmla="*/ 0 h 679155"/>
                <a:gd name="connsiteX4" fmla="*/ 0 w 857961"/>
                <a:gd name="connsiteY4" fmla="*/ 0 h 679155"/>
                <a:gd name="connsiteX5" fmla="*/ 0 w 857961"/>
                <a:gd name="connsiteY5" fmla="*/ 679156 h 67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961" h="679155">
                  <a:moveTo>
                    <a:pt x="857962" y="673285"/>
                  </a:moveTo>
                  <a:lnTo>
                    <a:pt x="857962" y="84637"/>
                  </a:lnTo>
                  <a:cubicBezTo>
                    <a:pt x="858007" y="37934"/>
                    <a:pt x="820180" y="46"/>
                    <a:pt x="773477" y="0"/>
                  </a:cubicBezTo>
                  <a:cubicBezTo>
                    <a:pt x="773423" y="0"/>
                    <a:pt x="773378" y="0"/>
                    <a:pt x="773324" y="0"/>
                  </a:cubicBezTo>
                  <a:lnTo>
                    <a:pt x="0" y="0"/>
                  </a:lnTo>
                  <a:lnTo>
                    <a:pt x="0" y="679156"/>
                  </a:ln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E0457CF-10FE-D3A3-464E-06102D5F8F69}"/>
                </a:ext>
              </a:extLst>
            </p:cNvPr>
            <p:cNvSpPr/>
            <p:nvPr/>
          </p:nvSpPr>
          <p:spPr>
            <a:xfrm>
              <a:off x="8781301" y="2801253"/>
              <a:ext cx="872296" cy="673284"/>
            </a:xfrm>
            <a:custGeom>
              <a:avLst/>
              <a:gdLst>
                <a:gd name="connsiteX0" fmla="*/ 872297 w 872296"/>
                <a:gd name="connsiteY0" fmla="*/ 0 h 673284"/>
                <a:gd name="connsiteX1" fmla="*/ 84561 w 872296"/>
                <a:gd name="connsiteY1" fmla="*/ 0 h 673284"/>
                <a:gd name="connsiteX2" fmla="*/ 0 w 872296"/>
                <a:gd name="connsiteY2" fmla="*/ 84561 h 673284"/>
                <a:gd name="connsiteX3" fmla="*/ 0 w 872296"/>
                <a:gd name="connsiteY3" fmla="*/ 84637 h 673284"/>
                <a:gd name="connsiteX4" fmla="*/ 0 w 872296"/>
                <a:gd name="connsiteY4" fmla="*/ 673285 h 67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2296" h="673284">
                  <a:moveTo>
                    <a:pt x="872297" y="0"/>
                  </a:moveTo>
                  <a:lnTo>
                    <a:pt x="84561" y="0"/>
                  </a:lnTo>
                  <a:cubicBezTo>
                    <a:pt x="37858" y="0"/>
                    <a:pt x="0" y="37858"/>
                    <a:pt x="0" y="84561"/>
                  </a:cubicBezTo>
                  <a:cubicBezTo>
                    <a:pt x="0" y="84584"/>
                    <a:pt x="0" y="84614"/>
                    <a:pt x="0" y="84637"/>
                  </a:cubicBezTo>
                  <a:lnTo>
                    <a:pt x="0" y="673285"/>
                  </a:ln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5807657-DB14-30B6-5E95-FB6246BDF490}"/>
                </a:ext>
              </a:extLst>
            </p:cNvPr>
            <p:cNvSpPr/>
            <p:nvPr/>
          </p:nvSpPr>
          <p:spPr>
            <a:xfrm>
              <a:off x="9647498" y="3474537"/>
              <a:ext cx="933982" cy="254750"/>
            </a:xfrm>
            <a:custGeom>
              <a:avLst/>
              <a:gdLst>
                <a:gd name="connsiteX0" fmla="*/ 933983 w 933982"/>
                <a:gd name="connsiteY0" fmla="*/ 56501 h 254750"/>
                <a:gd name="connsiteX1" fmla="*/ 933983 w 933982"/>
                <a:gd name="connsiteY1" fmla="*/ 254750 h 254750"/>
                <a:gd name="connsiteX2" fmla="*/ 0 w 933982"/>
                <a:gd name="connsiteY2" fmla="*/ 254750 h 254750"/>
                <a:gd name="connsiteX3" fmla="*/ 0 w 933982"/>
                <a:gd name="connsiteY3" fmla="*/ 0 h 254750"/>
                <a:gd name="connsiteX4" fmla="*/ 877710 w 933982"/>
                <a:gd name="connsiteY4" fmla="*/ 0 h 254750"/>
                <a:gd name="connsiteX5" fmla="*/ 933983 w 933982"/>
                <a:gd name="connsiteY5" fmla="*/ 56120 h 254750"/>
                <a:gd name="connsiteX6" fmla="*/ 933983 w 933982"/>
                <a:gd name="connsiteY6" fmla="*/ 56501 h 25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3982" h="254750">
                  <a:moveTo>
                    <a:pt x="933983" y="56501"/>
                  </a:moveTo>
                  <a:lnTo>
                    <a:pt x="933983" y="254750"/>
                  </a:lnTo>
                  <a:lnTo>
                    <a:pt x="0" y="254750"/>
                  </a:lnTo>
                  <a:lnTo>
                    <a:pt x="0" y="0"/>
                  </a:lnTo>
                  <a:lnTo>
                    <a:pt x="877710" y="0"/>
                  </a:lnTo>
                  <a:cubicBezTo>
                    <a:pt x="908744" y="-46"/>
                    <a:pt x="933945" y="25086"/>
                    <a:pt x="933983" y="56120"/>
                  </a:cubicBezTo>
                  <a:cubicBezTo>
                    <a:pt x="933983" y="56250"/>
                    <a:pt x="933983" y="56372"/>
                    <a:pt x="933983" y="56501"/>
                  </a:cubicBezTo>
                  <a:close/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34DFB3-EB55-CA0B-4E1D-E698A7EC6140}"/>
                </a:ext>
              </a:extLst>
            </p:cNvPr>
            <p:cNvSpPr/>
            <p:nvPr/>
          </p:nvSpPr>
          <p:spPr>
            <a:xfrm>
              <a:off x="8704899" y="3474538"/>
              <a:ext cx="949689" cy="254521"/>
            </a:xfrm>
            <a:custGeom>
              <a:avLst/>
              <a:gdLst>
                <a:gd name="connsiteX0" fmla="*/ 949690 w 949689"/>
                <a:gd name="connsiteY0" fmla="*/ 0 h 254521"/>
                <a:gd name="connsiteX1" fmla="*/ 56196 w 949689"/>
                <a:gd name="connsiteY1" fmla="*/ 0 h 254521"/>
                <a:gd name="connsiteX2" fmla="*/ 0 w 949689"/>
                <a:gd name="connsiteY2" fmla="*/ 56196 h 254521"/>
                <a:gd name="connsiteX3" fmla="*/ 0 w 949689"/>
                <a:gd name="connsiteY3" fmla="*/ 56272 h 254521"/>
                <a:gd name="connsiteX4" fmla="*/ 0 w 949689"/>
                <a:gd name="connsiteY4" fmla="*/ 254522 h 254521"/>
                <a:gd name="connsiteX5" fmla="*/ 949690 w 949689"/>
                <a:gd name="connsiteY5" fmla="*/ 254522 h 2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689" h="254521">
                  <a:moveTo>
                    <a:pt x="949690" y="0"/>
                  </a:moveTo>
                  <a:lnTo>
                    <a:pt x="56196" y="0"/>
                  </a:lnTo>
                  <a:cubicBezTo>
                    <a:pt x="25162" y="0"/>
                    <a:pt x="0" y="25163"/>
                    <a:pt x="0" y="56196"/>
                  </a:cubicBezTo>
                  <a:cubicBezTo>
                    <a:pt x="0" y="56219"/>
                    <a:pt x="0" y="56250"/>
                    <a:pt x="0" y="56272"/>
                  </a:cubicBezTo>
                  <a:lnTo>
                    <a:pt x="0" y="254522"/>
                  </a:lnTo>
                  <a:lnTo>
                    <a:pt x="949690" y="254522"/>
                  </a:ln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55F4FC2-2533-6007-C075-8D32A2D99189}"/>
                </a:ext>
              </a:extLst>
            </p:cNvPr>
            <p:cNvSpPr/>
            <p:nvPr/>
          </p:nvSpPr>
          <p:spPr>
            <a:xfrm>
              <a:off x="8704899" y="3728754"/>
              <a:ext cx="1878182" cy="83188"/>
            </a:xfrm>
            <a:custGeom>
              <a:avLst/>
              <a:gdLst>
                <a:gd name="connsiteX0" fmla="*/ 0 w 1878182"/>
                <a:gd name="connsiteY0" fmla="*/ 83188 h 83188"/>
                <a:gd name="connsiteX1" fmla="*/ 0 w 1878182"/>
                <a:gd name="connsiteY1" fmla="*/ 0 h 83188"/>
                <a:gd name="connsiteX2" fmla="*/ 1878183 w 1878182"/>
                <a:gd name="connsiteY2" fmla="*/ 0 h 83188"/>
                <a:gd name="connsiteX3" fmla="*/ 1878183 w 1878182"/>
                <a:gd name="connsiteY3" fmla="*/ 83188 h 8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8182" h="83188">
                  <a:moveTo>
                    <a:pt x="0" y="83188"/>
                  </a:moveTo>
                  <a:lnTo>
                    <a:pt x="0" y="0"/>
                  </a:lnTo>
                  <a:lnTo>
                    <a:pt x="1878183" y="0"/>
                  </a:lnTo>
                  <a:lnTo>
                    <a:pt x="1878183" y="83188"/>
                  </a:ln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ED57DFF-4829-2B31-C564-D10A7B48E18E}"/>
                </a:ext>
              </a:extLst>
            </p:cNvPr>
            <p:cNvSpPr/>
            <p:nvPr/>
          </p:nvSpPr>
          <p:spPr>
            <a:xfrm>
              <a:off x="8513512" y="3119290"/>
              <a:ext cx="267788" cy="688611"/>
            </a:xfrm>
            <a:custGeom>
              <a:avLst/>
              <a:gdLst>
                <a:gd name="connsiteX0" fmla="*/ 267789 w 267788"/>
                <a:gd name="connsiteY0" fmla="*/ 17461 h 688611"/>
                <a:gd name="connsiteX1" fmla="*/ 226843 w 267788"/>
                <a:gd name="connsiteY1" fmla="*/ 0 h 688611"/>
                <a:gd name="connsiteX2" fmla="*/ 56730 w 267788"/>
                <a:gd name="connsiteY2" fmla="*/ 0 h 688611"/>
                <a:gd name="connsiteX3" fmla="*/ 0 w 267788"/>
                <a:gd name="connsiteY3" fmla="*/ 56577 h 688611"/>
                <a:gd name="connsiteX4" fmla="*/ 0 w 267788"/>
                <a:gd name="connsiteY4" fmla="*/ 56654 h 688611"/>
                <a:gd name="connsiteX5" fmla="*/ 0 w 267788"/>
                <a:gd name="connsiteY5" fmla="*/ 688611 h 688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788" h="688611">
                  <a:moveTo>
                    <a:pt x="267789" y="17461"/>
                  </a:moveTo>
                  <a:cubicBezTo>
                    <a:pt x="257083" y="6314"/>
                    <a:pt x="242299" y="8"/>
                    <a:pt x="226843" y="0"/>
                  </a:cubicBezTo>
                  <a:lnTo>
                    <a:pt x="56730" y="0"/>
                  </a:lnTo>
                  <a:cubicBezTo>
                    <a:pt x="25445" y="-46"/>
                    <a:pt x="46" y="25292"/>
                    <a:pt x="0" y="56577"/>
                  </a:cubicBezTo>
                  <a:cubicBezTo>
                    <a:pt x="0" y="56600"/>
                    <a:pt x="0" y="56631"/>
                    <a:pt x="0" y="56654"/>
                  </a:cubicBezTo>
                  <a:lnTo>
                    <a:pt x="0" y="688611"/>
                  </a:ln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25C4B60-5215-A836-8261-6AB9F017FB98}"/>
                </a:ext>
              </a:extLst>
            </p:cNvPr>
            <p:cNvSpPr/>
            <p:nvPr/>
          </p:nvSpPr>
          <p:spPr>
            <a:xfrm>
              <a:off x="10505078" y="3119290"/>
              <a:ext cx="248040" cy="684493"/>
            </a:xfrm>
            <a:custGeom>
              <a:avLst/>
              <a:gdLst>
                <a:gd name="connsiteX0" fmla="*/ 248040 w 248040"/>
                <a:gd name="connsiteY0" fmla="*/ 684494 h 684493"/>
                <a:gd name="connsiteX1" fmla="*/ 248040 w 248040"/>
                <a:gd name="connsiteY1" fmla="*/ 56654 h 684493"/>
                <a:gd name="connsiteX2" fmla="*/ 191387 w 248040"/>
                <a:gd name="connsiteY2" fmla="*/ 0 h 684493"/>
                <a:gd name="connsiteX3" fmla="*/ 21274 w 248040"/>
                <a:gd name="connsiteY3" fmla="*/ 0 h 684493"/>
                <a:gd name="connsiteX4" fmla="*/ 0 w 248040"/>
                <a:gd name="connsiteY4" fmla="*/ 4194 h 684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040" h="684493">
                  <a:moveTo>
                    <a:pt x="248040" y="684494"/>
                  </a:moveTo>
                  <a:lnTo>
                    <a:pt x="248040" y="56654"/>
                  </a:lnTo>
                  <a:cubicBezTo>
                    <a:pt x="248040" y="25369"/>
                    <a:pt x="222672" y="0"/>
                    <a:pt x="191387" y="0"/>
                  </a:cubicBezTo>
                  <a:lnTo>
                    <a:pt x="21274" y="0"/>
                  </a:lnTo>
                  <a:cubicBezTo>
                    <a:pt x="13977" y="-30"/>
                    <a:pt x="6740" y="1396"/>
                    <a:pt x="0" y="4194"/>
                  </a:cubicBezTo>
                </a:path>
              </a:pathLst>
            </a:custGeom>
            <a:noFill/>
            <a:ln w="12700" cap="flat">
              <a:solidFill>
                <a:srgbClr val="E3E9E9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11" name="Graphic 8">
            <a:extLst>
              <a:ext uri="{FF2B5EF4-FFF2-40B4-BE49-F238E27FC236}">
                <a16:creationId xmlns:a16="http://schemas.microsoft.com/office/drawing/2014/main" id="{1F4146AE-7EFF-D0A1-CA86-77E5370A028D}"/>
              </a:ext>
            </a:extLst>
          </p:cNvPr>
          <p:cNvGrpSpPr/>
          <p:nvPr/>
        </p:nvGrpSpPr>
        <p:grpSpPr>
          <a:xfrm>
            <a:off x="3873230" y="3352235"/>
            <a:ext cx="411748" cy="465733"/>
            <a:chOff x="10658340" y="3342321"/>
            <a:chExt cx="411748" cy="465733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27C6D17-F916-F73B-8EEC-83EE37D9EF1D}"/>
                </a:ext>
              </a:extLst>
            </p:cNvPr>
            <p:cNvSpPr/>
            <p:nvPr/>
          </p:nvSpPr>
          <p:spPr>
            <a:xfrm>
              <a:off x="10700278" y="3355664"/>
              <a:ext cx="325967" cy="160124"/>
            </a:xfrm>
            <a:custGeom>
              <a:avLst/>
              <a:gdLst>
                <a:gd name="connsiteX0" fmla="*/ 64812 w 325967"/>
                <a:gd name="connsiteY0" fmla="*/ 141062 h 160124"/>
                <a:gd name="connsiteX1" fmla="*/ 24781 w 325967"/>
                <a:gd name="connsiteY1" fmla="*/ 70531 h 160124"/>
                <a:gd name="connsiteX2" fmla="*/ 0 w 325967"/>
                <a:gd name="connsiteY2" fmla="*/ 15250 h 160124"/>
                <a:gd name="connsiteX3" fmla="*/ 41937 w 325967"/>
                <a:gd name="connsiteY3" fmla="*/ 41937 h 160124"/>
                <a:gd name="connsiteX4" fmla="*/ 91500 w 325967"/>
                <a:gd name="connsiteY4" fmla="*/ 97218 h 160124"/>
                <a:gd name="connsiteX5" fmla="*/ 102937 w 325967"/>
                <a:gd name="connsiteY5" fmla="*/ 83875 h 160124"/>
                <a:gd name="connsiteX6" fmla="*/ 89593 w 325967"/>
                <a:gd name="connsiteY6" fmla="*/ 40031 h 160124"/>
                <a:gd name="connsiteX7" fmla="*/ 133437 w 325967"/>
                <a:gd name="connsiteY7" fmla="*/ 89593 h 160124"/>
                <a:gd name="connsiteX8" fmla="*/ 154406 w 325967"/>
                <a:gd name="connsiteY8" fmla="*/ 0 h 160124"/>
                <a:gd name="connsiteX9" fmla="*/ 186812 w 325967"/>
                <a:gd name="connsiteY9" fmla="*/ 85781 h 160124"/>
                <a:gd name="connsiteX10" fmla="*/ 247812 w 325967"/>
                <a:gd name="connsiteY10" fmla="*/ 9531 h 160124"/>
                <a:gd name="connsiteX11" fmla="*/ 251624 w 325967"/>
                <a:gd name="connsiteY11" fmla="*/ 85781 h 160124"/>
                <a:gd name="connsiteX12" fmla="*/ 325967 w 325967"/>
                <a:gd name="connsiteY12" fmla="*/ 26687 h 160124"/>
                <a:gd name="connsiteX13" fmla="*/ 299280 w 325967"/>
                <a:gd name="connsiteY13" fmla="*/ 120093 h 160124"/>
                <a:gd name="connsiteX14" fmla="*/ 270686 w 325967"/>
                <a:gd name="connsiteY14" fmla="*/ 160124 h 160124"/>
                <a:gd name="connsiteX15" fmla="*/ 66718 w 325967"/>
                <a:gd name="connsiteY15" fmla="*/ 160124 h 16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5967" h="160124">
                  <a:moveTo>
                    <a:pt x="64812" y="141062"/>
                  </a:moveTo>
                  <a:cubicBezTo>
                    <a:pt x="64812" y="141062"/>
                    <a:pt x="38125" y="95312"/>
                    <a:pt x="24781" y="70531"/>
                  </a:cubicBezTo>
                  <a:cubicBezTo>
                    <a:pt x="15471" y="52597"/>
                    <a:pt x="7198" y="34137"/>
                    <a:pt x="0" y="15250"/>
                  </a:cubicBezTo>
                  <a:cubicBezTo>
                    <a:pt x="0" y="15250"/>
                    <a:pt x="32406" y="34312"/>
                    <a:pt x="41937" y="41937"/>
                  </a:cubicBezTo>
                  <a:cubicBezTo>
                    <a:pt x="51469" y="49562"/>
                    <a:pt x="91500" y="97218"/>
                    <a:pt x="91500" y="97218"/>
                  </a:cubicBezTo>
                  <a:lnTo>
                    <a:pt x="102937" y="83875"/>
                  </a:lnTo>
                  <a:lnTo>
                    <a:pt x="89593" y="40031"/>
                  </a:lnTo>
                  <a:lnTo>
                    <a:pt x="133437" y="89593"/>
                  </a:lnTo>
                  <a:lnTo>
                    <a:pt x="154406" y="0"/>
                  </a:lnTo>
                  <a:lnTo>
                    <a:pt x="186812" y="85781"/>
                  </a:lnTo>
                  <a:lnTo>
                    <a:pt x="247812" y="9531"/>
                  </a:lnTo>
                  <a:lnTo>
                    <a:pt x="251624" y="85781"/>
                  </a:lnTo>
                  <a:lnTo>
                    <a:pt x="325967" y="26687"/>
                  </a:lnTo>
                  <a:lnTo>
                    <a:pt x="299280" y="120093"/>
                  </a:lnTo>
                  <a:lnTo>
                    <a:pt x="270686" y="160124"/>
                  </a:lnTo>
                  <a:lnTo>
                    <a:pt x="66718" y="160124"/>
                  </a:ln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B94C5F6-E4CB-3F49-679F-2301CAFA6561}"/>
                </a:ext>
              </a:extLst>
            </p:cNvPr>
            <p:cNvSpPr/>
            <p:nvPr/>
          </p:nvSpPr>
          <p:spPr>
            <a:xfrm>
              <a:off x="10658340" y="3342321"/>
              <a:ext cx="411748" cy="171561"/>
            </a:xfrm>
            <a:custGeom>
              <a:avLst/>
              <a:gdLst>
                <a:gd name="connsiteX0" fmla="*/ 95312 w 411748"/>
                <a:gd name="connsiteY0" fmla="*/ 154406 h 171561"/>
                <a:gd name="connsiteX1" fmla="*/ 49562 w 411748"/>
                <a:gd name="connsiteY1" fmla="*/ 112468 h 171561"/>
                <a:gd name="connsiteX2" fmla="*/ 0 w 411748"/>
                <a:gd name="connsiteY2" fmla="*/ 41937 h 171561"/>
                <a:gd name="connsiteX3" fmla="*/ 87687 w 411748"/>
                <a:gd name="connsiteY3" fmla="*/ 95312 h 171561"/>
                <a:gd name="connsiteX4" fmla="*/ 141062 w 411748"/>
                <a:gd name="connsiteY4" fmla="*/ 150593 h 171561"/>
                <a:gd name="connsiteX5" fmla="*/ 120093 w 411748"/>
                <a:gd name="connsiteY5" fmla="*/ 80062 h 171561"/>
                <a:gd name="connsiteX6" fmla="*/ 116281 w 411748"/>
                <a:gd name="connsiteY6" fmla="*/ 7625 h 171561"/>
                <a:gd name="connsiteX7" fmla="*/ 175374 w 411748"/>
                <a:gd name="connsiteY7" fmla="*/ 78156 h 171561"/>
                <a:gd name="connsiteX8" fmla="*/ 200155 w 411748"/>
                <a:gd name="connsiteY8" fmla="*/ 144874 h 171561"/>
                <a:gd name="connsiteX9" fmla="*/ 215405 w 411748"/>
                <a:gd name="connsiteY9" fmla="*/ 74343 h 171561"/>
                <a:gd name="connsiteX10" fmla="*/ 249718 w 411748"/>
                <a:gd name="connsiteY10" fmla="*/ 0 h 171561"/>
                <a:gd name="connsiteX11" fmla="*/ 255437 w 411748"/>
                <a:gd name="connsiteY11" fmla="*/ 64812 h 171561"/>
                <a:gd name="connsiteX12" fmla="*/ 238280 w 411748"/>
                <a:gd name="connsiteY12" fmla="*/ 158218 h 171561"/>
                <a:gd name="connsiteX13" fmla="*/ 287843 w 411748"/>
                <a:gd name="connsiteY13" fmla="*/ 70531 h 171561"/>
                <a:gd name="connsiteX14" fmla="*/ 350749 w 411748"/>
                <a:gd name="connsiteY14" fmla="*/ 11437 h 171561"/>
                <a:gd name="connsiteX15" fmla="*/ 324061 w 411748"/>
                <a:gd name="connsiteY15" fmla="*/ 97218 h 171561"/>
                <a:gd name="connsiteX16" fmla="*/ 295468 w 411748"/>
                <a:gd name="connsiteY16" fmla="*/ 156312 h 171561"/>
                <a:gd name="connsiteX17" fmla="*/ 352655 w 411748"/>
                <a:gd name="connsiteY17" fmla="*/ 91500 h 171561"/>
                <a:gd name="connsiteX18" fmla="*/ 411748 w 411748"/>
                <a:gd name="connsiteY18" fmla="*/ 51469 h 171561"/>
                <a:gd name="connsiteX19" fmla="*/ 375530 w 411748"/>
                <a:gd name="connsiteY19" fmla="*/ 114375 h 171561"/>
                <a:gd name="connsiteX20" fmla="*/ 329780 w 411748"/>
                <a:gd name="connsiteY20" fmla="*/ 171562 h 171561"/>
                <a:gd name="connsiteX21" fmla="*/ 95312 w 411748"/>
                <a:gd name="connsiteY21" fmla="*/ 171562 h 171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1748" h="171561">
                  <a:moveTo>
                    <a:pt x="95312" y="154406"/>
                  </a:moveTo>
                  <a:cubicBezTo>
                    <a:pt x="95312" y="154406"/>
                    <a:pt x="78156" y="146781"/>
                    <a:pt x="49562" y="112468"/>
                  </a:cubicBezTo>
                  <a:cubicBezTo>
                    <a:pt x="31301" y="90234"/>
                    <a:pt x="14731" y="66658"/>
                    <a:pt x="0" y="41937"/>
                  </a:cubicBezTo>
                  <a:cubicBezTo>
                    <a:pt x="0" y="41937"/>
                    <a:pt x="64812" y="78156"/>
                    <a:pt x="87687" y="95312"/>
                  </a:cubicBezTo>
                  <a:cubicBezTo>
                    <a:pt x="107207" y="111988"/>
                    <a:pt x="125080" y="130501"/>
                    <a:pt x="141062" y="150593"/>
                  </a:cubicBezTo>
                  <a:cubicBezTo>
                    <a:pt x="141062" y="150593"/>
                    <a:pt x="122000" y="102937"/>
                    <a:pt x="120093" y="80062"/>
                  </a:cubicBezTo>
                  <a:cubicBezTo>
                    <a:pt x="118187" y="57187"/>
                    <a:pt x="116281" y="7625"/>
                    <a:pt x="116281" y="7625"/>
                  </a:cubicBezTo>
                  <a:cubicBezTo>
                    <a:pt x="116281" y="7625"/>
                    <a:pt x="171562" y="62906"/>
                    <a:pt x="175374" y="78156"/>
                  </a:cubicBezTo>
                  <a:cubicBezTo>
                    <a:pt x="179187" y="93406"/>
                    <a:pt x="200155" y="144874"/>
                    <a:pt x="200155" y="144874"/>
                  </a:cubicBezTo>
                  <a:cubicBezTo>
                    <a:pt x="206477" y="121649"/>
                    <a:pt x="211570" y="98103"/>
                    <a:pt x="215405" y="74343"/>
                  </a:cubicBezTo>
                  <a:cubicBezTo>
                    <a:pt x="219218" y="45750"/>
                    <a:pt x="249718" y="0"/>
                    <a:pt x="249718" y="0"/>
                  </a:cubicBezTo>
                  <a:cubicBezTo>
                    <a:pt x="249718" y="0"/>
                    <a:pt x="253530" y="32406"/>
                    <a:pt x="255437" y="64812"/>
                  </a:cubicBezTo>
                  <a:cubicBezTo>
                    <a:pt x="257343" y="97218"/>
                    <a:pt x="238280" y="158218"/>
                    <a:pt x="238280" y="158218"/>
                  </a:cubicBezTo>
                  <a:cubicBezTo>
                    <a:pt x="238280" y="158218"/>
                    <a:pt x="263061" y="99125"/>
                    <a:pt x="287843" y="70531"/>
                  </a:cubicBezTo>
                  <a:cubicBezTo>
                    <a:pt x="307294" y="49280"/>
                    <a:pt x="328324" y="29524"/>
                    <a:pt x="350749" y="11437"/>
                  </a:cubicBezTo>
                  <a:cubicBezTo>
                    <a:pt x="350749" y="11437"/>
                    <a:pt x="331686" y="70531"/>
                    <a:pt x="324061" y="97218"/>
                  </a:cubicBezTo>
                  <a:cubicBezTo>
                    <a:pt x="316940" y="117996"/>
                    <a:pt x="307340" y="137837"/>
                    <a:pt x="295468" y="156312"/>
                  </a:cubicBezTo>
                  <a:cubicBezTo>
                    <a:pt x="313356" y="133696"/>
                    <a:pt x="332449" y="112064"/>
                    <a:pt x="352655" y="91500"/>
                  </a:cubicBezTo>
                  <a:cubicBezTo>
                    <a:pt x="371260" y="76616"/>
                    <a:pt x="391024" y="63226"/>
                    <a:pt x="411748" y="51469"/>
                  </a:cubicBezTo>
                  <a:cubicBezTo>
                    <a:pt x="411748" y="51469"/>
                    <a:pt x="390780" y="91500"/>
                    <a:pt x="375530" y="114375"/>
                  </a:cubicBezTo>
                  <a:cubicBezTo>
                    <a:pt x="361302" y="134230"/>
                    <a:pt x="346029" y="153323"/>
                    <a:pt x="329780" y="171562"/>
                  </a:cubicBezTo>
                  <a:lnTo>
                    <a:pt x="95312" y="171562"/>
                  </a:lnTo>
                  <a:close/>
                </a:path>
              </a:pathLst>
            </a:custGeom>
            <a:solidFill>
              <a:srgbClr val="3E658E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3B246C5-119F-2B75-DAE3-C771B6173878}"/>
                </a:ext>
              </a:extLst>
            </p:cNvPr>
            <p:cNvSpPr/>
            <p:nvPr/>
          </p:nvSpPr>
          <p:spPr>
            <a:xfrm>
              <a:off x="10711486" y="3492914"/>
              <a:ext cx="310565" cy="315139"/>
            </a:xfrm>
            <a:custGeom>
              <a:avLst/>
              <a:gdLst>
                <a:gd name="connsiteX0" fmla="*/ 310565 w 310565"/>
                <a:gd name="connsiteY0" fmla="*/ 0 h 315139"/>
                <a:gd name="connsiteX1" fmla="*/ 297374 w 310565"/>
                <a:gd name="connsiteY1" fmla="*/ 116281 h 315139"/>
                <a:gd name="connsiteX2" fmla="*/ 274728 w 310565"/>
                <a:gd name="connsiteY2" fmla="*/ 315140 h 315139"/>
                <a:gd name="connsiteX3" fmla="*/ 35837 w 310565"/>
                <a:gd name="connsiteY3" fmla="*/ 315140 h 315139"/>
                <a:gd name="connsiteX4" fmla="*/ 13191 w 310565"/>
                <a:gd name="connsiteY4" fmla="*/ 116281 h 315139"/>
                <a:gd name="connsiteX5" fmla="*/ 0 w 310565"/>
                <a:gd name="connsiteY5" fmla="*/ 0 h 315139"/>
                <a:gd name="connsiteX6" fmla="*/ 310565 w 310565"/>
                <a:gd name="connsiteY6" fmla="*/ 0 h 31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565" h="315139">
                  <a:moveTo>
                    <a:pt x="310565" y="0"/>
                  </a:moveTo>
                  <a:lnTo>
                    <a:pt x="297374" y="116281"/>
                  </a:lnTo>
                  <a:lnTo>
                    <a:pt x="274728" y="315140"/>
                  </a:lnTo>
                  <a:lnTo>
                    <a:pt x="35837" y="315140"/>
                  </a:lnTo>
                  <a:lnTo>
                    <a:pt x="13191" y="116281"/>
                  </a:lnTo>
                  <a:lnTo>
                    <a:pt x="0" y="0"/>
                  </a:lnTo>
                  <a:lnTo>
                    <a:pt x="310565" y="0"/>
                  </a:lnTo>
                  <a:close/>
                </a:path>
              </a:pathLst>
            </a:custGeom>
            <a:solidFill>
              <a:srgbClr val="FFFFFF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9757013-46CA-B47B-BCD6-F11D6F5652C5}"/>
                </a:ext>
              </a:extLst>
            </p:cNvPr>
            <p:cNvSpPr/>
            <p:nvPr/>
          </p:nvSpPr>
          <p:spPr>
            <a:xfrm>
              <a:off x="10724678" y="3609195"/>
              <a:ext cx="284182" cy="198859"/>
            </a:xfrm>
            <a:custGeom>
              <a:avLst/>
              <a:gdLst>
                <a:gd name="connsiteX0" fmla="*/ 284183 w 284182"/>
                <a:gd name="connsiteY0" fmla="*/ 0 h 198859"/>
                <a:gd name="connsiteX1" fmla="*/ 261536 w 284182"/>
                <a:gd name="connsiteY1" fmla="*/ 198859 h 198859"/>
                <a:gd name="connsiteX2" fmla="*/ 22646 w 284182"/>
                <a:gd name="connsiteY2" fmla="*/ 198859 h 198859"/>
                <a:gd name="connsiteX3" fmla="*/ 0 w 284182"/>
                <a:gd name="connsiteY3" fmla="*/ 0 h 198859"/>
                <a:gd name="connsiteX4" fmla="*/ 284183 w 284182"/>
                <a:gd name="connsiteY4" fmla="*/ 0 h 19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82" h="198859">
                  <a:moveTo>
                    <a:pt x="284183" y="0"/>
                  </a:moveTo>
                  <a:lnTo>
                    <a:pt x="261536" y="198859"/>
                  </a:lnTo>
                  <a:lnTo>
                    <a:pt x="22646" y="198859"/>
                  </a:lnTo>
                  <a:lnTo>
                    <a:pt x="0" y="0"/>
                  </a:lnTo>
                  <a:lnTo>
                    <a:pt x="284183" y="0"/>
                  </a:lnTo>
                  <a:close/>
                </a:path>
              </a:pathLst>
            </a:custGeom>
            <a:solidFill>
              <a:srgbClr val="AD5941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A06936D-97A3-06FF-0302-B364283A665B}"/>
                </a:ext>
              </a:extLst>
            </p:cNvPr>
            <p:cNvSpPr/>
            <p:nvPr/>
          </p:nvSpPr>
          <p:spPr>
            <a:xfrm>
              <a:off x="10757465" y="3641601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9584115-184F-3F3E-4AAF-8AC8315E7D6C}"/>
                </a:ext>
              </a:extLst>
            </p:cNvPr>
            <p:cNvSpPr/>
            <p:nvPr/>
          </p:nvSpPr>
          <p:spPr>
            <a:xfrm>
              <a:off x="10841340" y="3641601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AA95DBA-A256-3A6C-C93B-AB60B7DCC53B}"/>
                </a:ext>
              </a:extLst>
            </p:cNvPr>
            <p:cNvSpPr/>
            <p:nvPr/>
          </p:nvSpPr>
          <p:spPr>
            <a:xfrm>
              <a:off x="10789871" y="3700694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08836C8-B1C9-8B7E-15DA-4FE67899CDCB}"/>
                </a:ext>
              </a:extLst>
            </p:cNvPr>
            <p:cNvSpPr/>
            <p:nvPr/>
          </p:nvSpPr>
          <p:spPr>
            <a:xfrm>
              <a:off x="10890902" y="3700694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A09BB3-9913-FC1B-DBA9-3D891D20DBA7}"/>
                </a:ext>
              </a:extLst>
            </p:cNvPr>
            <p:cNvSpPr/>
            <p:nvPr/>
          </p:nvSpPr>
          <p:spPr>
            <a:xfrm>
              <a:off x="10957620" y="3700694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08A66F7-E44F-00AD-CED6-67089D7AE530}"/>
                </a:ext>
              </a:extLst>
            </p:cNvPr>
            <p:cNvSpPr/>
            <p:nvPr/>
          </p:nvSpPr>
          <p:spPr>
            <a:xfrm>
              <a:off x="10925214" y="3641601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36949C8-6284-934D-ACC4-6517C876B578}"/>
                </a:ext>
              </a:extLst>
            </p:cNvPr>
            <p:cNvSpPr/>
            <p:nvPr/>
          </p:nvSpPr>
          <p:spPr>
            <a:xfrm>
              <a:off x="10757465" y="3748350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EE8DA7F-199C-1C77-95D8-D7A39A406AC3}"/>
                </a:ext>
              </a:extLst>
            </p:cNvPr>
            <p:cNvSpPr/>
            <p:nvPr/>
          </p:nvSpPr>
          <p:spPr>
            <a:xfrm>
              <a:off x="10841340" y="3748350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3832DD-A4EE-2654-7F00-10CC30A7ACFD}"/>
                </a:ext>
              </a:extLst>
            </p:cNvPr>
            <p:cNvSpPr/>
            <p:nvPr/>
          </p:nvSpPr>
          <p:spPr>
            <a:xfrm>
              <a:off x="10925214" y="3748350"/>
              <a:ext cx="22874" cy="22874"/>
            </a:xfrm>
            <a:custGeom>
              <a:avLst/>
              <a:gdLst>
                <a:gd name="connsiteX0" fmla="*/ 22875 w 22874"/>
                <a:gd name="connsiteY0" fmla="*/ 11437 h 22874"/>
                <a:gd name="connsiteX1" fmla="*/ 11437 w 22874"/>
                <a:gd name="connsiteY1" fmla="*/ 22875 h 22874"/>
                <a:gd name="connsiteX2" fmla="*/ 0 w 22874"/>
                <a:gd name="connsiteY2" fmla="*/ 11437 h 22874"/>
                <a:gd name="connsiteX3" fmla="*/ 11437 w 22874"/>
                <a:gd name="connsiteY3" fmla="*/ 0 h 22874"/>
                <a:gd name="connsiteX4" fmla="*/ 22875 w 22874"/>
                <a:gd name="connsiteY4" fmla="*/ 11437 h 2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4" h="22874">
                  <a:moveTo>
                    <a:pt x="22875" y="11437"/>
                  </a:moveTo>
                  <a:cubicBezTo>
                    <a:pt x="22875" y="17754"/>
                    <a:pt x="17754" y="22875"/>
                    <a:pt x="11437" y="22875"/>
                  </a:cubicBezTo>
                  <a:cubicBezTo>
                    <a:pt x="5121" y="22875"/>
                    <a:pt x="0" y="17754"/>
                    <a:pt x="0" y="11437"/>
                  </a:cubicBezTo>
                  <a:cubicBezTo>
                    <a:pt x="0" y="5121"/>
                    <a:pt x="5121" y="0"/>
                    <a:pt x="11437" y="0"/>
                  </a:cubicBezTo>
                  <a:cubicBezTo>
                    <a:pt x="17754" y="0"/>
                    <a:pt x="22875" y="5121"/>
                    <a:pt x="22875" y="11437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25" name="Graphic 8">
            <a:extLst>
              <a:ext uri="{FF2B5EF4-FFF2-40B4-BE49-F238E27FC236}">
                <a16:creationId xmlns:a16="http://schemas.microsoft.com/office/drawing/2014/main" id="{0E033321-4DFE-3CC2-CA32-ED3E99C5ECA1}"/>
              </a:ext>
            </a:extLst>
          </p:cNvPr>
          <p:cNvGrpSpPr/>
          <p:nvPr/>
        </p:nvGrpSpPr>
        <p:grpSpPr>
          <a:xfrm>
            <a:off x="2345226" y="1942729"/>
            <a:ext cx="1538873" cy="1832298"/>
            <a:chOff x="9044798" y="1975679"/>
            <a:chExt cx="1538873" cy="1832298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724CA40-B0E6-2987-C375-E70B92BCF1D4}"/>
                </a:ext>
              </a:extLst>
            </p:cNvPr>
            <p:cNvSpPr/>
            <p:nvPr/>
          </p:nvSpPr>
          <p:spPr>
            <a:xfrm rot="-5391600">
              <a:off x="9433386" y="2450654"/>
              <a:ext cx="210449" cy="137706"/>
            </a:xfrm>
            <a:custGeom>
              <a:avLst/>
              <a:gdLst>
                <a:gd name="connsiteX0" fmla="*/ 210449 w 210449"/>
                <a:gd name="connsiteY0" fmla="*/ 68853 h 137706"/>
                <a:gd name="connsiteX1" fmla="*/ 105225 w 210449"/>
                <a:gd name="connsiteY1" fmla="*/ 137707 h 137706"/>
                <a:gd name="connsiteX2" fmla="*/ 0 w 210449"/>
                <a:gd name="connsiteY2" fmla="*/ 68853 h 137706"/>
                <a:gd name="connsiteX3" fmla="*/ 105225 w 210449"/>
                <a:gd name="connsiteY3" fmla="*/ 0 h 137706"/>
                <a:gd name="connsiteX4" fmla="*/ 210449 w 210449"/>
                <a:gd name="connsiteY4" fmla="*/ 68853 h 13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449" h="137706">
                  <a:moveTo>
                    <a:pt x="210449" y="68853"/>
                  </a:moveTo>
                  <a:cubicBezTo>
                    <a:pt x="210449" y="106880"/>
                    <a:pt x="163339" y="137707"/>
                    <a:pt x="105225" y="137707"/>
                  </a:cubicBezTo>
                  <a:cubicBezTo>
                    <a:pt x="47111" y="137707"/>
                    <a:pt x="0" y="106880"/>
                    <a:pt x="0" y="68853"/>
                  </a:cubicBezTo>
                  <a:cubicBezTo>
                    <a:pt x="0" y="30827"/>
                    <a:pt x="47111" y="0"/>
                    <a:pt x="105225" y="0"/>
                  </a:cubicBezTo>
                  <a:cubicBezTo>
                    <a:pt x="163339" y="0"/>
                    <a:pt x="210449" y="30827"/>
                    <a:pt x="210449" y="68853"/>
                  </a:cubicBezTo>
                  <a:close/>
                </a:path>
              </a:pathLst>
            </a:custGeom>
            <a:solidFill>
              <a:srgbClr val="AD5941"/>
            </a:solidFill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A3A0817-EF4E-47C7-DCD8-23FF2650FB9D}"/>
                </a:ext>
              </a:extLst>
            </p:cNvPr>
            <p:cNvSpPr/>
            <p:nvPr/>
          </p:nvSpPr>
          <p:spPr>
            <a:xfrm>
              <a:off x="9534004" y="1975679"/>
              <a:ext cx="554257" cy="427168"/>
            </a:xfrm>
            <a:custGeom>
              <a:avLst/>
              <a:gdLst>
                <a:gd name="connsiteX0" fmla="*/ 91077 w 554257"/>
                <a:gd name="connsiteY0" fmla="*/ 280388 h 427168"/>
                <a:gd name="connsiteX1" fmla="*/ 18563 w 554257"/>
                <a:gd name="connsiteY1" fmla="*/ 278634 h 427168"/>
                <a:gd name="connsiteX2" fmla="*/ 15056 w 554257"/>
                <a:gd name="connsiteY2" fmla="*/ 230902 h 427168"/>
                <a:gd name="connsiteX3" fmla="*/ 873 w 554257"/>
                <a:gd name="connsiteY3" fmla="*/ 193768 h 427168"/>
                <a:gd name="connsiteX4" fmla="*/ 16809 w 554257"/>
                <a:gd name="connsiteY4" fmla="*/ 156635 h 427168"/>
                <a:gd name="connsiteX5" fmla="*/ 22147 w 554257"/>
                <a:gd name="connsiteY5" fmla="*/ 115918 h 427168"/>
                <a:gd name="connsiteX6" fmla="*/ 55697 w 554257"/>
                <a:gd name="connsiteY6" fmla="*/ 78784 h 427168"/>
                <a:gd name="connsiteX7" fmla="*/ 80478 w 554257"/>
                <a:gd name="connsiteY7" fmla="*/ 46988 h 427168"/>
                <a:gd name="connsiteX8" fmla="*/ 126228 w 554257"/>
                <a:gd name="connsiteY8" fmla="*/ 24113 h 427168"/>
                <a:gd name="connsiteX9" fmla="*/ 175790 w 554257"/>
                <a:gd name="connsiteY9" fmla="*/ 17022 h 427168"/>
                <a:gd name="connsiteX10" fmla="*/ 229165 w 554257"/>
                <a:gd name="connsiteY10" fmla="*/ 4669 h 427168"/>
                <a:gd name="connsiteX11" fmla="*/ 266299 w 554257"/>
                <a:gd name="connsiteY11" fmla="*/ 13514 h 427168"/>
                <a:gd name="connsiteX12" fmla="*/ 326383 w 554257"/>
                <a:gd name="connsiteY12" fmla="*/ 11760 h 427168"/>
                <a:gd name="connsiteX13" fmla="*/ 356883 w 554257"/>
                <a:gd name="connsiteY13" fmla="*/ 31204 h 427168"/>
                <a:gd name="connsiteX14" fmla="*/ 415214 w 554257"/>
                <a:gd name="connsiteY14" fmla="*/ 55985 h 427168"/>
                <a:gd name="connsiteX15" fmla="*/ 475375 w 554257"/>
                <a:gd name="connsiteY15" fmla="*/ 94873 h 427168"/>
                <a:gd name="connsiteX16" fmla="*/ 501834 w 554257"/>
                <a:gd name="connsiteY16" fmla="*/ 121408 h 427168"/>
                <a:gd name="connsiteX17" fmla="*/ 514262 w 554257"/>
                <a:gd name="connsiteY17" fmla="*/ 165632 h 427168"/>
                <a:gd name="connsiteX18" fmla="*/ 535460 w 554257"/>
                <a:gd name="connsiteY18" fmla="*/ 195675 h 427168"/>
                <a:gd name="connsiteX19" fmla="*/ 528369 w 554257"/>
                <a:gd name="connsiteY19" fmla="*/ 243407 h 427168"/>
                <a:gd name="connsiteX20" fmla="*/ 547889 w 554257"/>
                <a:gd name="connsiteY20" fmla="*/ 282371 h 427168"/>
                <a:gd name="connsiteX21" fmla="*/ 521354 w 554257"/>
                <a:gd name="connsiteY21" fmla="*/ 328120 h 427168"/>
                <a:gd name="connsiteX22" fmla="*/ 521354 w 554257"/>
                <a:gd name="connsiteY22" fmla="*/ 363500 h 427168"/>
                <a:gd name="connsiteX23" fmla="*/ 485974 w 554257"/>
                <a:gd name="connsiteY23" fmla="*/ 391789 h 427168"/>
                <a:gd name="connsiteX24" fmla="*/ 482390 w 554257"/>
                <a:gd name="connsiteY24" fmla="*/ 416494 h 427168"/>
                <a:gd name="connsiteX25" fmla="*/ 438165 w 554257"/>
                <a:gd name="connsiteY25" fmla="*/ 427169 h 427168"/>
                <a:gd name="connsiteX26" fmla="*/ 301983 w 554257"/>
                <a:gd name="connsiteY26" fmla="*/ 299832 h 427168"/>
                <a:gd name="connsiteX27" fmla="*/ 119823 w 554257"/>
                <a:gd name="connsiteY27" fmla="*/ 283896 h 427168"/>
                <a:gd name="connsiteX28" fmla="*/ 91077 w 554257"/>
                <a:gd name="connsiteY28" fmla="*/ 280388 h 42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4257" h="427168">
                  <a:moveTo>
                    <a:pt x="91077" y="280388"/>
                  </a:moveTo>
                  <a:cubicBezTo>
                    <a:pt x="91077" y="280388"/>
                    <a:pt x="53943" y="301662"/>
                    <a:pt x="18563" y="278634"/>
                  </a:cubicBezTo>
                  <a:cubicBezTo>
                    <a:pt x="-16817" y="255607"/>
                    <a:pt x="7964" y="245085"/>
                    <a:pt x="15056" y="230902"/>
                  </a:cubicBezTo>
                  <a:cubicBezTo>
                    <a:pt x="22147" y="216720"/>
                    <a:pt x="4457" y="213212"/>
                    <a:pt x="873" y="193768"/>
                  </a:cubicBezTo>
                  <a:cubicBezTo>
                    <a:pt x="-2710" y="174325"/>
                    <a:pt x="9718" y="158389"/>
                    <a:pt x="16809" y="156635"/>
                  </a:cubicBezTo>
                  <a:cubicBezTo>
                    <a:pt x="23901" y="154881"/>
                    <a:pt x="22147" y="135361"/>
                    <a:pt x="22147" y="115918"/>
                  </a:cubicBezTo>
                  <a:cubicBezTo>
                    <a:pt x="22147" y="96474"/>
                    <a:pt x="45022" y="78784"/>
                    <a:pt x="55697" y="78784"/>
                  </a:cubicBezTo>
                  <a:cubicBezTo>
                    <a:pt x="66372" y="78784"/>
                    <a:pt x="73387" y="64678"/>
                    <a:pt x="80478" y="46988"/>
                  </a:cubicBezTo>
                  <a:cubicBezTo>
                    <a:pt x="87569" y="29298"/>
                    <a:pt x="101752" y="13362"/>
                    <a:pt x="126228" y="24113"/>
                  </a:cubicBezTo>
                  <a:cubicBezTo>
                    <a:pt x="150704" y="34864"/>
                    <a:pt x="163361" y="34712"/>
                    <a:pt x="175790" y="17022"/>
                  </a:cubicBezTo>
                  <a:cubicBezTo>
                    <a:pt x="188219" y="-668"/>
                    <a:pt x="218185" y="-4176"/>
                    <a:pt x="229165" y="4669"/>
                  </a:cubicBezTo>
                  <a:cubicBezTo>
                    <a:pt x="240145" y="13514"/>
                    <a:pt x="245025" y="31204"/>
                    <a:pt x="266299" y="13514"/>
                  </a:cubicBezTo>
                  <a:cubicBezTo>
                    <a:pt x="287572" y="-4176"/>
                    <a:pt x="314031" y="-592"/>
                    <a:pt x="326383" y="11760"/>
                  </a:cubicBezTo>
                  <a:cubicBezTo>
                    <a:pt x="338736" y="24113"/>
                    <a:pt x="336982" y="38295"/>
                    <a:pt x="356883" y="31204"/>
                  </a:cubicBezTo>
                  <a:cubicBezTo>
                    <a:pt x="376784" y="24113"/>
                    <a:pt x="408123" y="34712"/>
                    <a:pt x="415214" y="55985"/>
                  </a:cubicBezTo>
                  <a:cubicBezTo>
                    <a:pt x="422305" y="77259"/>
                    <a:pt x="460964" y="100210"/>
                    <a:pt x="475375" y="94873"/>
                  </a:cubicBezTo>
                  <a:cubicBezTo>
                    <a:pt x="489786" y="89535"/>
                    <a:pt x="514262" y="94873"/>
                    <a:pt x="501834" y="121408"/>
                  </a:cubicBezTo>
                  <a:cubicBezTo>
                    <a:pt x="489405" y="147942"/>
                    <a:pt x="503664" y="165632"/>
                    <a:pt x="514262" y="165632"/>
                  </a:cubicBezTo>
                  <a:cubicBezTo>
                    <a:pt x="524861" y="165632"/>
                    <a:pt x="547889" y="172724"/>
                    <a:pt x="535460" y="195675"/>
                  </a:cubicBezTo>
                  <a:cubicBezTo>
                    <a:pt x="523031" y="218626"/>
                    <a:pt x="514262" y="236392"/>
                    <a:pt x="528369" y="243407"/>
                  </a:cubicBezTo>
                  <a:cubicBezTo>
                    <a:pt x="542475" y="250422"/>
                    <a:pt x="565502" y="252252"/>
                    <a:pt x="547889" y="282371"/>
                  </a:cubicBezTo>
                  <a:cubicBezTo>
                    <a:pt x="530275" y="312489"/>
                    <a:pt x="516016" y="310659"/>
                    <a:pt x="521354" y="328120"/>
                  </a:cubicBezTo>
                  <a:cubicBezTo>
                    <a:pt x="526691" y="345582"/>
                    <a:pt x="537214" y="350995"/>
                    <a:pt x="521354" y="363500"/>
                  </a:cubicBezTo>
                  <a:cubicBezTo>
                    <a:pt x="505494" y="376005"/>
                    <a:pt x="485974" y="381190"/>
                    <a:pt x="485974" y="391789"/>
                  </a:cubicBezTo>
                  <a:cubicBezTo>
                    <a:pt x="485974" y="402388"/>
                    <a:pt x="507171" y="407649"/>
                    <a:pt x="482390" y="416494"/>
                  </a:cubicBezTo>
                  <a:cubicBezTo>
                    <a:pt x="468101" y="421709"/>
                    <a:pt x="453263" y="425293"/>
                    <a:pt x="438165" y="427169"/>
                  </a:cubicBezTo>
                  <a:cubicBezTo>
                    <a:pt x="438165" y="427169"/>
                    <a:pt x="402862" y="331628"/>
                    <a:pt x="301983" y="299832"/>
                  </a:cubicBezTo>
                  <a:cubicBezTo>
                    <a:pt x="201105" y="268036"/>
                    <a:pt x="142850" y="271467"/>
                    <a:pt x="119823" y="283896"/>
                  </a:cubicBezTo>
                  <a:cubicBezTo>
                    <a:pt x="96795" y="296324"/>
                    <a:pt x="91077" y="280388"/>
                    <a:pt x="91077" y="280388"/>
                  </a:cubicBezTo>
                  <a:close/>
                </a:path>
              </a:pathLst>
            </a:custGeom>
            <a:solidFill>
              <a:srgbClr val="263238"/>
            </a:solidFill>
            <a:ln w="762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7A4CCD5-EF96-395F-0109-71F1054F243F}"/>
                </a:ext>
              </a:extLst>
            </p:cNvPr>
            <p:cNvSpPr/>
            <p:nvPr/>
          </p:nvSpPr>
          <p:spPr>
            <a:xfrm>
              <a:off x="9468598" y="2904495"/>
              <a:ext cx="431362" cy="892807"/>
            </a:xfrm>
            <a:custGeom>
              <a:avLst/>
              <a:gdLst>
                <a:gd name="connsiteX0" fmla="*/ 192091 w 431362"/>
                <a:gd name="connsiteY0" fmla="*/ 0 h 892807"/>
                <a:gd name="connsiteX1" fmla="*/ 62466 w 431362"/>
                <a:gd name="connsiteY1" fmla="*/ 59780 h 892807"/>
                <a:gd name="connsiteX2" fmla="*/ 246 w 431362"/>
                <a:gd name="connsiteY2" fmla="*/ 533748 h 892807"/>
                <a:gd name="connsiteX3" fmla="*/ 62466 w 431362"/>
                <a:gd name="connsiteY3" fmla="*/ 892808 h 892807"/>
                <a:gd name="connsiteX4" fmla="*/ 373870 w 431362"/>
                <a:gd name="connsiteY4" fmla="*/ 892808 h 892807"/>
                <a:gd name="connsiteX5" fmla="*/ 349927 w 431362"/>
                <a:gd name="connsiteY5" fmla="*/ 466725 h 892807"/>
                <a:gd name="connsiteX6" fmla="*/ 431362 w 431362"/>
                <a:gd name="connsiteY6" fmla="*/ 45445 h 892807"/>
                <a:gd name="connsiteX7" fmla="*/ 306846 w 431362"/>
                <a:gd name="connsiteY7" fmla="*/ 14335 h 892807"/>
                <a:gd name="connsiteX8" fmla="*/ 192091 w 431362"/>
                <a:gd name="connsiteY8" fmla="*/ 0 h 892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362" h="892807">
                  <a:moveTo>
                    <a:pt x="192091" y="0"/>
                  </a:moveTo>
                  <a:lnTo>
                    <a:pt x="62466" y="59780"/>
                  </a:lnTo>
                  <a:cubicBezTo>
                    <a:pt x="62466" y="59780"/>
                    <a:pt x="-4557" y="430811"/>
                    <a:pt x="246" y="533748"/>
                  </a:cubicBezTo>
                  <a:cubicBezTo>
                    <a:pt x="5050" y="636685"/>
                    <a:pt x="62466" y="892808"/>
                    <a:pt x="62466" y="892808"/>
                  </a:cubicBezTo>
                  <a:lnTo>
                    <a:pt x="373870" y="892808"/>
                  </a:lnTo>
                  <a:cubicBezTo>
                    <a:pt x="373870" y="892808"/>
                    <a:pt x="325985" y="579193"/>
                    <a:pt x="349927" y="466725"/>
                  </a:cubicBezTo>
                  <a:cubicBezTo>
                    <a:pt x="373870" y="354256"/>
                    <a:pt x="431362" y="45445"/>
                    <a:pt x="431362" y="45445"/>
                  </a:cubicBezTo>
                  <a:cubicBezTo>
                    <a:pt x="431362" y="45445"/>
                    <a:pt x="335593" y="19139"/>
                    <a:pt x="306846" y="14335"/>
                  </a:cubicBezTo>
                  <a:cubicBezTo>
                    <a:pt x="278100" y="9531"/>
                    <a:pt x="192091" y="0"/>
                    <a:pt x="192091" y="0"/>
                  </a:cubicBezTo>
                  <a:close/>
                </a:path>
              </a:pathLst>
            </a:custGeom>
            <a:solidFill>
              <a:srgbClr val="FFFFFF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1E41F01-57DA-194A-E961-DB19E7FEC661}"/>
                </a:ext>
              </a:extLst>
            </p:cNvPr>
            <p:cNvSpPr/>
            <p:nvPr/>
          </p:nvSpPr>
          <p:spPr>
            <a:xfrm>
              <a:off x="9468701" y="2962978"/>
              <a:ext cx="423024" cy="728718"/>
            </a:xfrm>
            <a:custGeom>
              <a:avLst/>
              <a:gdLst>
                <a:gd name="connsiteX0" fmla="*/ 43301 w 423024"/>
                <a:gd name="connsiteY0" fmla="*/ 114832 h 728718"/>
                <a:gd name="connsiteX1" fmla="*/ 401674 w 423024"/>
                <a:gd name="connsiteY1" fmla="*/ 145789 h 728718"/>
                <a:gd name="connsiteX2" fmla="*/ 392906 w 423024"/>
                <a:gd name="connsiteY2" fmla="*/ 191539 h 728718"/>
                <a:gd name="connsiteX3" fmla="*/ 36057 w 423024"/>
                <a:gd name="connsiteY3" fmla="*/ 161039 h 728718"/>
                <a:gd name="connsiteX4" fmla="*/ 43301 w 423024"/>
                <a:gd name="connsiteY4" fmla="*/ 114832 h 728718"/>
                <a:gd name="connsiteX5" fmla="*/ 349977 w 423024"/>
                <a:gd name="connsiteY5" fmla="*/ 407936 h 728718"/>
                <a:gd name="connsiteX6" fmla="*/ 359432 w 423024"/>
                <a:gd name="connsiteY6" fmla="*/ 362186 h 728718"/>
                <a:gd name="connsiteX7" fmla="*/ 11276 w 423024"/>
                <a:gd name="connsiteY7" fmla="*/ 332144 h 728718"/>
                <a:gd name="connsiteX8" fmla="*/ 5938 w 423024"/>
                <a:gd name="connsiteY8" fmla="*/ 378351 h 728718"/>
                <a:gd name="connsiteX9" fmla="*/ 349977 w 423024"/>
                <a:gd name="connsiteY9" fmla="*/ 408165 h 728718"/>
                <a:gd name="connsiteX10" fmla="*/ 380477 w 423024"/>
                <a:gd name="connsiteY10" fmla="*/ 253759 h 728718"/>
                <a:gd name="connsiteX11" fmla="*/ 25992 w 423024"/>
                <a:gd name="connsiteY11" fmla="*/ 223259 h 728718"/>
                <a:gd name="connsiteX12" fmla="*/ 19282 w 423024"/>
                <a:gd name="connsiteY12" fmla="*/ 269466 h 728718"/>
                <a:gd name="connsiteX13" fmla="*/ 371480 w 423024"/>
                <a:gd name="connsiteY13" fmla="*/ 299966 h 728718"/>
                <a:gd name="connsiteX14" fmla="*/ 380782 w 423024"/>
                <a:gd name="connsiteY14" fmla="*/ 254064 h 728718"/>
                <a:gd name="connsiteX15" fmla="*/ 372 w 423024"/>
                <a:gd name="connsiteY15" fmla="*/ 446213 h 728718"/>
                <a:gd name="connsiteX16" fmla="*/ 372 w 423024"/>
                <a:gd name="connsiteY16" fmla="*/ 474959 h 728718"/>
                <a:gd name="connsiteX17" fmla="*/ 1592 w 423024"/>
                <a:gd name="connsiteY17" fmla="*/ 492878 h 728718"/>
                <a:gd name="connsiteX18" fmla="*/ 343267 w 423024"/>
                <a:gd name="connsiteY18" fmla="*/ 514685 h 728718"/>
                <a:gd name="connsiteX19" fmla="*/ 343267 w 423024"/>
                <a:gd name="connsiteY19" fmla="*/ 468021 h 728718"/>
                <a:gd name="connsiteX20" fmla="*/ 64575 w 423024"/>
                <a:gd name="connsiteY20" fmla="*/ 0 h 728718"/>
                <a:gd name="connsiteX21" fmla="*/ 62440 w 423024"/>
                <a:gd name="connsiteY21" fmla="*/ 991 h 728718"/>
                <a:gd name="connsiteX22" fmla="*/ 54815 w 423024"/>
                <a:gd name="connsiteY22" fmla="*/ 45902 h 728718"/>
                <a:gd name="connsiteX23" fmla="*/ 414408 w 423024"/>
                <a:gd name="connsiteY23" fmla="*/ 77012 h 728718"/>
                <a:gd name="connsiteX24" fmla="*/ 423024 w 423024"/>
                <a:gd name="connsiteY24" fmla="*/ 31262 h 728718"/>
                <a:gd name="connsiteX25" fmla="*/ 354323 w 423024"/>
                <a:gd name="connsiteY25" fmla="*/ 681825 h 728718"/>
                <a:gd name="connsiteX26" fmla="*/ 30643 w 423024"/>
                <a:gd name="connsiteY26" fmla="*/ 678394 h 728718"/>
                <a:gd name="connsiteX27" fmla="*/ 39793 w 423024"/>
                <a:gd name="connsiteY27" fmla="*/ 725058 h 728718"/>
                <a:gd name="connsiteX28" fmla="*/ 360042 w 423024"/>
                <a:gd name="connsiteY28" fmla="*/ 728718 h 728718"/>
                <a:gd name="connsiteX29" fmla="*/ 354857 w 423024"/>
                <a:gd name="connsiteY29" fmla="*/ 682435 h 728718"/>
                <a:gd name="connsiteX30" fmla="*/ 16766 w 423024"/>
                <a:gd name="connsiteY30" fmla="*/ 604965 h 728718"/>
                <a:gd name="connsiteX31" fmla="*/ 348986 w 423024"/>
                <a:gd name="connsiteY31" fmla="*/ 624485 h 728718"/>
                <a:gd name="connsiteX32" fmla="*/ 345555 w 423024"/>
                <a:gd name="connsiteY32" fmla="*/ 577592 h 728718"/>
                <a:gd name="connsiteX33" fmla="*/ 9217 w 423024"/>
                <a:gd name="connsiteY33" fmla="*/ 557843 h 728718"/>
                <a:gd name="connsiteX34" fmla="*/ 17300 w 423024"/>
                <a:gd name="connsiteY34" fmla="*/ 605270 h 72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3024" h="728718">
                  <a:moveTo>
                    <a:pt x="43301" y="114832"/>
                  </a:moveTo>
                  <a:lnTo>
                    <a:pt x="401674" y="145789"/>
                  </a:lnTo>
                  <a:cubicBezTo>
                    <a:pt x="398777" y="161039"/>
                    <a:pt x="395879" y="176289"/>
                    <a:pt x="392906" y="191539"/>
                  </a:cubicBezTo>
                  <a:lnTo>
                    <a:pt x="36057" y="161039"/>
                  </a:lnTo>
                  <a:cubicBezTo>
                    <a:pt x="38268" y="144874"/>
                    <a:pt x="40937" y="129396"/>
                    <a:pt x="43301" y="114832"/>
                  </a:cubicBezTo>
                  <a:close/>
                  <a:moveTo>
                    <a:pt x="349977" y="407936"/>
                  </a:moveTo>
                  <a:cubicBezTo>
                    <a:pt x="352722" y="394973"/>
                    <a:pt x="355925" y="379419"/>
                    <a:pt x="359432" y="362186"/>
                  </a:cubicBezTo>
                  <a:lnTo>
                    <a:pt x="11276" y="332144"/>
                  </a:lnTo>
                  <a:cubicBezTo>
                    <a:pt x="9293" y="348156"/>
                    <a:pt x="7540" y="363635"/>
                    <a:pt x="5938" y="378351"/>
                  </a:cubicBezTo>
                  <a:lnTo>
                    <a:pt x="349977" y="408165"/>
                  </a:lnTo>
                  <a:close/>
                  <a:moveTo>
                    <a:pt x="380477" y="253759"/>
                  </a:moveTo>
                  <a:lnTo>
                    <a:pt x="25992" y="223259"/>
                  </a:lnTo>
                  <a:cubicBezTo>
                    <a:pt x="23705" y="238509"/>
                    <a:pt x="21417" y="253759"/>
                    <a:pt x="19282" y="269466"/>
                  </a:cubicBezTo>
                  <a:lnTo>
                    <a:pt x="371480" y="299966"/>
                  </a:lnTo>
                  <a:cubicBezTo>
                    <a:pt x="374758" y="285174"/>
                    <a:pt x="377732" y="269771"/>
                    <a:pt x="380782" y="254064"/>
                  </a:cubicBezTo>
                  <a:close/>
                  <a:moveTo>
                    <a:pt x="372" y="446213"/>
                  </a:moveTo>
                  <a:cubicBezTo>
                    <a:pt x="-85" y="457193"/>
                    <a:pt x="-161" y="466877"/>
                    <a:pt x="372" y="474959"/>
                  </a:cubicBezTo>
                  <a:cubicBezTo>
                    <a:pt x="372" y="480526"/>
                    <a:pt x="1058" y="486549"/>
                    <a:pt x="1592" y="492878"/>
                  </a:cubicBezTo>
                  <a:lnTo>
                    <a:pt x="343267" y="514685"/>
                  </a:lnTo>
                  <a:cubicBezTo>
                    <a:pt x="343267" y="498368"/>
                    <a:pt x="343267" y="482661"/>
                    <a:pt x="343267" y="468021"/>
                  </a:cubicBezTo>
                  <a:close/>
                  <a:moveTo>
                    <a:pt x="64575" y="0"/>
                  </a:moveTo>
                  <a:lnTo>
                    <a:pt x="62440" y="991"/>
                  </a:lnTo>
                  <a:cubicBezTo>
                    <a:pt x="62440" y="991"/>
                    <a:pt x="59389" y="18071"/>
                    <a:pt x="54815" y="45902"/>
                  </a:cubicBezTo>
                  <a:lnTo>
                    <a:pt x="414408" y="77012"/>
                  </a:lnTo>
                  <a:cubicBezTo>
                    <a:pt x="417611" y="59703"/>
                    <a:pt x="420584" y="44149"/>
                    <a:pt x="423024" y="31262"/>
                  </a:cubicBezTo>
                  <a:close/>
                  <a:moveTo>
                    <a:pt x="354323" y="681825"/>
                  </a:moveTo>
                  <a:lnTo>
                    <a:pt x="30643" y="678394"/>
                  </a:lnTo>
                  <a:cubicBezTo>
                    <a:pt x="33693" y="694559"/>
                    <a:pt x="36820" y="710190"/>
                    <a:pt x="39793" y="725058"/>
                  </a:cubicBezTo>
                  <a:lnTo>
                    <a:pt x="360042" y="728718"/>
                  </a:lnTo>
                  <a:cubicBezTo>
                    <a:pt x="358517" y="714078"/>
                    <a:pt x="356535" y="698371"/>
                    <a:pt x="354857" y="682435"/>
                  </a:cubicBezTo>
                  <a:close/>
                  <a:moveTo>
                    <a:pt x="16766" y="604965"/>
                  </a:moveTo>
                  <a:lnTo>
                    <a:pt x="348986" y="624485"/>
                  </a:lnTo>
                  <a:cubicBezTo>
                    <a:pt x="347667" y="608877"/>
                    <a:pt x="346523" y="593246"/>
                    <a:pt x="345555" y="577592"/>
                  </a:cubicBezTo>
                  <a:lnTo>
                    <a:pt x="9217" y="557843"/>
                  </a:lnTo>
                  <a:cubicBezTo>
                    <a:pt x="11962" y="573322"/>
                    <a:pt x="14555" y="589181"/>
                    <a:pt x="17300" y="605270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CF8DB8-72D9-B42B-EB4C-3423FCAD3ECB}"/>
                </a:ext>
              </a:extLst>
            </p:cNvPr>
            <p:cNvSpPr/>
            <p:nvPr/>
          </p:nvSpPr>
          <p:spPr>
            <a:xfrm>
              <a:off x="9612807" y="2760917"/>
              <a:ext cx="229661" cy="318744"/>
            </a:xfrm>
            <a:custGeom>
              <a:avLst/>
              <a:gdLst>
                <a:gd name="connsiteX0" fmla="*/ 28743 w 229661"/>
                <a:gd name="connsiteY0" fmla="*/ 76250 h 318744"/>
                <a:gd name="connsiteX1" fmla="*/ 73 w 229661"/>
                <a:gd name="connsiteY1" fmla="*/ 229435 h 318744"/>
                <a:gd name="connsiteX2" fmla="*/ 131680 w 229661"/>
                <a:gd name="connsiteY2" fmla="*/ 317961 h 318744"/>
                <a:gd name="connsiteX3" fmla="*/ 225010 w 229661"/>
                <a:gd name="connsiteY3" fmla="*/ 203053 h 318744"/>
                <a:gd name="connsiteX4" fmla="*/ 229661 w 229661"/>
                <a:gd name="connsiteY4" fmla="*/ 0 h 318744"/>
                <a:gd name="connsiteX5" fmla="*/ 145786 w 229661"/>
                <a:gd name="connsiteY5" fmla="*/ 62220 h 318744"/>
                <a:gd name="connsiteX6" fmla="*/ 28743 w 229661"/>
                <a:gd name="connsiteY6" fmla="*/ 76250 h 31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661" h="318744">
                  <a:moveTo>
                    <a:pt x="28743" y="76250"/>
                  </a:moveTo>
                  <a:cubicBezTo>
                    <a:pt x="28743" y="76250"/>
                    <a:pt x="2437" y="176747"/>
                    <a:pt x="73" y="229435"/>
                  </a:cubicBezTo>
                  <a:cubicBezTo>
                    <a:pt x="-2291" y="282124"/>
                    <a:pt x="52686" y="325129"/>
                    <a:pt x="131680" y="317961"/>
                  </a:cubicBezTo>
                  <a:cubicBezTo>
                    <a:pt x="210675" y="310794"/>
                    <a:pt x="225010" y="224632"/>
                    <a:pt x="225010" y="203053"/>
                  </a:cubicBezTo>
                  <a:cubicBezTo>
                    <a:pt x="225010" y="181474"/>
                    <a:pt x="229661" y="0"/>
                    <a:pt x="229661" y="0"/>
                  </a:cubicBezTo>
                  <a:cubicBezTo>
                    <a:pt x="203180" y="22661"/>
                    <a:pt x="175150" y="43447"/>
                    <a:pt x="145786" y="62220"/>
                  </a:cubicBezTo>
                  <a:cubicBezTo>
                    <a:pt x="100570" y="90890"/>
                    <a:pt x="28743" y="76250"/>
                    <a:pt x="28743" y="7625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5ADB2E8-3E8B-8AEF-CD11-C460170A5554}"/>
                </a:ext>
              </a:extLst>
            </p:cNvPr>
            <p:cNvSpPr/>
            <p:nvPr/>
          </p:nvSpPr>
          <p:spPr>
            <a:xfrm>
              <a:off x="9616693" y="2760840"/>
              <a:ext cx="225622" cy="191768"/>
            </a:xfrm>
            <a:custGeom>
              <a:avLst/>
              <a:gdLst>
                <a:gd name="connsiteX0" fmla="*/ 96685 w 225622"/>
                <a:gd name="connsiteY0" fmla="*/ 162793 h 191768"/>
                <a:gd name="connsiteX1" fmla="*/ 225623 w 225622"/>
                <a:gd name="connsiteY1" fmla="*/ 11895 h 191768"/>
                <a:gd name="connsiteX2" fmla="*/ 225623 w 225622"/>
                <a:gd name="connsiteY2" fmla="*/ 0 h 191768"/>
                <a:gd name="connsiteX3" fmla="*/ 141748 w 225622"/>
                <a:gd name="connsiteY3" fmla="*/ 62220 h 191768"/>
                <a:gd name="connsiteX4" fmla="*/ 24476 w 225622"/>
                <a:gd name="connsiteY4" fmla="*/ 76631 h 191768"/>
                <a:gd name="connsiteX5" fmla="*/ 0 w 225622"/>
                <a:gd name="connsiteY5" fmla="*/ 191768 h 191768"/>
                <a:gd name="connsiteX6" fmla="*/ 96685 w 225622"/>
                <a:gd name="connsiteY6" fmla="*/ 162793 h 191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622" h="191768">
                  <a:moveTo>
                    <a:pt x="96685" y="162793"/>
                  </a:moveTo>
                  <a:cubicBezTo>
                    <a:pt x="171486" y="126956"/>
                    <a:pt x="208771" y="56577"/>
                    <a:pt x="225623" y="11895"/>
                  </a:cubicBezTo>
                  <a:cubicBezTo>
                    <a:pt x="225623" y="4270"/>
                    <a:pt x="225623" y="0"/>
                    <a:pt x="225623" y="0"/>
                  </a:cubicBezTo>
                  <a:cubicBezTo>
                    <a:pt x="199141" y="22662"/>
                    <a:pt x="171112" y="43447"/>
                    <a:pt x="141748" y="62220"/>
                  </a:cubicBezTo>
                  <a:cubicBezTo>
                    <a:pt x="95998" y="90966"/>
                    <a:pt x="24476" y="76631"/>
                    <a:pt x="24476" y="76631"/>
                  </a:cubicBezTo>
                  <a:cubicBezTo>
                    <a:pt x="24476" y="76631"/>
                    <a:pt x="8082" y="139461"/>
                    <a:pt x="0" y="191768"/>
                  </a:cubicBezTo>
                  <a:cubicBezTo>
                    <a:pt x="33611" y="187544"/>
                    <a:pt x="66291" y="177753"/>
                    <a:pt x="96685" y="162793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B8886A0-905C-B8FF-B31D-EA047A8D0F50}"/>
                </a:ext>
              </a:extLst>
            </p:cNvPr>
            <p:cNvSpPr/>
            <p:nvPr/>
          </p:nvSpPr>
          <p:spPr>
            <a:xfrm>
              <a:off x="9519493" y="2200659"/>
              <a:ext cx="450236" cy="678510"/>
            </a:xfrm>
            <a:custGeom>
              <a:avLst/>
              <a:gdLst>
                <a:gd name="connsiteX0" fmla="*/ 450236 w 450236"/>
                <a:gd name="connsiteY0" fmla="*/ 252514 h 678510"/>
                <a:gd name="connsiteX1" fmla="*/ 407765 w 450236"/>
                <a:gd name="connsiteY1" fmla="*/ 85680 h 678510"/>
                <a:gd name="connsiteX2" fmla="*/ 192436 w 450236"/>
                <a:gd name="connsiteY2" fmla="*/ 3635 h 678510"/>
                <a:gd name="connsiteX3" fmla="*/ 7378 w 450236"/>
                <a:gd name="connsiteY3" fmla="*/ 182593 h 678510"/>
                <a:gd name="connsiteX4" fmla="*/ 10428 w 450236"/>
                <a:gd name="connsiteY4" fmla="*/ 434217 h 678510"/>
                <a:gd name="connsiteX5" fmla="*/ 119617 w 450236"/>
                <a:gd name="connsiteY5" fmla="*/ 658696 h 678510"/>
                <a:gd name="connsiteX6" fmla="*/ 224080 w 450236"/>
                <a:gd name="connsiteY6" fmla="*/ 665330 h 678510"/>
                <a:gd name="connsiteX7" fmla="*/ 367353 w 450236"/>
                <a:gd name="connsiteY7" fmla="*/ 537993 h 678510"/>
                <a:gd name="connsiteX8" fmla="*/ 436359 w 450236"/>
                <a:gd name="connsiteY8" fmla="*/ 354002 h 678510"/>
                <a:gd name="connsiteX9" fmla="*/ 450236 w 450236"/>
                <a:gd name="connsiteY9" fmla="*/ 252514 h 67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236" h="678510">
                  <a:moveTo>
                    <a:pt x="450236" y="252514"/>
                  </a:moveTo>
                  <a:cubicBezTo>
                    <a:pt x="450236" y="252514"/>
                    <a:pt x="447186" y="146374"/>
                    <a:pt x="407765" y="85680"/>
                  </a:cubicBezTo>
                  <a:cubicBezTo>
                    <a:pt x="368344" y="24985"/>
                    <a:pt x="285232" y="-12149"/>
                    <a:pt x="192436" y="3635"/>
                  </a:cubicBezTo>
                  <a:cubicBezTo>
                    <a:pt x="77299" y="23460"/>
                    <a:pt x="25602" y="109775"/>
                    <a:pt x="7378" y="182593"/>
                  </a:cubicBezTo>
                  <a:cubicBezTo>
                    <a:pt x="-10846" y="255411"/>
                    <a:pt x="10428" y="361551"/>
                    <a:pt x="10428" y="434217"/>
                  </a:cubicBezTo>
                  <a:cubicBezTo>
                    <a:pt x="10428" y="506883"/>
                    <a:pt x="95370" y="637422"/>
                    <a:pt x="119617" y="658696"/>
                  </a:cubicBezTo>
                  <a:cubicBezTo>
                    <a:pt x="143865" y="679970"/>
                    <a:pt x="181304" y="686985"/>
                    <a:pt x="224080" y="665330"/>
                  </a:cubicBezTo>
                  <a:cubicBezTo>
                    <a:pt x="263348" y="645352"/>
                    <a:pt x="327932" y="577414"/>
                    <a:pt x="367353" y="537993"/>
                  </a:cubicBezTo>
                  <a:cubicBezTo>
                    <a:pt x="406774" y="498572"/>
                    <a:pt x="430259" y="381300"/>
                    <a:pt x="436359" y="354002"/>
                  </a:cubicBezTo>
                  <a:cubicBezTo>
                    <a:pt x="442459" y="326705"/>
                    <a:pt x="450236" y="252514"/>
                    <a:pt x="450236" y="2525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B4AAD54-853D-3EDC-CD71-E9D27D6F5530}"/>
                </a:ext>
              </a:extLst>
            </p:cNvPr>
            <p:cNvSpPr/>
            <p:nvPr/>
          </p:nvSpPr>
          <p:spPr>
            <a:xfrm>
              <a:off x="9648057" y="2659352"/>
              <a:ext cx="49536" cy="19794"/>
            </a:xfrm>
            <a:custGeom>
              <a:avLst/>
              <a:gdLst>
                <a:gd name="connsiteX0" fmla="*/ 51 w 49536"/>
                <a:gd name="connsiteY0" fmla="*/ 0 h 19794"/>
                <a:gd name="connsiteX1" fmla="*/ 49537 w 49536"/>
                <a:gd name="connsiteY1" fmla="*/ 19444 h 19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536" h="19794">
                  <a:moveTo>
                    <a:pt x="51" y="0"/>
                  </a:moveTo>
                  <a:cubicBezTo>
                    <a:pt x="51" y="0"/>
                    <a:pt x="-3533" y="22875"/>
                    <a:pt x="49537" y="19444"/>
                  </a:cubicBezTo>
                </a:path>
              </a:pathLst>
            </a:custGeom>
            <a:noFill/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57A40B7-D1C1-E96C-22C8-5F0A377FA95E}"/>
                </a:ext>
              </a:extLst>
            </p:cNvPr>
            <p:cNvSpPr/>
            <p:nvPr/>
          </p:nvSpPr>
          <p:spPr>
            <a:xfrm>
              <a:off x="9632172" y="2719437"/>
              <a:ext cx="123829" cy="19430"/>
            </a:xfrm>
            <a:custGeom>
              <a:avLst/>
              <a:gdLst>
                <a:gd name="connsiteX0" fmla="*/ 0 w 123829"/>
                <a:gd name="connsiteY0" fmla="*/ 0 h 19430"/>
                <a:gd name="connsiteX1" fmla="*/ 123829 w 123829"/>
                <a:gd name="connsiteY1" fmla="*/ 1830 h 1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829" h="19430">
                  <a:moveTo>
                    <a:pt x="0" y="0"/>
                  </a:moveTo>
                  <a:cubicBezTo>
                    <a:pt x="0" y="0"/>
                    <a:pt x="61915" y="42471"/>
                    <a:pt x="123829" y="1830"/>
                  </a:cubicBezTo>
                </a:path>
              </a:pathLst>
            </a:custGeom>
            <a:noFill/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E596CAB-8B2A-D7AA-C028-024E40575209}"/>
                </a:ext>
              </a:extLst>
            </p:cNvPr>
            <p:cNvSpPr/>
            <p:nvPr/>
          </p:nvSpPr>
          <p:spPr>
            <a:xfrm>
              <a:off x="9756001" y="2564986"/>
              <a:ext cx="61914" cy="12931"/>
            </a:xfrm>
            <a:custGeom>
              <a:avLst/>
              <a:gdLst>
                <a:gd name="connsiteX0" fmla="*/ 0 w 61914"/>
                <a:gd name="connsiteY0" fmla="*/ 12931 h 12931"/>
                <a:gd name="connsiteX1" fmla="*/ 61915 w 61914"/>
                <a:gd name="connsiteY1" fmla="*/ 9348 h 1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914" h="12931">
                  <a:moveTo>
                    <a:pt x="0" y="12931"/>
                  </a:moveTo>
                  <a:cubicBezTo>
                    <a:pt x="0" y="12931"/>
                    <a:pt x="15860" y="-13604"/>
                    <a:pt x="61915" y="9348"/>
                  </a:cubicBezTo>
                </a:path>
              </a:pathLst>
            </a:custGeom>
            <a:noFill/>
            <a:ln w="1524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569788D-9F24-F8D4-EDC5-05FC0F49F40D}"/>
                </a:ext>
              </a:extLst>
            </p:cNvPr>
            <p:cNvSpPr/>
            <p:nvPr/>
          </p:nvSpPr>
          <p:spPr>
            <a:xfrm>
              <a:off x="9605637" y="2539183"/>
              <a:ext cx="26534" cy="45749"/>
            </a:xfrm>
            <a:custGeom>
              <a:avLst/>
              <a:gdLst>
                <a:gd name="connsiteX0" fmla="*/ 26535 w 26534"/>
                <a:gd name="connsiteY0" fmla="*/ 22875 h 45749"/>
                <a:gd name="connsiteX1" fmla="*/ 13267 w 26534"/>
                <a:gd name="connsiteY1" fmla="*/ 45750 h 45749"/>
                <a:gd name="connsiteX2" fmla="*/ 0 w 26534"/>
                <a:gd name="connsiteY2" fmla="*/ 22875 h 45749"/>
                <a:gd name="connsiteX3" fmla="*/ 13267 w 26534"/>
                <a:gd name="connsiteY3" fmla="*/ 0 h 45749"/>
                <a:gd name="connsiteX4" fmla="*/ 26535 w 26534"/>
                <a:gd name="connsiteY4" fmla="*/ 22875 h 4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34" h="45749">
                  <a:moveTo>
                    <a:pt x="26535" y="22875"/>
                  </a:moveTo>
                  <a:cubicBezTo>
                    <a:pt x="26535" y="35608"/>
                    <a:pt x="20588" y="45750"/>
                    <a:pt x="13267" y="45750"/>
                  </a:cubicBezTo>
                  <a:cubicBezTo>
                    <a:pt x="5947" y="45750"/>
                    <a:pt x="0" y="35456"/>
                    <a:pt x="0" y="22875"/>
                  </a:cubicBezTo>
                  <a:cubicBezTo>
                    <a:pt x="0" y="10294"/>
                    <a:pt x="5947" y="0"/>
                    <a:pt x="13267" y="0"/>
                  </a:cubicBezTo>
                  <a:cubicBezTo>
                    <a:pt x="20588" y="0"/>
                    <a:pt x="26535" y="10217"/>
                    <a:pt x="26535" y="22875"/>
                  </a:cubicBezTo>
                  <a:close/>
                </a:path>
              </a:pathLst>
            </a:custGeom>
            <a:solidFill>
              <a:srgbClr val="263238"/>
            </a:solidFill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33CF869-10BB-72F8-AED0-7EBAFA86C586}"/>
                </a:ext>
              </a:extLst>
            </p:cNvPr>
            <p:cNvSpPr/>
            <p:nvPr/>
          </p:nvSpPr>
          <p:spPr>
            <a:xfrm>
              <a:off x="9575594" y="2466901"/>
              <a:ext cx="68624" cy="22643"/>
            </a:xfrm>
            <a:custGeom>
              <a:avLst/>
              <a:gdLst>
                <a:gd name="connsiteX0" fmla="*/ 0 w 68624"/>
                <a:gd name="connsiteY0" fmla="*/ 22643 h 22643"/>
                <a:gd name="connsiteX1" fmla="*/ 68625 w 68624"/>
                <a:gd name="connsiteY1" fmla="*/ 4953 h 22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624" h="22643">
                  <a:moveTo>
                    <a:pt x="0" y="22643"/>
                  </a:moveTo>
                  <a:cubicBezTo>
                    <a:pt x="0" y="22643"/>
                    <a:pt x="15936" y="-12737"/>
                    <a:pt x="68625" y="4953"/>
                  </a:cubicBezTo>
                </a:path>
              </a:pathLst>
            </a:custGeom>
            <a:noFill/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8E102ED-FF51-A55B-626F-7423A8D734D4}"/>
                </a:ext>
              </a:extLst>
            </p:cNvPr>
            <p:cNvSpPr/>
            <p:nvPr/>
          </p:nvSpPr>
          <p:spPr>
            <a:xfrm>
              <a:off x="9732974" y="2477908"/>
              <a:ext cx="104385" cy="22616"/>
            </a:xfrm>
            <a:custGeom>
              <a:avLst/>
              <a:gdLst>
                <a:gd name="connsiteX0" fmla="*/ 0 w 104385"/>
                <a:gd name="connsiteY0" fmla="*/ 8510 h 22616"/>
                <a:gd name="connsiteX1" fmla="*/ 104386 w 104385"/>
                <a:gd name="connsiteY1" fmla="*/ 22616 h 22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385" h="22616">
                  <a:moveTo>
                    <a:pt x="0" y="8510"/>
                  </a:moveTo>
                  <a:cubicBezTo>
                    <a:pt x="0" y="8510"/>
                    <a:pt x="49562" y="-18025"/>
                    <a:pt x="104386" y="22616"/>
                  </a:cubicBezTo>
                </a:path>
              </a:pathLst>
            </a:custGeom>
            <a:noFill/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D4980C7-3460-9822-AC16-045E4CF0FAF4}"/>
                </a:ext>
              </a:extLst>
            </p:cNvPr>
            <p:cNvSpPr/>
            <p:nvPr/>
          </p:nvSpPr>
          <p:spPr>
            <a:xfrm>
              <a:off x="9520161" y="2200634"/>
              <a:ext cx="449568" cy="341674"/>
            </a:xfrm>
            <a:custGeom>
              <a:avLst/>
              <a:gdLst>
                <a:gd name="connsiteX0" fmla="*/ 191768 w 449568"/>
                <a:gd name="connsiteY0" fmla="*/ 3660 h 341674"/>
                <a:gd name="connsiteX1" fmla="*/ 6710 w 449568"/>
                <a:gd name="connsiteY1" fmla="*/ 182618 h 341674"/>
                <a:gd name="connsiteX2" fmla="*/ 0 w 449568"/>
                <a:gd name="connsiteY2" fmla="*/ 231875 h 341674"/>
                <a:gd name="connsiteX3" fmla="*/ 124363 w 449568"/>
                <a:gd name="connsiteY3" fmla="*/ 109876 h 341674"/>
                <a:gd name="connsiteX4" fmla="*/ 340150 w 449568"/>
                <a:gd name="connsiteY4" fmla="*/ 159438 h 341674"/>
                <a:gd name="connsiteX5" fmla="*/ 373776 w 449568"/>
                <a:gd name="connsiteY5" fmla="*/ 283268 h 341674"/>
                <a:gd name="connsiteX6" fmla="*/ 438054 w 449568"/>
                <a:gd name="connsiteY6" fmla="*/ 341675 h 341674"/>
                <a:gd name="connsiteX7" fmla="*/ 449568 w 449568"/>
                <a:gd name="connsiteY7" fmla="*/ 252158 h 341674"/>
                <a:gd name="connsiteX8" fmla="*/ 407097 w 449568"/>
                <a:gd name="connsiteY8" fmla="*/ 85323 h 341674"/>
                <a:gd name="connsiteX9" fmla="*/ 191768 w 449568"/>
                <a:gd name="connsiteY9" fmla="*/ 3660 h 34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9568" h="341674">
                  <a:moveTo>
                    <a:pt x="191768" y="3660"/>
                  </a:moveTo>
                  <a:cubicBezTo>
                    <a:pt x="76631" y="23485"/>
                    <a:pt x="24934" y="109800"/>
                    <a:pt x="6710" y="182618"/>
                  </a:cubicBezTo>
                  <a:cubicBezTo>
                    <a:pt x="2897" y="198783"/>
                    <a:pt x="656" y="215276"/>
                    <a:pt x="0" y="231875"/>
                  </a:cubicBezTo>
                  <a:cubicBezTo>
                    <a:pt x="5947" y="213347"/>
                    <a:pt x="36829" y="132064"/>
                    <a:pt x="124363" y="109876"/>
                  </a:cubicBezTo>
                  <a:cubicBezTo>
                    <a:pt x="223488" y="85171"/>
                    <a:pt x="310107" y="116967"/>
                    <a:pt x="340150" y="159438"/>
                  </a:cubicBezTo>
                  <a:cubicBezTo>
                    <a:pt x="370192" y="201909"/>
                    <a:pt x="363025" y="256733"/>
                    <a:pt x="373776" y="283268"/>
                  </a:cubicBezTo>
                  <a:cubicBezTo>
                    <a:pt x="380486" y="300042"/>
                    <a:pt x="414188" y="325357"/>
                    <a:pt x="438054" y="341675"/>
                  </a:cubicBezTo>
                  <a:cubicBezTo>
                    <a:pt x="443544" y="309116"/>
                    <a:pt x="449568" y="252158"/>
                    <a:pt x="449568" y="252158"/>
                  </a:cubicBezTo>
                  <a:cubicBezTo>
                    <a:pt x="449568" y="252158"/>
                    <a:pt x="446518" y="146018"/>
                    <a:pt x="407097" y="85323"/>
                  </a:cubicBezTo>
                  <a:cubicBezTo>
                    <a:pt x="367676" y="24629"/>
                    <a:pt x="284564" y="-12124"/>
                    <a:pt x="191768" y="3660"/>
                  </a:cubicBezTo>
                  <a:close/>
                </a:path>
              </a:pathLst>
            </a:custGeom>
            <a:solidFill>
              <a:srgbClr val="263238"/>
            </a:solidFill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6457282-6221-1F59-021C-7D2D2611B767}"/>
                </a:ext>
              </a:extLst>
            </p:cNvPr>
            <p:cNvSpPr/>
            <p:nvPr/>
          </p:nvSpPr>
          <p:spPr>
            <a:xfrm>
              <a:off x="9863895" y="2227779"/>
              <a:ext cx="126918" cy="265501"/>
            </a:xfrm>
            <a:custGeom>
              <a:avLst/>
              <a:gdLst>
                <a:gd name="connsiteX0" fmla="*/ 76021 w 126918"/>
                <a:gd name="connsiteY0" fmla="*/ 244075 h 265501"/>
                <a:gd name="connsiteX1" fmla="*/ 58331 w 126918"/>
                <a:gd name="connsiteY1" fmla="*/ 88450 h 265501"/>
                <a:gd name="connsiteX2" fmla="*/ 0 w 126918"/>
                <a:gd name="connsiteY2" fmla="*/ 0 h 265501"/>
                <a:gd name="connsiteX3" fmla="*/ 100802 w 126918"/>
                <a:gd name="connsiteY3" fmla="*/ 76250 h 265501"/>
                <a:gd name="connsiteX4" fmla="*/ 123677 w 126918"/>
                <a:gd name="connsiteY4" fmla="*/ 265502 h 265501"/>
                <a:gd name="connsiteX5" fmla="*/ 68853 w 126918"/>
                <a:gd name="connsiteY5" fmla="*/ 256657 h 26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918" h="265501">
                  <a:moveTo>
                    <a:pt x="76021" y="244075"/>
                  </a:moveTo>
                  <a:cubicBezTo>
                    <a:pt x="76021" y="244075"/>
                    <a:pt x="84866" y="150364"/>
                    <a:pt x="58331" y="88450"/>
                  </a:cubicBezTo>
                  <a:cubicBezTo>
                    <a:pt x="31796" y="26535"/>
                    <a:pt x="0" y="0"/>
                    <a:pt x="0" y="0"/>
                  </a:cubicBezTo>
                  <a:cubicBezTo>
                    <a:pt x="0" y="0"/>
                    <a:pt x="74267" y="38964"/>
                    <a:pt x="100802" y="76250"/>
                  </a:cubicBezTo>
                  <a:cubicBezTo>
                    <a:pt x="127337" y="113536"/>
                    <a:pt x="130845" y="203587"/>
                    <a:pt x="123677" y="265502"/>
                  </a:cubicBezTo>
                  <a:lnTo>
                    <a:pt x="68853" y="256657"/>
                  </a:lnTo>
                  <a:close/>
                </a:path>
              </a:pathLst>
            </a:custGeom>
            <a:solidFill>
              <a:srgbClr val="AD5941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10E6ED8-E5FB-0EEA-D2EB-6235C6FED0D1}"/>
                </a:ext>
              </a:extLst>
            </p:cNvPr>
            <p:cNvSpPr/>
            <p:nvPr/>
          </p:nvSpPr>
          <p:spPr>
            <a:xfrm>
              <a:off x="9873060" y="2446911"/>
              <a:ext cx="140866" cy="208484"/>
            </a:xfrm>
            <a:custGeom>
              <a:avLst/>
              <a:gdLst>
                <a:gd name="connsiteX0" fmla="*/ 138149 w 140866"/>
                <a:gd name="connsiteY0" fmla="*/ 116900 h 208484"/>
                <a:gd name="connsiteX1" fmla="*/ 51072 w 140866"/>
                <a:gd name="connsiteY1" fmla="*/ 207713 h 208484"/>
                <a:gd name="connsiteX2" fmla="*/ 2729 w 140866"/>
                <a:gd name="connsiteY2" fmla="*/ 91585 h 208484"/>
                <a:gd name="connsiteX3" fmla="*/ 89730 w 140866"/>
                <a:gd name="connsiteY3" fmla="*/ 771 h 208484"/>
                <a:gd name="connsiteX4" fmla="*/ 138149 w 140866"/>
                <a:gd name="connsiteY4" fmla="*/ 116900 h 20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866" h="208484">
                  <a:moveTo>
                    <a:pt x="138149" y="116900"/>
                  </a:moveTo>
                  <a:cubicBezTo>
                    <a:pt x="127474" y="174011"/>
                    <a:pt x="88510" y="214652"/>
                    <a:pt x="51072" y="207713"/>
                  </a:cubicBezTo>
                  <a:cubicBezTo>
                    <a:pt x="13633" y="200774"/>
                    <a:pt x="-7946" y="148696"/>
                    <a:pt x="2729" y="91585"/>
                  </a:cubicBezTo>
                  <a:cubicBezTo>
                    <a:pt x="13404" y="34474"/>
                    <a:pt x="52368" y="-6167"/>
                    <a:pt x="89730" y="771"/>
                  </a:cubicBezTo>
                  <a:cubicBezTo>
                    <a:pt x="127092" y="7710"/>
                    <a:pt x="148824" y="59789"/>
                    <a:pt x="138149" y="116900"/>
                  </a:cubicBezTo>
                  <a:close/>
                </a:path>
              </a:pathLst>
            </a:custGeom>
            <a:solidFill>
              <a:srgbClr val="AD5941"/>
            </a:solidFill>
            <a:ln w="7620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4515599-057B-0386-FACB-096BC6AE02E1}"/>
                </a:ext>
              </a:extLst>
            </p:cNvPr>
            <p:cNvSpPr/>
            <p:nvPr/>
          </p:nvSpPr>
          <p:spPr>
            <a:xfrm rot="-4765201">
              <a:off x="9873272" y="2509322"/>
              <a:ext cx="159666" cy="104462"/>
            </a:xfrm>
            <a:custGeom>
              <a:avLst/>
              <a:gdLst>
                <a:gd name="connsiteX0" fmla="*/ 159667 w 159666"/>
                <a:gd name="connsiteY0" fmla="*/ 52231 h 104462"/>
                <a:gd name="connsiteX1" fmla="*/ 79833 w 159666"/>
                <a:gd name="connsiteY1" fmla="*/ 104462 h 104462"/>
                <a:gd name="connsiteX2" fmla="*/ 0 w 159666"/>
                <a:gd name="connsiteY2" fmla="*/ 52231 h 104462"/>
                <a:gd name="connsiteX3" fmla="*/ 79833 w 159666"/>
                <a:gd name="connsiteY3" fmla="*/ 0 h 104462"/>
                <a:gd name="connsiteX4" fmla="*/ 159667 w 159666"/>
                <a:gd name="connsiteY4" fmla="*/ 52231 h 10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666" h="104462">
                  <a:moveTo>
                    <a:pt x="159667" y="52231"/>
                  </a:moveTo>
                  <a:cubicBezTo>
                    <a:pt x="159667" y="81077"/>
                    <a:pt x="123924" y="104462"/>
                    <a:pt x="79833" y="104462"/>
                  </a:cubicBezTo>
                  <a:cubicBezTo>
                    <a:pt x="35743" y="104462"/>
                    <a:pt x="0" y="81077"/>
                    <a:pt x="0" y="52231"/>
                  </a:cubicBezTo>
                  <a:cubicBezTo>
                    <a:pt x="0" y="23385"/>
                    <a:pt x="35743" y="0"/>
                    <a:pt x="79833" y="0"/>
                  </a:cubicBezTo>
                  <a:cubicBezTo>
                    <a:pt x="123924" y="0"/>
                    <a:pt x="159667" y="23385"/>
                    <a:pt x="159667" y="52231"/>
                  </a:cubicBezTo>
                  <a:close/>
                </a:path>
              </a:pathLst>
            </a:custGeom>
            <a:solidFill>
              <a:srgbClr val="AD5941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D41EEC7-CAFF-9774-91C1-38CEEB3B70E1}"/>
                </a:ext>
              </a:extLst>
            </p:cNvPr>
            <p:cNvSpPr/>
            <p:nvPr/>
          </p:nvSpPr>
          <p:spPr>
            <a:xfrm>
              <a:off x="9072009" y="2923252"/>
              <a:ext cx="545522" cy="880836"/>
            </a:xfrm>
            <a:custGeom>
              <a:avLst/>
              <a:gdLst>
                <a:gd name="connsiteX0" fmla="*/ 500154 w 545522"/>
                <a:gd name="connsiteY0" fmla="*/ 640726 h 880836"/>
                <a:gd name="connsiteX1" fmla="*/ 539956 w 545522"/>
                <a:gd name="connsiteY1" fmla="*/ 880836 h 880836"/>
                <a:gd name="connsiteX2" fmla="*/ 409188 w 545522"/>
                <a:gd name="connsiteY2" fmla="*/ 880836 h 880836"/>
                <a:gd name="connsiteX3" fmla="*/ 334997 w 545522"/>
                <a:gd name="connsiteY3" fmla="*/ 612743 h 880836"/>
                <a:gd name="connsiteX4" fmla="*/ 306175 w 545522"/>
                <a:gd name="connsiteY4" fmla="*/ 527572 h 880836"/>
                <a:gd name="connsiteX5" fmla="*/ 157869 w 545522"/>
                <a:gd name="connsiteY5" fmla="*/ 840195 h 880836"/>
                <a:gd name="connsiteX6" fmla="*/ 28245 w 545522"/>
                <a:gd name="connsiteY6" fmla="*/ 823420 h 880836"/>
                <a:gd name="connsiteX7" fmla="*/ 2015 w 545522"/>
                <a:gd name="connsiteY7" fmla="*/ 756397 h 880836"/>
                <a:gd name="connsiteX8" fmla="*/ 226951 w 545522"/>
                <a:gd name="connsiteY8" fmla="*/ 222649 h 880836"/>
                <a:gd name="connsiteX9" fmla="*/ 267669 w 545522"/>
                <a:gd name="connsiteY9" fmla="*/ 122076 h 880836"/>
                <a:gd name="connsiteX10" fmla="*/ 286807 w 545522"/>
                <a:gd name="connsiteY10" fmla="*/ 62296 h 880836"/>
                <a:gd name="connsiteX11" fmla="*/ 462182 w 545522"/>
                <a:gd name="connsiteY11" fmla="*/ 18147 h 880836"/>
                <a:gd name="connsiteX12" fmla="*/ 545523 w 545522"/>
                <a:gd name="connsiteY12" fmla="*/ 0 h 880836"/>
                <a:gd name="connsiteX13" fmla="*/ 478575 w 545522"/>
                <a:gd name="connsiteY13" fmla="*/ 363787 h 880836"/>
                <a:gd name="connsiteX14" fmla="*/ 500154 w 545522"/>
                <a:gd name="connsiteY14" fmla="*/ 640650 h 880836"/>
                <a:gd name="connsiteX15" fmla="*/ 500154 w 545522"/>
                <a:gd name="connsiteY15" fmla="*/ 640726 h 880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5522" h="880836">
                  <a:moveTo>
                    <a:pt x="500154" y="640726"/>
                  </a:moveTo>
                  <a:cubicBezTo>
                    <a:pt x="517997" y="767301"/>
                    <a:pt x="539956" y="880836"/>
                    <a:pt x="539956" y="880836"/>
                  </a:cubicBezTo>
                  <a:lnTo>
                    <a:pt x="409188" y="880836"/>
                  </a:lnTo>
                  <a:cubicBezTo>
                    <a:pt x="409188" y="880836"/>
                    <a:pt x="375715" y="708436"/>
                    <a:pt x="334997" y="612743"/>
                  </a:cubicBezTo>
                  <a:cubicBezTo>
                    <a:pt x="312122" y="558300"/>
                    <a:pt x="306556" y="536493"/>
                    <a:pt x="306175" y="527572"/>
                  </a:cubicBezTo>
                  <a:cubicBezTo>
                    <a:pt x="288409" y="569890"/>
                    <a:pt x="177694" y="831351"/>
                    <a:pt x="157869" y="840195"/>
                  </a:cubicBezTo>
                  <a:cubicBezTo>
                    <a:pt x="136291" y="849727"/>
                    <a:pt x="57296" y="832571"/>
                    <a:pt x="28245" y="823420"/>
                  </a:cubicBezTo>
                  <a:cubicBezTo>
                    <a:pt x="-806" y="814270"/>
                    <a:pt x="-2789" y="773172"/>
                    <a:pt x="2015" y="756397"/>
                  </a:cubicBezTo>
                  <a:cubicBezTo>
                    <a:pt x="6819" y="739622"/>
                    <a:pt x="207889" y="253683"/>
                    <a:pt x="226951" y="222649"/>
                  </a:cubicBezTo>
                  <a:cubicBezTo>
                    <a:pt x="244824" y="191028"/>
                    <a:pt x="258511" y="157219"/>
                    <a:pt x="267669" y="122076"/>
                  </a:cubicBezTo>
                  <a:cubicBezTo>
                    <a:pt x="270032" y="107741"/>
                    <a:pt x="265229" y="74191"/>
                    <a:pt x="286807" y="62296"/>
                  </a:cubicBezTo>
                  <a:cubicBezTo>
                    <a:pt x="299846" y="55052"/>
                    <a:pt x="391498" y="33855"/>
                    <a:pt x="462182" y="18147"/>
                  </a:cubicBezTo>
                  <a:cubicBezTo>
                    <a:pt x="508389" y="7854"/>
                    <a:pt x="545523" y="0"/>
                    <a:pt x="545523" y="0"/>
                  </a:cubicBezTo>
                  <a:cubicBezTo>
                    <a:pt x="545523" y="0"/>
                    <a:pt x="488335" y="212965"/>
                    <a:pt x="478575" y="363787"/>
                  </a:cubicBezTo>
                  <a:cubicBezTo>
                    <a:pt x="474382" y="430658"/>
                    <a:pt x="486200" y="539848"/>
                    <a:pt x="500154" y="640650"/>
                  </a:cubicBezTo>
                  <a:cubicBezTo>
                    <a:pt x="500230" y="640650"/>
                    <a:pt x="500230" y="640650"/>
                    <a:pt x="500154" y="640726"/>
                  </a:cubicBez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35B727E-E155-EEEC-F10D-9F2D8DF11CE5}"/>
                </a:ext>
              </a:extLst>
            </p:cNvPr>
            <p:cNvSpPr/>
            <p:nvPr/>
          </p:nvSpPr>
          <p:spPr>
            <a:xfrm>
              <a:off x="9479001" y="2923100"/>
              <a:ext cx="138683" cy="640802"/>
            </a:xfrm>
            <a:custGeom>
              <a:avLst/>
              <a:gdLst>
                <a:gd name="connsiteX0" fmla="*/ 93162 w 138683"/>
                <a:gd name="connsiteY0" fmla="*/ 640803 h 640802"/>
                <a:gd name="connsiteX1" fmla="*/ 976 w 138683"/>
                <a:gd name="connsiteY1" fmla="*/ 376521 h 640802"/>
                <a:gd name="connsiteX2" fmla="*/ 55342 w 138683"/>
                <a:gd name="connsiteY2" fmla="*/ 18147 h 640802"/>
                <a:gd name="connsiteX3" fmla="*/ 138683 w 138683"/>
                <a:gd name="connsiteY3" fmla="*/ 0 h 640802"/>
                <a:gd name="connsiteX4" fmla="*/ 71583 w 138683"/>
                <a:gd name="connsiteY4" fmla="*/ 363940 h 640802"/>
                <a:gd name="connsiteX5" fmla="*/ 93162 w 138683"/>
                <a:gd name="connsiteY5" fmla="*/ 640803 h 64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683" h="640802">
                  <a:moveTo>
                    <a:pt x="93162" y="640803"/>
                  </a:moveTo>
                  <a:cubicBezTo>
                    <a:pt x="76692" y="613734"/>
                    <a:pt x="9897" y="497529"/>
                    <a:pt x="976" y="376521"/>
                  </a:cubicBezTo>
                  <a:cubicBezTo>
                    <a:pt x="-7030" y="267942"/>
                    <a:pt x="36280" y="89746"/>
                    <a:pt x="55342" y="18147"/>
                  </a:cubicBezTo>
                  <a:cubicBezTo>
                    <a:pt x="101549" y="7854"/>
                    <a:pt x="138683" y="0"/>
                    <a:pt x="138683" y="0"/>
                  </a:cubicBezTo>
                  <a:cubicBezTo>
                    <a:pt x="138683" y="0"/>
                    <a:pt x="81343" y="213118"/>
                    <a:pt x="71583" y="363940"/>
                  </a:cubicBezTo>
                  <a:cubicBezTo>
                    <a:pt x="67390" y="430811"/>
                    <a:pt x="78903" y="540000"/>
                    <a:pt x="93162" y="640803"/>
                  </a:cubicBez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FCF9857-DC8E-ED77-CCF6-7B61FD11E90E}"/>
                </a:ext>
              </a:extLst>
            </p:cNvPr>
            <p:cNvSpPr/>
            <p:nvPr/>
          </p:nvSpPr>
          <p:spPr>
            <a:xfrm>
              <a:off x="9396636" y="3160160"/>
              <a:ext cx="10369" cy="39802"/>
            </a:xfrm>
            <a:custGeom>
              <a:avLst/>
              <a:gdLst>
                <a:gd name="connsiteX0" fmla="*/ 0 w 10369"/>
                <a:gd name="connsiteY0" fmla="*/ 39802 h 39802"/>
                <a:gd name="connsiteX1" fmla="*/ 10370 w 10369"/>
                <a:gd name="connsiteY1" fmla="*/ 0 h 3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9" h="39802">
                  <a:moveTo>
                    <a:pt x="0" y="39802"/>
                  </a:moveTo>
                  <a:cubicBezTo>
                    <a:pt x="5947" y="13954"/>
                    <a:pt x="10370" y="0"/>
                    <a:pt x="10370" y="0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BE70656-89F5-383C-5966-C3D1CD601B1F}"/>
                </a:ext>
              </a:extLst>
            </p:cNvPr>
            <p:cNvSpPr/>
            <p:nvPr/>
          </p:nvSpPr>
          <p:spPr>
            <a:xfrm>
              <a:off x="9373506" y="3240070"/>
              <a:ext cx="14819" cy="204959"/>
            </a:xfrm>
            <a:custGeom>
              <a:avLst/>
              <a:gdLst>
                <a:gd name="connsiteX0" fmla="*/ 7194 w 14819"/>
                <a:gd name="connsiteY0" fmla="*/ 204959 h 204959"/>
                <a:gd name="connsiteX1" fmla="*/ 4754 w 14819"/>
                <a:gd name="connsiteY1" fmla="*/ 63745 h 204959"/>
                <a:gd name="connsiteX2" fmla="*/ 14819 w 14819"/>
                <a:gd name="connsiteY2" fmla="*/ 0 h 204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9" h="204959">
                  <a:moveTo>
                    <a:pt x="7194" y="204959"/>
                  </a:moveTo>
                  <a:cubicBezTo>
                    <a:pt x="7194" y="204959"/>
                    <a:pt x="-7217" y="154634"/>
                    <a:pt x="4754" y="63745"/>
                  </a:cubicBezTo>
                  <a:cubicBezTo>
                    <a:pt x="7957" y="39726"/>
                    <a:pt x="11388" y="18376"/>
                    <a:pt x="14819" y="0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6FC861-249F-DE73-2AAF-CC119E515BDF}"/>
                </a:ext>
              </a:extLst>
            </p:cNvPr>
            <p:cNvSpPr/>
            <p:nvPr/>
          </p:nvSpPr>
          <p:spPr>
            <a:xfrm>
              <a:off x="9776518" y="2924853"/>
              <a:ext cx="748429" cy="879235"/>
            </a:xfrm>
            <a:custGeom>
              <a:avLst/>
              <a:gdLst>
                <a:gd name="connsiteX0" fmla="*/ 657343 w 748429"/>
                <a:gd name="connsiteY0" fmla="*/ 541144 h 879235"/>
                <a:gd name="connsiteX1" fmla="*/ 327029 w 748429"/>
                <a:gd name="connsiteY1" fmla="*/ 367219 h 879235"/>
                <a:gd name="connsiteX2" fmla="*/ 238427 w 748429"/>
                <a:gd name="connsiteY2" fmla="*/ 570500 h 879235"/>
                <a:gd name="connsiteX3" fmla="*/ 305451 w 748429"/>
                <a:gd name="connsiteY3" fmla="*/ 879235 h 879235"/>
                <a:gd name="connsiteX4" fmla="*/ 11051 w 748429"/>
                <a:gd name="connsiteY4" fmla="*/ 879235 h 879235"/>
                <a:gd name="connsiteX5" fmla="*/ 300 w 748429"/>
                <a:gd name="connsiteY5" fmla="*/ 677326 h 879235"/>
                <a:gd name="connsiteX6" fmla="*/ 3883 w 748429"/>
                <a:gd name="connsiteY6" fmla="*/ 533748 h 879235"/>
                <a:gd name="connsiteX7" fmla="*/ 63663 w 748429"/>
                <a:gd name="connsiteY7" fmla="*/ 0 h 879235"/>
                <a:gd name="connsiteX8" fmla="*/ 111624 w 748429"/>
                <a:gd name="connsiteY8" fmla="*/ 4880 h 879235"/>
                <a:gd name="connsiteX9" fmla="*/ 146470 w 748429"/>
                <a:gd name="connsiteY9" fmla="*/ 16851 h 879235"/>
                <a:gd name="connsiteX10" fmla="*/ 362943 w 748429"/>
                <a:gd name="connsiteY10" fmla="*/ 105301 h 879235"/>
                <a:gd name="connsiteX11" fmla="*/ 568817 w 748429"/>
                <a:gd name="connsiteY11" fmla="*/ 237670 h 879235"/>
                <a:gd name="connsiteX12" fmla="*/ 743505 w 748429"/>
                <a:gd name="connsiteY12" fmla="*/ 421432 h 879235"/>
                <a:gd name="connsiteX13" fmla="*/ 657343 w 748429"/>
                <a:gd name="connsiteY13" fmla="*/ 541144 h 879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8429" h="879235">
                  <a:moveTo>
                    <a:pt x="657343" y="541144"/>
                  </a:moveTo>
                  <a:cubicBezTo>
                    <a:pt x="602291" y="538704"/>
                    <a:pt x="327029" y="367219"/>
                    <a:pt x="327029" y="367219"/>
                  </a:cubicBezTo>
                  <a:cubicBezTo>
                    <a:pt x="327029" y="367219"/>
                    <a:pt x="240791" y="536188"/>
                    <a:pt x="238427" y="570500"/>
                  </a:cubicBezTo>
                  <a:cubicBezTo>
                    <a:pt x="236064" y="604813"/>
                    <a:pt x="305451" y="879235"/>
                    <a:pt x="305451" y="879235"/>
                  </a:cubicBezTo>
                  <a:lnTo>
                    <a:pt x="11051" y="879235"/>
                  </a:lnTo>
                  <a:cubicBezTo>
                    <a:pt x="11051" y="879235"/>
                    <a:pt x="2130" y="782932"/>
                    <a:pt x="300" y="677326"/>
                  </a:cubicBezTo>
                  <a:cubicBezTo>
                    <a:pt x="-539" y="628603"/>
                    <a:pt x="300" y="578201"/>
                    <a:pt x="3883" y="533748"/>
                  </a:cubicBezTo>
                  <a:cubicBezTo>
                    <a:pt x="15854" y="394135"/>
                    <a:pt x="63663" y="0"/>
                    <a:pt x="63663" y="0"/>
                  </a:cubicBezTo>
                  <a:lnTo>
                    <a:pt x="111624" y="4880"/>
                  </a:lnTo>
                  <a:cubicBezTo>
                    <a:pt x="111624" y="4880"/>
                    <a:pt x="125196" y="9455"/>
                    <a:pt x="146470" y="16851"/>
                  </a:cubicBezTo>
                  <a:cubicBezTo>
                    <a:pt x="203124" y="36524"/>
                    <a:pt x="314220" y="76784"/>
                    <a:pt x="362943" y="105301"/>
                  </a:cubicBezTo>
                  <a:cubicBezTo>
                    <a:pt x="429890" y="144493"/>
                    <a:pt x="523068" y="208238"/>
                    <a:pt x="568817" y="237670"/>
                  </a:cubicBezTo>
                  <a:cubicBezTo>
                    <a:pt x="614567" y="267103"/>
                    <a:pt x="722003" y="333211"/>
                    <a:pt x="743505" y="421432"/>
                  </a:cubicBezTo>
                  <a:cubicBezTo>
                    <a:pt x="765008" y="509653"/>
                    <a:pt x="712395" y="543584"/>
                    <a:pt x="657343" y="541144"/>
                  </a:cubicBez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BE71B32-EBEE-7A26-53A9-D8DC8B3B5F08}"/>
                </a:ext>
              </a:extLst>
            </p:cNvPr>
            <p:cNvSpPr/>
            <p:nvPr/>
          </p:nvSpPr>
          <p:spPr>
            <a:xfrm>
              <a:off x="9776518" y="2924853"/>
              <a:ext cx="146470" cy="677325"/>
            </a:xfrm>
            <a:custGeom>
              <a:avLst/>
              <a:gdLst>
                <a:gd name="connsiteX0" fmla="*/ 146470 w 146470"/>
                <a:gd name="connsiteY0" fmla="*/ 16546 h 677325"/>
                <a:gd name="connsiteX1" fmla="*/ 79828 w 146470"/>
                <a:gd name="connsiteY1" fmla="*/ 461158 h 677325"/>
                <a:gd name="connsiteX2" fmla="*/ 300 w 146470"/>
                <a:gd name="connsiteY2" fmla="*/ 677326 h 677325"/>
                <a:gd name="connsiteX3" fmla="*/ 3883 w 146470"/>
                <a:gd name="connsiteY3" fmla="*/ 533748 h 677325"/>
                <a:gd name="connsiteX4" fmla="*/ 63663 w 146470"/>
                <a:gd name="connsiteY4" fmla="*/ 0 h 677325"/>
                <a:gd name="connsiteX5" fmla="*/ 111624 w 146470"/>
                <a:gd name="connsiteY5" fmla="*/ 4880 h 677325"/>
                <a:gd name="connsiteX6" fmla="*/ 146470 w 146470"/>
                <a:gd name="connsiteY6" fmla="*/ 16546 h 6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470" h="677325">
                  <a:moveTo>
                    <a:pt x="146470" y="16546"/>
                  </a:moveTo>
                  <a:cubicBezTo>
                    <a:pt x="139989" y="114603"/>
                    <a:pt x="120926" y="348156"/>
                    <a:pt x="79828" y="461158"/>
                  </a:cubicBezTo>
                  <a:cubicBezTo>
                    <a:pt x="40483" y="569204"/>
                    <a:pt x="12195" y="645378"/>
                    <a:pt x="300" y="677326"/>
                  </a:cubicBezTo>
                  <a:cubicBezTo>
                    <a:pt x="-539" y="628603"/>
                    <a:pt x="300" y="578201"/>
                    <a:pt x="3883" y="533748"/>
                  </a:cubicBezTo>
                  <a:cubicBezTo>
                    <a:pt x="15854" y="394135"/>
                    <a:pt x="63663" y="0"/>
                    <a:pt x="63663" y="0"/>
                  </a:cubicBezTo>
                  <a:lnTo>
                    <a:pt x="111624" y="4880"/>
                  </a:lnTo>
                  <a:cubicBezTo>
                    <a:pt x="111624" y="4880"/>
                    <a:pt x="125196" y="9150"/>
                    <a:pt x="146470" y="16546"/>
                  </a:cubicBezTo>
                  <a:close/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367540B-69BC-1D4F-C5D8-850FF632432C}"/>
                </a:ext>
              </a:extLst>
            </p:cNvPr>
            <p:cNvSpPr/>
            <p:nvPr/>
          </p:nvSpPr>
          <p:spPr>
            <a:xfrm>
              <a:off x="9993443" y="3257760"/>
              <a:ext cx="110104" cy="34236"/>
            </a:xfrm>
            <a:custGeom>
              <a:avLst/>
              <a:gdLst>
                <a:gd name="connsiteX0" fmla="*/ 110104 w 110104"/>
                <a:gd name="connsiteY0" fmla="*/ 34236 h 34236"/>
                <a:gd name="connsiteX1" fmla="*/ 0 w 110104"/>
                <a:gd name="connsiteY1" fmla="*/ 0 h 3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104" h="34236">
                  <a:moveTo>
                    <a:pt x="110104" y="34236"/>
                  </a:moveTo>
                  <a:lnTo>
                    <a:pt x="0" y="0"/>
                  </a:lnTo>
                </a:path>
              </a:pathLst>
            </a:custGeom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32F35D-82AA-DC04-C9F6-E13587CEC226}"/>
                </a:ext>
              </a:extLst>
            </p:cNvPr>
            <p:cNvSpPr/>
            <p:nvPr/>
          </p:nvSpPr>
          <p:spPr>
            <a:xfrm>
              <a:off x="9946931" y="3183569"/>
              <a:ext cx="39344" cy="98667"/>
            </a:xfrm>
            <a:custGeom>
              <a:avLst/>
              <a:gdLst>
                <a:gd name="connsiteX0" fmla="*/ 0 w 39344"/>
                <a:gd name="connsiteY0" fmla="*/ 0 h 98667"/>
                <a:gd name="connsiteX1" fmla="*/ 39345 w 39344"/>
                <a:gd name="connsiteY1" fmla="*/ 98667 h 9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44" h="98667">
                  <a:moveTo>
                    <a:pt x="0" y="0"/>
                  </a:moveTo>
                  <a:cubicBezTo>
                    <a:pt x="3202" y="36219"/>
                    <a:pt x="13191" y="76250"/>
                    <a:pt x="39345" y="98667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09B2FC5-8FC6-8172-7B36-FF6A144AD9A9}"/>
                </a:ext>
              </a:extLst>
            </p:cNvPr>
            <p:cNvSpPr/>
            <p:nvPr/>
          </p:nvSpPr>
          <p:spPr>
            <a:xfrm>
              <a:off x="9945558" y="3108310"/>
              <a:ext cx="2363" cy="41327"/>
            </a:xfrm>
            <a:custGeom>
              <a:avLst/>
              <a:gdLst>
                <a:gd name="connsiteX0" fmla="*/ 2364 w 2363"/>
                <a:gd name="connsiteY0" fmla="*/ 0 h 41327"/>
                <a:gd name="connsiteX1" fmla="*/ 0 w 2363"/>
                <a:gd name="connsiteY1" fmla="*/ 41327 h 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3" h="41327">
                  <a:moveTo>
                    <a:pt x="2364" y="0"/>
                  </a:moveTo>
                  <a:cubicBezTo>
                    <a:pt x="824" y="13725"/>
                    <a:pt x="30" y="27519"/>
                    <a:pt x="0" y="41327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868B11E-A640-0B83-9330-DC6419C761A9}"/>
                </a:ext>
              </a:extLst>
            </p:cNvPr>
            <p:cNvSpPr/>
            <p:nvPr/>
          </p:nvSpPr>
          <p:spPr>
            <a:xfrm>
              <a:off x="9933968" y="3235647"/>
              <a:ext cx="57416" cy="66184"/>
            </a:xfrm>
            <a:custGeom>
              <a:avLst/>
              <a:gdLst>
                <a:gd name="connsiteX0" fmla="*/ 0 w 57416"/>
                <a:gd name="connsiteY0" fmla="*/ 0 h 66184"/>
                <a:gd name="connsiteX1" fmla="*/ 57416 w 57416"/>
                <a:gd name="connsiteY1" fmla="*/ 66185 h 6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416" h="66184">
                  <a:moveTo>
                    <a:pt x="0" y="0"/>
                  </a:moveTo>
                  <a:cubicBezTo>
                    <a:pt x="0" y="0"/>
                    <a:pt x="26306" y="49029"/>
                    <a:pt x="57416" y="66185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D1F5567-7D3A-B53B-513D-0BD8D0F46C11}"/>
                </a:ext>
              </a:extLst>
            </p:cNvPr>
            <p:cNvSpPr/>
            <p:nvPr/>
          </p:nvSpPr>
          <p:spPr>
            <a:xfrm>
              <a:off x="9931071" y="2784665"/>
              <a:ext cx="361957" cy="420254"/>
            </a:xfrm>
            <a:custGeom>
              <a:avLst/>
              <a:gdLst>
                <a:gd name="connsiteX0" fmla="*/ 167826 w 361957"/>
                <a:gd name="connsiteY0" fmla="*/ 100082 h 420254"/>
                <a:gd name="connsiteX1" fmla="*/ 160963 w 361957"/>
                <a:gd name="connsiteY1" fmla="*/ 45182 h 420254"/>
                <a:gd name="connsiteX2" fmla="*/ 157074 w 361957"/>
                <a:gd name="connsiteY2" fmla="*/ 42 h 420254"/>
                <a:gd name="connsiteX3" fmla="*/ 121694 w 361957"/>
                <a:gd name="connsiteY3" fmla="*/ 38167 h 420254"/>
                <a:gd name="connsiteX4" fmla="*/ 130539 w 361957"/>
                <a:gd name="connsiteY4" fmla="*/ 91160 h 420254"/>
                <a:gd name="connsiteX5" fmla="*/ 132522 w 361957"/>
                <a:gd name="connsiteY5" fmla="*/ 105877 h 420254"/>
                <a:gd name="connsiteX6" fmla="*/ 31415 w 361957"/>
                <a:gd name="connsiteY6" fmla="*/ 108774 h 420254"/>
                <a:gd name="connsiteX7" fmla="*/ 0 w 361957"/>
                <a:gd name="connsiteY7" fmla="*/ 132335 h 420254"/>
                <a:gd name="connsiteX8" fmla="*/ 16699 w 361957"/>
                <a:gd name="connsiteY8" fmla="*/ 155210 h 420254"/>
                <a:gd name="connsiteX9" fmla="*/ 24324 w 361957"/>
                <a:gd name="connsiteY9" fmla="*/ 159175 h 420254"/>
                <a:gd name="connsiteX10" fmla="*/ 21350 w 361957"/>
                <a:gd name="connsiteY10" fmla="*/ 187616 h 420254"/>
                <a:gd name="connsiteX11" fmla="*/ 35151 w 361957"/>
                <a:gd name="connsiteY11" fmla="*/ 202332 h 420254"/>
                <a:gd name="connsiteX12" fmla="*/ 33169 w 361957"/>
                <a:gd name="connsiteY12" fmla="*/ 222920 h 420254"/>
                <a:gd name="connsiteX13" fmla="*/ 45902 w 361957"/>
                <a:gd name="connsiteY13" fmla="*/ 239619 h 420254"/>
                <a:gd name="connsiteX14" fmla="*/ 49867 w 361957"/>
                <a:gd name="connsiteY14" fmla="*/ 267145 h 420254"/>
                <a:gd name="connsiteX15" fmla="*/ 128328 w 361957"/>
                <a:gd name="connsiteY15" fmla="*/ 283843 h 420254"/>
                <a:gd name="connsiteX16" fmla="*/ 175451 w 361957"/>
                <a:gd name="connsiteY16" fmla="*/ 284758 h 420254"/>
                <a:gd name="connsiteX17" fmla="*/ 186278 w 361957"/>
                <a:gd name="connsiteY17" fmla="*/ 285750 h 420254"/>
                <a:gd name="connsiteX18" fmla="*/ 276558 w 361957"/>
                <a:gd name="connsiteY18" fmla="*/ 420254 h 420254"/>
                <a:gd name="connsiteX19" fmla="*/ 361957 w 361957"/>
                <a:gd name="connsiteY19" fmla="*/ 325018 h 420254"/>
                <a:gd name="connsiteX20" fmla="*/ 219599 w 361957"/>
                <a:gd name="connsiteY20" fmla="*/ 181745 h 420254"/>
                <a:gd name="connsiteX21" fmla="*/ 167826 w 361957"/>
                <a:gd name="connsiteY21" fmla="*/ 100082 h 42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1957" h="420254">
                  <a:moveTo>
                    <a:pt x="167826" y="100082"/>
                  </a:moveTo>
                  <a:cubicBezTo>
                    <a:pt x="163396" y="82110"/>
                    <a:pt x="161093" y="63688"/>
                    <a:pt x="160963" y="45182"/>
                  </a:cubicBezTo>
                  <a:cubicBezTo>
                    <a:pt x="160963" y="15673"/>
                    <a:pt x="167826" y="-949"/>
                    <a:pt x="157074" y="42"/>
                  </a:cubicBezTo>
                  <a:cubicBezTo>
                    <a:pt x="146323" y="1033"/>
                    <a:pt x="127566" y="14758"/>
                    <a:pt x="121694" y="38167"/>
                  </a:cubicBezTo>
                  <a:cubicBezTo>
                    <a:pt x="115823" y="61576"/>
                    <a:pt x="128557" y="83307"/>
                    <a:pt x="130539" y="91160"/>
                  </a:cubicBezTo>
                  <a:cubicBezTo>
                    <a:pt x="131744" y="95979"/>
                    <a:pt x="132408" y="100913"/>
                    <a:pt x="132522" y="105877"/>
                  </a:cubicBezTo>
                  <a:cubicBezTo>
                    <a:pt x="132522" y="105877"/>
                    <a:pt x="47122" y="108774"/>
                    <a:pt x="31415" y="108774"/>
                  </a:cubicBezTo>
                  <a:cubicBezTo>
                    <a:pt x="15707" y="108774"/>
                    <a:pt x="0" y="117619"/>
                    <a:pt x="0" y="132335"/>
                  </a:cubicBezTo>
                  <a:cubicBezTo>
                    <a:pt x="0" y="147051"/>
                    <a:pt x="16699" y="155210"/>
                    <a:pt x="16699" y="155210"/>
                  </a:cubicBezTo>
                  <a:lnTo>
                    <a:pt x="24324" y="159175"/>
                  </a:lnTo>
                  <a:cubicBezTo>
                    <a:pt x="24324" y="159175"/>
                    <a:pt x="14487" y="177780"/>
                    <a:pt x="21350" y="187616"/>
                  </a:cubicBezTo>
                  <a:cubicBezTo>
                    <a:pt x="25140" y="193221"/>
                    <a:pt x="29799" y="198192"/>
                    <a:pt x="35151" y="202332"/>
                  </a:cubicBezTo>
                  <a:cubicBezTo>
                    <a:pt x="30957" y="208387"/>
                    <a:pt x="30210" y="216179"/>
                    <a:pt x="33169" y="222920"/>
                  </a:cubicBezTo>
                  <a:cubicBezTo>
                    <a:pt x="35708" y="229599"/>
                    <a:pt x="40130" y="235402"/>
                    <a:pt x="45902" y="239619"/>
                  </a:cubicBezTo>
                  <a:cubicBezTo>
                    <a:pt x="45902" y="239619"/>
                    <a:pt x="33169" y="251437"/>
                    <a:pt x="49867" y="267145"/>
                  </a:cubicBezTo>
                  <a:cubicBezTo>
                    <a:pt x="66566" y="282852"/>
                    <a:pt x="102861" y="283843"/>
                    <a:pt x="128328" y="283843"/>
                  </a:cubicBezTo>
                  <a:cubicBezTo>
                    <a:pt x="153796" y="283843"/>
                    <a:pt x="175451" y="284758"/>
                    <a:pt x="175451" y="284758"/>
                  </a:cubicBezTo>
                  <a:lnTo>
                    <a:pt x="186278" y="285750"/>
                  </a:lnTo>
                  <a:lnTo>
                    <a:pt x="276558" y="420254"/>
                  </a:lnTo>
                  <a:lnTo>
                    <a:pt x="361957" y="325018"/>
                  </a:lnTo>
                  <a:cubicBezTo>
                    <a:pt x="361957" y="325018"/>
                    <a:pt x="236298" y="203019"/>
                    <a:pt x="219599" y="181745"/>
                  </a:cubicBezTo>
                  <a:cubicBezTo>
                    <a:pt x="202901" y="160471"/>
                    <a:pt x="167826" y="100082"/>
                    <a:pt x="167826" y="1000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3DC066C-C660-3BA8-6DFB-89534846A9BF}"/>
                </a:ext>
              </a:extLst>
            </p:cNvPr>
            <p:cNvSpPr/>
            <p:nvPr/>
          </p:nvSpPr>
          <p:spPr>
            <a:xfrm>
              <a:off x="10172935" y="3098322"/>
              <a:ext cx="410737" cy="393571"/>
            </a:xfrm>
            <a:custGeom>
              <a:avLst/>
              <a:gdLst>
                <a:gd name="connsiteX0" fmla="*/ 117272 w 410737"/>
                <a:gd name="connsiteY0" fmla="*/ 0 h 393571"/>
                <a:gd name="connsiteX1" fmla="*/ 0 w 410737"/>
                <a:gd name="connsiteY1" fmla="*/ 110105 h 393571"/>
                <a:gd name="connsiteX2" fmla="*/ 165157 w 410737"/>
                <a:gd name="connsiteY2" fmla="*/ 325967 h 393571"/>
                <a:gd name="connsiteX3" fmla="*/ 373395 w 410737"/>
                <a:gd name="connsiteY3" fmla="*/ 373776 h 393571"/>
                <a:gd name="connsiteX4" fmla="*/ 383002 w 410737"/>
                <a:gd name="connsiteY4" fmla="*/ 206027 h 393571"/>
                <a:gd name="connsiteX5" fmla="*/ 117272 w 410737"/>
                <a:gd name="connsiteY5" fmla="*/ 0 h 3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737" h="393571">
                  <a:moveTo>
                    <a:pt x="117272" y="0"/>
                  </a:moveTo>
                  <a:lnTo>
                    <a:pt x="0" y="110105"/>
                  </a:lnTo>
                  <a:cubicBezTo>
                    <a:pt x="0" y="110105"/>
                    <a:pt x="107741" y="253759"/>
                    <a:pt x="165157" y="325967"/>
                  </a:cubicBezTo>
                  <a:cubicBezTo>
                    <a:pt x="222573" y="398176"/>
                    <a:pt x="327950" y="409842"/>
                    <a:pt x="373395" y="373776"/>
                  </a:cubicBezTo>
                  <a:cubicBezTo>
                    <a:pt x="418840" y="337710"/>
                    <a:pt x="423720" y="256504"/>
                    <a:pt x="383002" y="206027"/>
                  </a:cubicBezTo>
                  <a:cubicBezTo>
                    <a:pt x="342285" y="155549"/>
                    <a:pt x="117272" y="0"/>
                    <a:pt x="117272" y="0"/>
                  </a:cubicBez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C1F5D83-2634-71DF-EA88-4238054AAEC4}"/>
                </a:ext>
              </a:extLst>
            </p:cNvPr>
            <p:cNvSpPr/>
            <p:nvPr/>
          </p:nvSpPr>
          <p:spPr>
            <a:xfrm>
              <a:off x="9493938" y="3670686"/>
              <a:ext cx="530309" cy="137291"/>
            </a:xfrm>
            <a:custGeom>
              <a:avLst/>
              <a:gdLst>
                <a:gd name="connsiteX0" fmla="*/ 11507 w 530309"/>
                <a:gd name="connsiteY0" fmla="*/ 5989 h 137291"/>
                <a:gd name="connsiteX1" fmla="*/ 199767 w 530309"/>
                <a:gd name="connsiteY1" fmla="*/ 35727 h 137291"/>
                <a:gd name="connsiteX2" fmla="*/ 397178 w 530309"/>
                <a:gd name="connsiteY2" fmla="*/ 1262 h 137291"/>
                <a:gd name="connsiteX3" fmla="*/ 502784 w 530309"/>
                <a:gd name="connsiteY3" fmla="*/ 93143 h 137291"/>
                <a:gd name="connsiteX4" fmla="*/ 530310 w 530309"/>
                <a:gd name="connsiteY4" fmla="*/ 129895 h 137291"/>
                <a:gd name="connsiteX5" fmla="*/ 371939 w 530309"/>
                <a:gd name="connsiteY5" fmla="*/ 129895 h 137291"/>
                <a:gd name="connsiteX6" fmla="*/ 323750 w 530309"/>
                <a:gd name="connsiteY6" fmla="*/ 118381 h 137291"/>
                <a:gd name="connsiteX7" fmla="*/ 259929 w 530309"/>
                <a:gd name="connsiteY7" fmla="*/ 137291 h 137291"/>
                <a:gd name="connsiteX8" fmla="*/ 160118 w 530309"/>
                <a:gd name="connsiteY8" fmla="*/ 132869 h 137291"/>
                <a:gd name="connsiteX9" fmla="*/ 24851 w 530309"/>
                <a:gd name="connsiteY9" fmla="*/ 130658 h 137291"/>
                <a:gd name="connsiteX10" fmla="*/ 11507 w 530309"/>
                <a:gd name="connsiteY10" fmla="*/ 5989 h 13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0309" h="137291">
                  <a:moveTo>
                    <a:pt x="11507" y="5989"/>
                  </a:moveTo>
                  <a:cubicBezTo>
                    <a:pt x="11507" y="5989"/>
                    <a:pt x="183679" y="35727"/>
                    <a:pt x="199767" y="35727"/>
                  </a:cubicBezTo>
                  <a:cubicBezTo>
                    <a:pt x="215856" y="35727"/>
                    <a:pt x="385741" y="-7888"/>
                    <a:pt x="397178" y="1262"/>
                  </a:cubicBezTo>
                  <a:cubicBezTo>
                    <a:pt x="408616" y="10412"/>
                    <a:pt x="484408" y="74766"/>
                    <a:pt x="502784" y="93143"/>
                  </a:cubicBezTo>
                  <a:cubicBezTo>
                    <a:pt x="513703" y="103985"/>
                    <a:pt x="522975" y="116368"/>
                    <a:pt x="530310" y="129895"/>
                  </a:cubicBezTo>
                  <a:lnTo>
                    <a:pt x="371939" y="129895"/>
                  </a:lnTo>
                  <a:lnTo>
                    <a:pt x="323750" y="118381"/>
                  </a:lnTo>
                  <a:cubicBezTo>
                    <a:pt x="323750" y="118381"/>
                    <a:pt x="282880" y="137291"/>
                    <a:pt x="259929" y="137291"/>
                  </a:cubicBezTo>
                  <a:cubicBezTo>
                    <a:pt x="236977" y="137291"/>
                    <a:pt x="160118" y="132869"/>
                    <a:pt x="160118" y="132869"/>
                  </a:cubicBezTo>
                  <a:lnTo>
                    <a:pt x="24851" y="130658"/>
                  </a:lnTo>
                  <a:cubicBezTo>
                    <a:pt x="24851" y="130658"/>
                    <a:pt x="-20670" y="54179"/>
                    <a:pt x="11507" y="598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91259F4-B1F7-6C89-0FFF-3FC3853106BC}"/>
                </a:ext>
              </a:extLst>
            </p:cNvPr>
            <p:cNvSpPr/>
            <p:nvPr/>
          </p:nvSpPr>
          <p:spPr>
            <a:xfrm>
              <a:off x="9827219" y="3729288"/>
              <a:ext cx="86848" cy="71369"/>
            </a:xfrm>
            <a:custGeom>
              <a:avLst/>
              <a:gdLst>
                <a:gd name="connsiteX0" fmla="*/ 86849 w 86848"/>
                <a:gd name="connsiteY0" fmla="*/ 71370 h 71369"/>
                <a:gd name="connsiteX1" fmla="*/ 31796 w 86848"/>
                <a:gd name="connsiteY1" fmla="*/ 16241 h 71369"/>
                <a:gd name="connsiteX2" fmla="*/ 0 w 86848"/>
                <a:gd name="connsiteY2" fmla="*/ 0 h 7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848" h="71369">
                  <a:moveTo>
                    <a:pt x="86849" y="71370"/>
                  </a:moveTo>
                  <a:cubicBezTo>
                    <a:pt x="86849" y="71370"/>
                    <a:pt x="47808" y="27755"/>
                    <a:pt x="31796" y="16241"/>
                  </a:cubicBezTo>
                  <a:cubicBezTo>
                    <a:pt x="22090" y="9226"/>
                    <a:pt x="11369" y="3752"/>
                    <a:pt x="0" y="0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0E589C9-A85A-C28D-59DF-9CC8F67AAB0E}"/>
                </a:ext>
              </a:extLst>
            </p:cNvPr>
            <p:cNvSpPr/>
            <p:nvPr/>
          </p:nvSpPr>
          <p:spPr>
            <a:xfrm>
              <a:off x="9849788" y="3699627"/>
              <a:ext cx="117119" cy="103318"/>
            </a:xfrm>
            <a:custGeom>
              <a:avLst/>
              <a:gdLst>
                <a:gd name="connsiteX0" fmla="*/ 117120 w 117119"/>
                <a:gd name="connsiteY0" fmla="*/ 103318 h 103318"/>
                <a:gd name="connsiteX1" fmla="*/ 32177 w 117119"/>
                <a:gd name="connsiteY1" fmla="*/ 13725 h 103318"/>
                <a:gd name="connsiteX2" fmla="*/ 0 w 117119"/>
                <a:gd name="connsiteY2" fmla="*/ 0 h 10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119" h="103318">
                  <a:moveTo>
                    <a:pt x="117120" y="103318"/>
                  </a:moveTo>
                  <a:cubicBezTo>
                    <a:pt x="117120" y="103318"/>
                    <a:pt x="41327" y="20664"/>
                    <a:pt x="32177" y="13725"/>
                  </a:cubicBezTo>
                  <a:cubicBezTo>
                    <a:pt x="22051" y="7854"/>
                    <a:pt x="11247" y="3241"/>
                    <a:pt x="0" y="0"/>
                  </a:cubicBezTo>
                </a:path>
              </a:pathLst>
            </a:custGeom>
            <a:noFill/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271C8BB-507C-C904-327B-BE8B8288A6CD}"/>
                </a:ext>
              </a:extLst>
            </p:cNvPr>
            <p:cNvSpPr/>
            <p:nvPr/>
          </p:nvSpPr>
          <p:spPr>
            <a:xfrm>
              <a:off x="9044798" y="3593716"/>
              <a:ext cx="515698" cy="212058"/>
            </a:xfrm>
            <a:custGeom>
              <a:avLst/>
              <a:gdLst>
                <a:gd name="connsiteX0" fmla="*/ 84126 w 515698"/>
                <a:gd name="connsiteY0" fmla="*/ 4880 h 212058"/>
                <a:gd name="connsiteX1" fmla="*/ 3759 w 515698"/>
                <a:gd name="connsiteY1" fmla="*/ 96380 h 212058"/>
                <a:gd name="connsiteX2" fmla="*/ 45086 w 515698"/>
                <a:gd name="connsiteY2" fmla="*/ 190548 h 212058"/>
                <a:gd name="connsiteX3" fmla="*/ 491757 w 515698"/>
                <a:gd name="connsiteY3" fmla="*/ 211822 h 212058"/>
                <a:gd name="connsiteX4" fmla="*/ 472084 w 515698"/>
                <a:gd name="connsiteY4" fmla="*/ 149221 h 212058"/>
                <a:gd name="connsiteX5" fmla="*/ 515699 w 515698"/>
                <a:gd name="connsiteY5" fmla="*/ 87230 h 212058"/>
                <a:gd name="connsiteX6" fmla="*/ 173643 w 515698"/>
                <a:gd name="connsiteY6" fmla="*/ 0 h 21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698" h="212058">
                  <a:moveTo>
                    <a:pt x="84126" y="4880"/>
                  </a:moveTo>
                  <a:cubicBezTo>
                    <a:pt x="84126" y="4880"/>
                    <a:pt x="15501" y="60008"/>
                    <a:pt x="3759" y="96380"/>
                  </a:cubicBezTo>
                  <a:cubicBezTo>
                    <a:pt x="-7984" y="132751"/>
                    <a:pt x="8333" y="176747"/>
                    <a:pt x="45086" y="190548"/>
                  </a:cubicBezTo>
                  <a:cubicBezTo>
                    <a:pt x="81838" y="204349"/>
                    <a:pt x="491757" y="211822"/>
                    <a:pt x="491757" y="211822"/>
                  </a:cubicBezTo>
                  <a:cubicBezTo>
                    <a:pt x="485047" y="214948"/>
                    <a:pt x="455004" y="186812"/>
                    <a:pt x="472084" y="149221"/>
                  </a:cubicBezTo>
                  <a:cubicBezTo>
                    <a:pt x="483674" y="123753"/>
                    <a:pt x="515699" y="87230"/>
                    <a:pt x="515699" y="87230"/>
                  </a:cubicBezTo>
                  <a:lnTo>
                    <a:pt x="173643" y="0"/>
                  </a:lnTo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59" name="Graphic 8">
            <a:extLst>
              <a:ext uri="{FF2B5EF4-FFF2-40B4-BE49-F238E27FC236}">
                <a16:creationId xmlns:a16="http://schemas.microsoft.com/office/drawing/2014/main" id="{05B9184E-0CAE-9A1A-641D-2721EC2F6351}"/>
              </a:ext>
            </a:extLst>
          </p:cNvPr>
          <p:cNvGrpSpPr/>
          <p:nvPr/>
        </p:nvGrpSpPr>
        <p:grpSpPr>
          <a:xfrm>
            <a:off x="1520989" y="3207818"/>
            <a:ext cx="1486640" cy="610150"/>
            <a:chOff x="8220561" y="3197904"/>
            <a:chExt cx="1486640" cy="610150"/>
          </a:xfrm>
        </p:grpSpPr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C4C27CE-0DE4-BD21-E585-4902E8B07752}"/>
                </a:ext>
              </a:extLst>
            </p:cNvPr>
            <p:cNvSpPr/>
            <p:nvPr/>
          </p:nvSpPr>
          <p:spPr>
            <a:xfrm>
              <a:off x="8300395" y="3789983"/>
              <a:ext cx="1406806" cy="18071"/>
            </a:xfrm>
            <a:custGeom>
              <a:avLst/>
              <a:gdLst>
                <a:gd name="connsiteX0" fmla="*/ 0 w 1406806"/>
                <a:gd name="connsiteY0" fmla="*/ 0 h 18071"/>
                <a:gd name="connsiteX1" fmla="*/ 1406807 w 1406806"/>
                <a:gd name="connsiteY1" fmla="*/ 0 h 18071"/>
                <a:gd name="connsiteX2" fmla="*/ 1406807 w 1406806"/>
                <a:gd name="connsiteY2" fmla="*/ 18071 h 18071"/>
                <a:gd name="connsiteX3" fmla="*/ 0 w 1406806"/>
                <a:gd name="connsiteY3" fmla="*/ 18071 h 18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6806" h="18071">
                  <a:moveTo>
                    <a:pt x="0" y="0"/>
                  </a:moveTo>
                  <a:lnTo>
                    <a:pt x="1406807" y="0"/>
                  </a:lnTo>
                  <a:lnTo>
                    <a:pt x="1406807" y="18071"/>
                  </a:lnTo>
                  <a:lnTo>
                    <a:pt x="0" y="18071"/>
                  </a:lnTo>
                  <a:close/>
                </a:path>
              </a:pathLst>
            </a:custGeom>
            <a:solidFill>
              <a:srgbClr val="263238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3140F8B-745C-9E14-7099-9403082BF6C8}"/>
                </a:ext>
              </a:extLst>
            </p:cNvPr>
            <p:cNvSpPr/>
            <p:nvPr/>
          </p:nvSpPr>
          <p:spPr>
            <a:xfrm>
              <a:off x="8238327" y="3197904"/>
              <a:ext cx="958534" cy="610150"/>
            </a:xfrm>
            <a:custGeom>
              <a:avLst/>
              <a:gdLst>
                <a:gd name="connsiteX0" fmla="*/ 958535 w 958534"/>
                <a:gd name="connsiteY0" fmla="*/ 610150 h 610150"/>
                <a:gd name="connsiteX1" fmla="*/ 81130 w 958534"/>
                <a:gd name="connsiteY1" fmla="*/ 610150 h 610150"/>
                <a:gd name="connsiteX2" fmla="*/ 0 w 958534"/>
                <a:gd name="connsiteY2" fmla="*/ 0 h 610150"/>
                <a:gd name="connsiteX3" fmla="*/ 877405 w 958534"/>
                <a:gd name="connsiteY3" fmla="*/ 0 h 610150"/>
                <a:gd name="connsiteX4" fmla="*/ 958535 w 958534"/>
                <a:gd name="connsiteY4" fmla="*/ 610150 h 61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8534" h="610150">
                  <a:moveTo>
                    <a:pt x="958535" y="610150"/>
                  </a:moveTo>
                  <a:lnTo>
                    <a:pt x="81130" y="610150"/>
                  </a:lnTo>
                  <a:lnTo>
                    <a:pt x="0" y="0"/>
                  </a:lnTo>
                  <a:lnTo>
                    <a:pt x="877405" y="0"/>
                  </a:lnTo>
                  <a:lnTo>
                    <a:pt x="958535" y="610150"/>
                  </a:lnTo>
                  <a:close/>
                </a:path>
              </a:pathLst>
            </a:custGeom>
            <a:solidFill>
              <a:srgbClr val="FFFFFF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DB8C8BA-F385-707E-660D-EFC1F08A698C}"/>
                </a:ext>
              </a:extLst>
            </p:cNvPr>
            <p:cNvSpPr/>
            <p:nvPr/>
          </p:nvSpPr>
          <p:spPr>
            <a:xfrm>
              <a:off x="8220561" y="3197904"/>
              <a:ext cx="958458" cy="610150"/>
            </a:xfrm>
            <a:custGeom>
              <a:avLst/>
              <a:gdLst>
                <a:gd name="connsiteX0" fmla="*/ 958459 w 958458"/>
                <a:gd name="connsiteY0" fmla="*/ 610150 h 610150"/>
                <a:gd name="connsiteX1" fmla="*/ 81130 w 958458"/>
                <a:gd name="connsiteY1" fmla="*/ 610150 h 610150"/>
                <a:gd name="connsiteX2" fmla="*/ 0 w 958458"/>
                <a:gd name="connsiteY2" fmla="*/ 0 h 610150"/>
                <a:gd name="connsiteX3" fmla="*/ 877329 w 958458"/>
                <a:gd name="connsiteY3" fmla="*/ 0 h 610150"/>
                <a:gd name="connsiteX4" fmla="*/ 958459 w 958458"/>
                <a:gd name="connsiteY4" fmla="*/ 610150 h 61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8458" h="610150">
                  <a:moveTo>
                    <a:pt x="958459" y="610150"/>
                  </a:moveTo>
                  <a:lnTo>
                    <a:pt x="81130" y="610150"/>
                  </a:lnTo>
                  <a:lnTo>
                    <a:pt x="0" y="0"/>
                  </a:lnTo>
                  <a:lnTo>
                    <a:pt x="877329" y="0"/>
                  </a:lnTo>
                  <a:lnTo>
                    <a:pt x="958459" y="610150"/>
                  </a:lnTo>
                  <a:close/>
                </a:path>
              </a:pathLst>
            </a:custGeom>
            <a:solidFill>
              <a:srgbClr val="FFFFFF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9C324A3-530A-3E38-E533-CFEE20854286}"/>
                </a:ext>
              </a:extLst>
            </p:cNvPr>
            <p:cNvSpPr/>
            <p:nvPr/>
          </p:nvSpPr>
          <p:spPr>
            <a:xfrm>
              <a:off x="8369477" y="3347505"/>
              <a:ext cx="806874" cy="460548"/>
            </a:xfrm>
            <a:custGeom>
              <a:avLst/>
              <a:gdLst>
                <a:gd name="connsiteX0" fmla="*/ 0 w 806874"/>
                <a:gd name="connsiteY0" fmla="*/ 460548 h 460548"/>
                <a:gd name="connsiteX1" fmla="*/ 806874 w 806874"/>
                <a:gd name="connsiteY1" fmla="*/ 460548 h 460548"/>
                <a:gd name="connsiteX2" fmla="*/ 745875 w 806874"/>
                <a:gd name="connsiteY2" fmla="*/ 0 h 460548"/>
                <a:gd name="connsiteX3" fmla="*/ 363025 w 806874"/>
                <a:gd name="connsiteY3" fmla="*/ 266874 h 460548"/>
                <a:gd name="connsiteX4" fmla="*/ 0 w 806874"/>
                <a:gd name="connsiteY4" fmla="*/ 460548 h 460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6874" h="460548">
                  <a:moveTo>
                    <a:pt x="0" y="460548"/>
                  </a:moveTo>
                  <a:lnTo>
                    <a:pt x="806874" y="460548"/>
                  </a:lnTo>
                  <a:lnTo>
                    <a:pt x="745875" y="0"/>
                  </a:lnTo>
                  <a:cubicBezTo>
                    <a:pt x="637905" y="68625"/>
                    <a:pt x="506374" y="157456"/>
                    <a:pt x="363025" y="266874"/>
                  </a:cubicBezTo>
                  <a:cubicBezTo>
                    <a:pt x="253759" y="351374"/>
                    <a:pt x="131035" y="416850"/>
                    <a:pt x="0" y="460548"/>
                  </a:cubicBezTo>
                  <a:close/>
                </a:path>
              </a:pathLst>
            </a:custGeom>
            <a:solidFill>
              <a:srgbClr val="44535B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C373203-E431-897A-60D1-83AF6452B053}"/>
                </a:ext>
              </a:extLst>
            </p:cNvPr>
            <p:cNvSpPr/>
            <p:nvPr/>
          </p:nvSpPr>
          <p:spPr>
            <a:xfrm>
              <a:off x="8614238" y="3444038"/>
              <a:ext cx="115289" cy="106444"/>
            </a:xfrm>
            <a:custGeom>
              <a:avLst/>
              <a:gdLst>
                <a:gd name="connsiteX0" fmla="*/ 115289 w 115289"/>
                <a:gd name="connsiteY0" fmla="*/ 53222 h 106444"/>
                <a:gd name="connsiteX1" fmla="*/ 57645 w 115289"/>
                <a:gd name="connsiteY1" fmla="*/ 106445 h 106444"/>
                <a:gd name="connsiteX2" fmla="*/ 0 w 115289"/>
                <a:gd name="connsiteY2" fmla="*/ 53222 h 106444"/>
                <a:gd name="connsiteX3" fmla="*/ 57645 w 115289"/>
                <a:gd name="connsiteY3" fmla="*/ 0 h 106444"/>
                <a:gd name="connsiteX4" fmla="*/ 115289 w 115289"/>
                <a:gd name="connsiteY4" fmla="*/ 53222 h 10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89" h="106444">
                  <a:moveTo>
                    <a:pt x="115289" y="53222"/>
                  </a:moveTo>
                  <a:cubicBezTo>
                    <a:pt x="115289" y="82616"/>
                    <a:pt x="89481" y="106445"/>
                    <a:pt x="57645" y="106445"/>
                  </a:cubicBezTo>
                  <a:cubicBezTo>
                    <a:pt x="25808" y="106445"/>
                    <a:pt x="0" y="82616"/>
                    <a:pt x="0" y="53222"/>
                  </a:cubicBezTo>
                  <a:cubicBezTo>
                    <a:pt x="0" y="23828"/>
                    <a:pt x="25808" y="0"/>
                    <a:pt x="57645" y="0"/>
                  </a:cubicBezTo>
                  <a:cubicBezTo>
                    <a:pt x="89481" y="0"/>
                    <a:pt x="115289" y="23828"/>
                    <a:pt x="115289" y="53222"/>
                  </a:cubicBezTo>
                  <a:close/>
                </a:path>
              </a:pathLst>
            </a:custGeom>
            <a:solidFill>
              <a:srgbClr val="FFFFFF"/>
            </a:solidFill>
            <a:ln w="7620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BF26D89-64DA-4C34-797E-E9D57FF9550A}"/>
              </a:ext>
            </a:extLst>
          </p:cNvPr>
          <p:cNvCxnSpPr>
            <a:cxnSpLocks/>
          </p:cNvCxnSpPr>
          <p:nvPr/>
        </p:nvCxnSpPr>
        <p:spPr>
          <a:xfrm>
            <a:off x="839788" y="6165850"/>
            <a:ext cx="3601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3" name="Rectangle: Rounded Corners 462">
            <a:extLst>
              <a:ext uri="{FF2B5EF4-FFF2-40B4-BE49-F238E27FC236}">
                <a16:creationId xmlns:a16="http://schemas.microsoft.com/office/drawing/2014/main" id="{7B899287-392A-4625-A244-71A98FF18FF9}"/>
              </a:ext>
            </a:extLst>
          </p:cNvPr>
          <p:cNvSpPr/>
          <p:nvPr/>
        </p:nvSpPr>
        <p:spPr>
          <a:xfrm>
            <a:off x="4991014" y="1531704"/>
            <a:ext cx="6324115" cy="4505656"/>
          </a:xfrm>
          <a:prstGeom prst="roundRect">
            <a:avLst>
              <a:gd name="adj" fmla="val 5777"/>
            </a:avLst>
          </a:prstGeom>
          <a:solidFill>
            <a:srgbClr val="E3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2B80E6-6A9A-92DB-7778-483C4BA6ECF1}"/>
              </a:ext>
            </a:extLst>
          </p:cNvPr>
          <p:cNvCxnSpPr>
            <a:cxnSpLocks/>
          </p:cNvCxnSpPr>
          <p:nvPr/>
        </p:nvCxnSpPr>
        <p:spPr>
          <a:xfrm>
            <a:off x="5018049" y="1484314"/>
            <a:ext cx="5999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08A4668-A27A-6322-D6BD-5A814961525A}"/>
              </a:ext>
            </a:extLst>
          </p:cNvPr>
          <p:cNvCxnSpPr>
            <a:cxnSpLocks/>
          </p:cNvCxnSpPr>
          <p:nvPr/>
        </p:nvCxnSpPr>
        <p:spPr>
          <a:xfrm>
            <a:off x="5018049" y="5989970"/>
            <a:ext cx="5999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238"/>
          <p:cNvSpPr txBox="1"/>
          <p:nvPr/>
        </p:nvSpPr>
        <p:spPr>
          <a:xfrm>
            <a:off x="5000609" y="1842191"/>
            <a:ext cx="6204354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attendance regularization will be made only via the application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email notification will send to the respective approver and requester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and TL Must request attendance regularization for correction of their attendance.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 can approve attendance regularization requests for his </a:t>
            </a: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team. 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TL Branch manager will have a provision to approve/reject the request.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ISD/TL Can apply for RFC within 7 days. Beyond one week RFC will not be allowed. 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37977" y="4247472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45925" y="3598739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26774" y="3006843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24716" y="2444863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48528" y="1897169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AD2595A-C12C-8EDA-660F-926DF21FC89D}"/>
              </a:ext>
            </a:extLst>
          </p:cNvPr>
          <p:cNvSpPr/>
          <p:nvPr/>
        </p:nvSpPr>
        <p:spPr>
          <a:xfrm>
            <a:off x="4788606" y="4857359"/>
            <a:ext cx="429028" cy="429028"/>
          </a:xfrm>
          <a:prstGeom prst="ellipse">
            <a:avLst/>
          </a:prstGeom>
          <a:solidFill>
            <a:srgbClr val="AD5941"/>
          </a:solidFill>
          <a:ln w="38100"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5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04828" y="365126"/>
            <a:ext cx="10515600" cy="1119188"/>
          </a:xfrm>
        </p:spPr>
        <p:txBody>
          <a:bodyPr/>
          <a:lstStyle/>
          <a:p>
            <a:pPr marL="0" indent="1121434">
              <a:lnSpc>
                <a:spcPct val="100000"/>
              </a:lnSpc>
            </a:pPr>
            <a:r>
              <a:rPr lang="en-US" altLang="zh-CN" spc="350" dirty="0">
                <a:solidFill>
                  <a:srgbClr val="F0F0F0"/>
                </a:solidFill>
                <a:latin typeface="Times New Roman"/>
                <a:ea typeface="Times New Roman"/>
              </a:rPr>
              <a:t>L</a:t>
            </a:r>
            <a:r>
              <a:rPr lang="en-US" altLang="zh-CN" spc="345" dirty="0">
                <a:solidFill>
                  <a:srgbClr val="F0F0F0"/>
                </a:solidFill>
                <a:latin typeface="Times New Roman"/>
                <a:ea typeface="Times New Roman"/>
              </a:rPr>
              <a:t>EAVE </a:t>
            </a:r>
            <a:r>
              <a:rPr lang="en-US" altLang="zh-CN" spc="550" dirty="0" smtClean="0">
                <a:solidFill>
                  <a:srgbClr val="F0F0F0"/>
                </a:solidFill>
                <a:latin typeface="Times New Roman"/>
                <a:ea typeface="Times New Roman"/>
              </a:rPr>
              <a:t>APP</a:t>
            </a:r>
            <a:r>
              <a:rPr lang="en-US" altLang="zh-CN" spc="544" dirty="0" smtClean="0">
                <a:solidFill>
                  <a:srgbClr val="F0F0F0"/>
                </a:solidFill>
                <a:latin typeface="Times New Roman"/>
                <a:ea typeface="Times New Roman"/>
              </a:rPr>
              <a:t>ROVAL</a:t>
            </a:r>
            <a:endParaRPr lang="en-US" altLang="zh-CN" spc="544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sp>
        <p:nvSpPr>
          <p:cNvPr id="5" name="TextBox 335"/>
          <p:cNvSpPr txBox="1"/>
          <p:nvPr/>
        </p:nvSpPr>
        <p:spPr>
          <a:xfrm>
            <a:off x="723901" y="1453291"/>
            <a:ext cx="11263312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altLang="zh-CN" sz="2000" b="1" spc="25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can request 1 paid leave ( PL ) in a month on the portal, More than 1 leave will be considered as Leave without pay ( LWP ).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Leave balance is not available, ISD can not apply for leave.  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Leave request will be sent to the respective ASM through the mail. If ASM will not respond to the request it will be auto-approved after 48hour.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system will maintain the leave balances of all ISDs.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b="1" spc="44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3825336"/>
            <a:ext cx="2599777" cy="3032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C:\Users\Admin\Desktop\mi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41" y="3825336"/>
            <a:ext cx="4321422" cy="303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184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09"/>
          <p:cNvSpPr txBox="1"/>
          <p:nvPr/>
        </p:nvSpPr>
        <p:spPr>
          <a:xfrm>
            <a:off x="852131" y="222250"/>
            <a:ext cx="15251469" cy="1571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400" spc="325" dirty="0" smtClean="0">
                <a:solidFill>
                  <a:srgbClr val="EFEFEF"/>
                </a:solidFill>
                <a:latin typeface="Times New Roman"/>
                <a:ea typeface="Times New Roman"/>
              </a:rPr>
              <a:t>SALE ENTRY ON APP</a:t>
            </a:r>
            <a:endParaRPr lang="en-US" altLang="zh-CN" sz="4400" spc="325" dirty="0">
              <a:solidFill>
                <a:srgbClr val="EFEFEF"/>
              </a:solidFill>
              <a:latin typeface="Times New Roman"/>
              <a:ea typeface="Times New Roman"/>
            </a:endParaRPr>
          </a:p>
          <a:p>
            <a:pPr>
              <a:lnSpc>
                <a:spcPts val="1000"/>
              </a:lnSpc>
            </a:pPr>
            <a:endParaRPr lang="en-US" sz="4400" dirty="0" smtClean="0"/>
          </a:p>
          <a:p>
            <a:pPr>
              <a:lnSpc>
                <a:spcPts val="1000"/>
              </a:lnSpc>
            </a:pPr>
            <a:endParaRPr lang="en-US" sz="4400" dirty="0" smtClean="0"/>
          </a:p>
          <a:p>
            <a:pPr>
              <a:lnSpc>
                <a:spcPts val="1000"/>
              </a:lnSpc>
            </a:pPr>
            <a:endParaRPr lang="en-US" sz="4400" dirty="0" smtClean="0"/>
          </a:p>
          <a:p>
            <a:pPr>
              <a:lnSpc>
                <a:spcPts val="1000"/>
              </a:lnSpc>
            </a:pPr>
            <a:endParaRPr lang="en-US" sz="4400" dirty="0" smtClean="0"/>
          </a:p>
          <a:p>
            <a:pPr>
              <a:lnSpc>
                <a:spcPts val="1000"/>
              </a:lnSpc>
            </a:pPr>
            <a:endParaRPr lang="en-US" sz="4400" dirty="0" smtClean="0"/>
          </a:p>
          <a:p>
            <a:pPr>
              <a:lnSpc>
                <a:spcPts val="1314"/>
              </a:lnSpc>
            </a:pPr>
            <a:endParaRPr lang="en-US" sz="4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0369" y="1014433"/>
            <a:ext cx="779923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ISDs have to punch all the sales in the </a:t>
            </a:r>
            <a:r>
              <a:rPr lang="en-US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application.</a:t>
            </a:r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the current month's sale can be entered on the app. Back-month sale entry is not allowed.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IN" sz="24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Prevent institutional sales entry. The application will not accept more than 5 units from The same customer(to be verified through Mobil number)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 </a:t>
            </a:r>
            <a:r>
              <a:rPr lang="en-US" sz="24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is mandatory to upload. </a:t>
            </a:r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number, category, and quantity should be correct as per the invoice</a:t>
            </a:r>
            <a:r>
              <a:rPr lang="en-US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 can not be added without marking the attendance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the competition entry Brand, Price, quantity, category, sub category and model is required</a:t>
            </a:r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2" descr="C:\Users\Admin\Desktop\mit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2491" r="9418" b="4080"/>
          <a:stretch/>
        </p:blipFill>
        <p:spPr bwMode="auto">
          <a:xfrm>
            <a:off x="8687080" y="671512"/>
            <a:ext cx="2843213" cy="53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10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41" y="197191"/>
            <a:ext cx="9415463" cy="1515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spc="325" dirty="0">
                <a:solidFill>
                  <a:srgbClr val="EFEFEF"/>
                </a:solidFill>
                <a:latin typeface="Times New Roman"/>
                <a:ea typeface="Times New Roman"/>
              </a:rPr>
              <a:t>TARGET</a:t>
            </a:r>
            <a:r>
              <a:rPr lang="en-US" altLang="zh-CN" sz="4000" spc="145" dirty="0">
                <a:solidFill>
                  <a:srgbClr val="EFEFE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329" dirty="0">
                <a:solidFill>
                  <a:srgbClr val="EFEFEF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4000" spc="145" dirty="0">
                <a:solidFill>
                  <a:srgbClr val="EFEFEF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325" dirty="0">
                <a:solidFill>
                  <a:srgbClr val="EFEFEF"/>
                </a:solidFill>
                <a:latin typeface="Times New Roman"/>
                <a:ea typeface="Times New Roman"/>
              </a:rPr>
              <a:t>ACHIEVEMENT</a:t>
            </a:r>
          </a:p>
          <a:p>
            <a:pPr>
              <a:lnSpc>
                <a:spcPts val="1000"/>
              </a:lnSpc>
            </a:pPr>
            <a:endParaRPr lang="en-US" sz="4000" dirty="0"/>
          </a:p>
          <a:p>
            <a:pPr>
              <a:lnSpc>
                <a:spcPts val="1000"/>
              </a:lnSpc>
            </a:pPr>
            <a:endParaRPr lang="en-US" sz="4000" dirty="0"/>
          </a:p>
          <a:p>
            <a:pPr>
              <a:lnSpc>
                <a:spcPts val="1000"/>
              </a:lnSpc>
            </a:pPr>
            <a:endParaRPr lang="en-US" sz="4000" dirty="0"/>
          </a:p>
          <a:p>
            <a:pPr>
              <a:lnSpc>
                <a:spcPts val="1000"/>
              </a:lnSpc>
            </a:pPr>
            <a:endParaRPr lang="en-US" sz="4000" dirty="0"/>
          </a:p>
          <a:p>
            <a:pPr>
              <a:lnSpc>
                <a:spcPts val="1000"/>
              </a:lnSpc>
            </a:pPr>
            <a:endParaRPr lang="en-US" sz="4000" dirty="0"/>
          </a:p>
          <a:p>
            <a:pPr>
              <a:lnSpc>
                <a:spcPts val="1314"/>
              </a:lnSpc>
            </a:pP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52921" y="535662"/>
            <a:ext cx="5547817" cy="787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Targets are mandatory for all the working ISDs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joining requests will not be entertained without the targets. 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ISDs Incentive will be calculated </a:t>
            </a:r>
            <a:r>
              <a:rPr lang="en-GB" sz="20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basis of app data, </a:t>
            </a: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approved sales will be considered for incentives.  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ISDs can view the achievement on the application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wise target will be visible on ISD mobile screens. i.e.</a:t>
            </a:r>
            <a:r>
              <a:rPr lang="en-GB" sz="2000" b="1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2000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Inverter, Non-inverter, Window, APU</a:t>
            </a: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sz="2000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  <a:endParaRPr lang="en-GB" altLang="zh-C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altLang="zh-CN" sz="2000" dirty="0" smtClean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607" y="1712991"/>
            <a:ext cx="4105280" cy="3587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501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9142" y="425087"/>
            <a:ext cx="6096000" cy="10779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spc="325" dirty="0">
                <a:solidFill>
                  <a:schemeClr val="bg1"/>
                </a:solidFill>
                <a:latin typeface="Times New Roman"/>
                <a:ea typeface="Times New Roman"/>
              </a:rPr>
              <a:t>SALE VALIDATION 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ts val="1000"/>
              </a:lnSpc>
            </a:pPr>
            <a:endParaRPr lang="en-US" sz="4000" dirty="0">
              <a:solidFill>
                <a:schemeClr val="bg1"/>
              </a:solidFill>
            </a:endParaRPr>
          </a:p>
          <a:p>
            <a:pPr>
              <a:lnSpc>
                <a:spcPts val="1314"/>
              </a:lnSpc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04854" y="1379104"/>
            <a:ext cx="6096000" cy="37753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 has the provision to verify the sale made by ISD.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Approved sale will be consider for incentive and achievements.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 has prevision to verify past month sales as well.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sales must be verified for processing the incentive.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can upload sale for current month only . System does not allow to upload past month sale.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Rejected sales will be shown on rejected tab. ISD can reload the genuine sales.  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12" y="1379104"/>
            <a:ext cx="4640798" cy="4573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73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3909" y="458251"/>
            <a:ext cx="70210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325" dirty="0">
                <a:solidFill>
                  <a:schemeClr val="bg1"/>
                </a:solidFill>
                <a:latin typeface="Times New Roman"/>
                <a:ea typeface="Times New Roman"/>
              </a:rPr>
              <a:t>PRODUCT INFORMATION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445" y="1417443"/>
            <a:ext cx="7083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0F0F0"/>
                </a:solidFill>
              </a:rPr>
              <a:t>ISDs can view all the information related to their Salary calculation, PF number UAN number, etc. on the application.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0F0F0"/>
                </a:solidFill>
              </a:rPr>
              <a:t>ISD can download and share the </a:t>
            </a:r>
            <a:r>
              <a:rPr lang="en-IN" sz="2400" dirty="0" smtClean="0">
                <a:solidFill>
                  <a:srgbClr val="F0F0F0"/>
                </a:solidFill>
              </a:rPr>
              <a:t>E-catalogue </a:t>
            </a:r>
            <a:r>
              <a:rPr lang="en-IN" sz="2400" dirty="0">
                <a:solidFill>
                  <a:srgbClr val="F0F0F0"/>
                </a:solidFill>
              </a:rPr>
              <a:t>from the application.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0F0F0"/>
                </a:solidFill>
              </a:rPr>
              <a:t>Incentive calculation, sales details, monthly attendance calendar, All the details are available on the application.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C:\Users\Admin\Desktop\mit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023" y="676046"/>
            <a:ext cx="2891823" cy="52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64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6445" y="343955"/>
            <a:ext cx="7247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270" dirty="0">
                <a:solidFill>
                  <a:srgbClr val="FEFEFE"/>
                </a:solidFill>
                <a:latin typeface="Times New Roman"/>
                <a:ea typeface="Times New Roman"/>
              </a:rPr>
              <a:t>ATTE</a:t>
            </a:r>
            <a:r>
              <a:rPr lang="en-US" altLang="zh-CN" sz="4000" spc="265" dirty="0">
                <a:solidFill>
                  <a:srgbClr val="FEFEFE"/>
                </a:solidFill>
                <a:latin typeface="Times New Roman"/>
                <a:ea typeface="Times New Roman"/>
              </a:rPr>
              <a:t>NDANCE </a:t>
            </a:r>
            <a:r>
              <a:rPr lang="en-US" altLang="zh-CN" sz="4000" spc="550" dirty="0">
                <a:solidFill>
                  <a:srgbClr val="FEFEFE"/>
                </a:solidFill>
                <a:latin typeface="Times New Roman"/>
                <a:ea typeface="Times New Roman"/>
              </a:rPr>
              <a:t>APP</a:t>
            </a:r>
            <a:r>
              <a:rPr lang="en-US" altLang="zh-CN" sz="4000" spc="544" dirty="0">
                <a:solidFill>
                  <a:srgbClr val="FEFEFE"/>
                </a:solidFill>
                <a:latin typeface="Times New Roman"/>
                <a:ea typeface="Times New Roman"/>
              </a:rPr>
              <a:t>ROVAL</a:t>
            </a:r>
          </a:p>
        </p:txBody>
      </p:sp>
      <p:sp>
        <p:nvSpPr>
          <p:cNvPr id="5" name="TextBox 327"/>
          <p:cNvSpPr txBox="1"/>
          <p:nvPr/>
        </p:nvSpPr>
        <p:spPr>
          <a:xfrm>
            <a:off x="280219" y="1239026"/>
            <a:ext cx="11706994" cy="2640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0F0F0"/>
                </a:solidFill>
              </a:rPr>
              <a:t>The </a:t>
            </a:r>
            <a:r>
              <a:rPr lang="en-US" sz="2400" dirty="0">
                <a:solidFill>
                  <a:srgbClr val="F0F0F0"/>
                </a:solidFill>
              </a:rPr>
              <a:t>respective Area Executive/ Marketing team can view and validate the monthly attendance of his team.</a:t>
            </a:r>
            <a:endParaRPr lang="en-IN" sz="2400" dirty="0">
              <a:solidFill>
                <a:srgbClr val="F0F0F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0F0F0"/>
                </a:solidFill>
              </a:rPr>
              <a:t>The concern Manager has to approve/reject the leave and RFC application before giving the final approval</a:t>
            </a:r>
            <a:endParaRPr lang="en-IN" sz="2400" dirty="0">
              <a:solidFill>
                <a:srgbClr val="F0F0F0"/>
              </a:solidFill>
            </a:endParaRP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0F0F0"/>
                </a:solidFill>
              </a:rPr>
              <a:t>Salaries will be processed as per the approved attendance without any manual interference. </a:t>
            </a:r>
            <a:endParaRPr lang="en-IN" sz="2400" dirty="0">
              <a:solidFill>
                <a:srgbClr val="F0F0F0"/>
              </a:solidFill>
            </a:endParaRPr>
          </a:p>
          <a:p>
            <a:pPr marL="907405" indent="-342900" hangingPunct="0">
              <a:lnSpc>
                <a:spcPct val="114999"/>
              </a:lnSpc>
              <a:buFont typeface="Wingdings" panose="05000000000000000000" pitchFamily="2" charset="2"/>
              <a:buChar char="Ø"/>
            </a:pPr>
            <a:endParaRPr lang="en-US" altLang="zh-CN" sz="2400" b="1" spc="55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pic>
        <p:nvPicPr>
          <p:cNvPr id="6" name="Picture 3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5" y="3626391"/>
            <a:ext cx="10249883" cy="28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6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636" y="301099"/>
            <a:ext cx="9752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spc="425" dirty="0" smtClean="0">
                <a:solidFill>
                  <a:srgbClr val="EFEFEF"/>
                </a:solidFill>
                <a:latin typeface="Times New Roman"/>
                <a:ea typeface="Times New Roman"/>
              </a:rPr>
              <a:t>QUICK REPORTS ON D</a:t>
            </a:r>
            <a:r>
              <a:rPr lang="en-US" altLang="zh-CN" sz="4000" spc="419" dirty="0" smtClean="0">
                <a:solidFill>
                  <a:srgbClr val="EFEFEF"/>
                </a:solidFill>
                <a:latin typeface="Times New Roman"/>
                <a:ea typeface="Times New Roman"/>
              </a:rPr>
              <a:t>ASHBOARD</a:t>
            </a:r>
            <a:endParaRPr lang="en-US" altLang="zh-CN" sz="4000" spc="419" dirty="0">
              <a:solidFill>
                <a:srgbClr val="EFEFEF"/>
              </a:solidFill>
              <a:latin typeface="Times New Roman"/>
              <a:ea typeface="Times New Roman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05947" y="1302400"/>
            <a:ext cx="1277759" cy="1331535"/>
            <a:chOff x="1250950" y="2686050"/>
            <a:chExt cx="1327150" cy="2216150"/>
          </a:xfrm>
        </p:grpSpPr>
        <p:sp>
          <p:nvSpPr>
            <p:cNvPr id="5" name="Freeform 243"/>
            <p:cNvSpPr/>
            <p:nvPr/>
          </p:nvSpPr>
          <p:spPr>
            <a:xfrm>
              <a:off x="1301750" y="2686050"/>
              <a:ext cx="1200150" cy="1187450"/>
            </a:xfrm>
            <a:custGeom>
              <a:avLst/>
              <a:gdLst>
                <a:gd name="connsiteX0" fmla="*/ 1202620 w 1200150"/>
                <a:gd name="connsiteY0" fmla="*/ 602736 h 1187450"/>
                <a:gd name="connsiteX1" fmla="*/ 608273 w 1200150"/>
                <a:gd name="connsiteY1" fmla="*/ 1194778 h 1187450"/>
                <a:gd name="connsiteX2" fmla="*/ 13950 w 1200150"/>
                <a:gd name="connsiteY2" fmla="*/ 602736 h 1187450"/>
                <a:gd name="connsiteX3" fmla="*/ 608273 w 1200150"/>
                <a:gd name="connsiteY3" fmla="*/ 10718 h 1187450"/>
                <a:gd name="connsiteX4" fmla="*/ 1202620 w 1200150"/>
                <a:gd name="connsiteY4" fmla="*/ 602736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0150" h="1187450">
                  <a:moveTo>
                    <a:pt x="1202620" y="602736"/>
                  </a:moveTo>
                  <a:cubicBezTo>
                    <a:pt x="1202620" y="929693"/>
                    <a:pt x="936527" y="1194778"/>
                    <a:pt x="608273" y="1194778"/>
                  </a:cubicBezTo>
                  <a:cubicBezTo>
                    <a:pt x="280042" y="1194778"/>
                    <a:pt x="13950" y="929693"/>
                    <a:pt x="13950" y="602736"/>
                  </a:cubicBezTo>
                  <a:cubicBezTo>
                    <a:pt x="13950" y="275755"/>
                    <a:pt x="280042" y="10718"/>
                    <a:pt x="608273" y="10718"/>
                  </a:cubicBezTo>
                  <a:cubicBezTo>
                    <a:pt x="936527" y="10718"/>
                    <a:pt x="1202620" y="275755"/>
                    <a:pt x="1202620" y="602736"/>
                  </a:cubicBezTo>
                  <a:close/>
                </a:path>
              </a:pathLst>
            </a:custGeom>
            <a:solidFill>
              <a:srgbClr val="5B4DA9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244"/>
            <p:cNvSpPr/>
            <p:nvPr/>
          </p:nvSpPr>
          <p:spPr>
            <a:xfrm>
              <a:off x="1466850" y="2851150"/>
              <a:ext cx="857250" cy="857250"/>
            </a:xfrm>
            <a:custGeom>
              <a:avLst/>
              <a:gdLst>
                <a:gd name="connsiteX0" fmla="*/ 869400 w 857250"/>
                <a:gd name="connsiteY0" fmla="*/ 437636 h 857250"/>
                <a:gd name="connsiteX1" fmla="*/ 443173 w 857250"/>
                <a:gd name="connsiteY1" fmla="*/ 862186 h 857250"/>
                <a:gd name="connsiteX2" fmla="*/ 16969 w 857250"/>
                <a:gd name="connsiteY2" fmla="*/ 437636 h 857250"/>
                <a:gd name="connsiteX3" fmla="*/ 443173 w 857250"/>
                <a:gd name="connsiteY3" fmla="*/ 13062 h 857250"/>
                <a:gd name="connsiteX4" fmla="*/ 869400 w 857250"/>
                <a:gd name="connsiteY4" fmla="*/ 437636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0" h="857250">
                  <a:moveTo>
                    <a:pt x="869400" y="437636"/>
                  </a:moveTo>
                  <a:cubicBezTo>
                    <a:pt x="869400" y="672110"/>
                    <a:pt x="678559" y="862186"/>
                    <a:pt x="443173" y="862186"/>
                  </a:cubicBezTo>
                  <a:cubicBezTo>
                    <a:pt x="207786" y="862186"/>
                    <a:pt x="16969" y="672110"/>
                    <a:pt x="16969" y="437636"/>
                  </a:cubicBezTo>
                  <a:cubicBezTo>
                    <a:pt x="16969" y="203162"/>
                    <a:pt x="207786" y="13062"/>
                    <a:pt x="443173" y="13062"/>
                  </a:cubicBezTo>
                  <a:cubicBezTo>
                    <a:pt x="678559" y="13062"/>
                    <a:pt x="869400" y="203162"/>
                    <a:pt x="869400" y="437636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245"/>
            <p:cNvSpPr/>
            <p:nvPr/>
          </p:nvSpPr>
          <p:spPr>
            <a:xfrm>
              <a:off x="1746250" y="2965450"/>
              <a:ext cx="311150" cy="654050"/>
            </a:xfrm>
            <a:custGeom>
              <a:avLst/>
              <a:gdLst>
                <a:gd name="connsiteX0" fmla="*/ 319092 w 311150"/>
                <a:gd name="connsiteY0" fmla="*/ 13444 h 654050"/>
                <a:gd name="connsiteX1" fmla="*/ 8477 w 311150"/>
                <a:gd name="connsiteY1" fmla="*/ 13444 h 654050"/>
                <a:gd name="connsiteX2" fmla="*/ 8477 w 311150"/>
                <a:gd name="connsiteY2" fmla="*/ 98913 h 654050"/>
                <a:gd name="connsiteX3" fmla="*/ 30666 w 311150"/>
                <a:gd name="connsiteY3" fmla="*/ 98913 h 654050"/>
                <a:gd name="connsiteX4" fmla="*/ 84576 w 311150"/>
                <a:gd name="connsiteY4" fmla="*/ 102456 h 654050"/>
                <a:gd name="connsiteX5" fmla="*/ 130308 w 311150"/>
                <a:gd name="connsiteY5" fmla="*/ 116460 h 654050"/>
                <a:gd name="connsiteX6" fmla="*/ 158377 w 311150"/>
                <a:gd name="connsiteY6" fmla="*/ 143287 h 654050"/>
                <a:gd name="connsiteX7" fmla="*/ 8477 w 311150"/>
                <a:gd name="connsiteY7" fmla="*/ 143287 h 654050"/>
                <a:gd name="connsiteX8" fmla="*/ 8477 w 311150"/>
                <a:gd name="connsiteY8" fmla="*/ 228780 h 654050"/>
                <a:gd name="connsiteX9" fmla="*/ 169386 w 311150"/>
                <a:gd name="connsiteY9" fmla="*/ 228780 h 654050"/>
                <a:gd name="connsiteX10" fmla="*/ 160143 w 311150"/>
                <a:gd name="connsiteY10" fmla="*/ 254787 h 654050"/>
                <a:gd name="connsiteX11" fmla="*/ 128518 w 311150"/>
                <a:gd name="connsiteY11" fmla="*/ 285591 h 654050"/>
                <a:gd name="connsiteX12" fmla="*/ 81890 w 311150"/>
                <a:gd name="connsiteY12" fmla="*/ 300776 h 654050"/>
                <a:gd name="connsiteX13" fmla="*/ 21858 w 311150"/>
                <a:gd name="connsiteY13" fmla="*/ 304825 h 654050"/>
                <a:gd name="connsiteX14" fmla="*/ 12808 w 311150"/>
                <a:gd name="connsiteY14" fmla="*/ 304825 h 654050"/>
                <a:gd name="connsiteX15" fmla="*/ 12808 w 311150"/>
                <a:gd name="connsiteY15" fmla="*/ 387570 h 654050"/>
                <a:gd name="connsiteX16" fmla="*/ 203431 w 311150"/>
                <a:gd name="connsiteY16" fmla="*/ 663212 h 654050"/>
                <a:gd name="connsiteX17" fmla="*/ 314737 w 311150"/>
                <a:gd name="connsiteY17" fmla="*/ 663212 h 654050"/>
                <a:gd name="connsiteX18" fmla="*/ 111991 w 311150"/>
                <a:gd name="connsiteY18" fmla="*/ 378773 h 654050"/>
                <a:gd name="connsiteX19" fmla="*/ 217127 w 311150"/>
                <a:gd name="connsiteY19" fmla="*/ 323818 h 654050"/>
                <a:gd name="connsiteX20" fmla="*/ 260221 w 311150"/>
                <a:gd name="connsiteY20" fmla="*/ 228780 h 654050"/>
                <a:gd name="connsiteX21" fmla="*/ 319092 w 311150"/>
                <a:gd name="connsiteY21" fmla="*/ 228780 h 654050"/>
                <a:gd name="connsiteX22" fmla="*/ 319092 w 311150"/>
                <a:gd name="connsiteY22" fmla="*/ 143287 h 654050"/>
                <a:gd name="connsiteX23" fmla="*/ 256398 w 311150"/>
                <a:gd name="connsiteY23" fmla="*/ 143287 h 654050"/>
                <a:gd name="connsiteX24" fmla="*/ 242872 w 311150"/>
                <a:gd name="connsiteY24" fmla="*/ 106915 h 654050"/>
                <a:gd name="connsiteX25" fmla="*/ 238299 w 311150"/>
                <a:gd name="connsiteY25" fmla="*/ 98913 h 654050"/>
                <a:gd name="connsiteX26" fmla="*/ 319092 w 311150"/>
                <a:gd name="connsiteY26" fmla="*/ 98913 h 654050"/>
                <a:gd name="connsiteX27" fmla="*/ 319092 w 311150"/>
                <a:gd name="connsiteY27" fmla="*/ 13444 h 65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1150" h="654050">
                  <a:moveTo>
                    <a:pt x="319092" y="13444"/>
                  </a:moveTo>
                  <a:lnTo>
                    <a:pt x="8477" y="13444"/>
                  </a:lnTo>
                  <a:lnTo>
                    <a:pt x="8477" y="98913"/>
                  </a:lnTo>
                  <a:lnTo>
                    <a:pt x="30666" y="98913"/>
                  </a:lnTo>
                  <a:cubicBezTo>
                    <a:pt x="51136" y="99226"/>
                    <a:pt x="69332" y="100335"/>
                    <a:pt x="84576" y="102456"/>
                  </a:cubicBezTo>
                  <a:cubicBezTo>
                    <a:pt x="101490" y="104794"/>
                    <a:pt x="116879" y="109494"/>
                    <a:pt x="130308" y="116460"/>
                  </a:cubicBezTo>
                  <a:cubicBezTo>
                    <a:pt x="142044" y="122510"/>
                    <a:pt x="151190" y="131428"/>
                    <a:pt x="158377" y="143287"/>
                  </a:cubicBezTo>
                  <a:lnTo>
                    <a:pt x="8477" y="143287"/>
                  </a:lnTo>
                  <a:lnTo>
                    <a:pt x="8477" y="228780"/>
                  </a:lnTo>
                  <a:lnTo>
                    <a:pt x="169386" y="228780"/>
                  </a:lnTo>
                  <a:cubicBezTo>
                    <a:pt x="167451" y="238662"/>
                    <a:pt x="164402" y="247388"/>
                    <a:pt x="160143" y="254787"/>
                  </a:cubicBezTo>
                  <a:cubicBezTo>
                    <a:pt x="152352" y="268309"/>
                    <a:pt x="142020" y="278384"/>
                    <a:pt x="128518" y="285591"/>
                  </a:cubicBezTo>
                  <a:cubicBezTo>
                    <a:pt x="114532" y="293087"/>
                    <a:pt x="98852" y="298197"/>
                    <a:pt x="81890" y="300776"/>
                  </a:cubicBezTo>
                  <a:cubicBezTo>
                    <a:pt x="64396" y="303475"/>
                    <a:pt x="44192" y="304825"/>
                    <a:pt x="21858" y="304825"/>
                  </a:cubicBezTo>
                  <a:lnTo>
                    <a:pt x="12808" y="304825"/>
                  </a:lnTo>
                  <a:lnTo>
                    <a:pt x="12808" y="387570"/>
                  </a:lnTo>
                  <a:lnTo>
                    <a:pt x="203431" y="663212"/>
                  </a:lnTo>
                  <a:lnTo>
                    <a:pt x="314737" y="663212"/>
                  </a:lnTo>
                  <a:lnTo>
                    <a:pt x="111991" y="378773"/>
                  </a:lnTo>
                  <a:cubicBezTo>
                    <a:pt x="155158" y="371711"/>
                    <a:pt x="190462" y="353272"/>
                    <a:pt x="217127" y="323818"/>
                  </a:cubicBezTo>
                  <a:cubicBezTo>
                    <a:pt x="240767" y="297739"/>
                    <a:pt x="255091" y="265802"/>
                    <a:pt x="260221" y="228780"/>
                  </a:cubicBezTo>
                  <a:lnTo>
                    <a:pt x="319092" y="228780"/>
                  </a:lnTo>
                  <a:lnTo>
                    <a:pt x="319092" y="143287"/>
                  </a:lnTo>
                  <a:lnTo>
                    <a:pt x="256398" y="143287"/>
                  </a:lnTo>
                  <a:cubicBezTo>
                    <a:pt x="253156" y="130078"/>
                    <a:pt x="248704" y="117858"/>
                    <a:pt x="242872" y="106915"/>
                  </a:cubicBezTo>
                  <a:cubicBezTo>
                    <a:pt x="241420" y="104168"/>
                    <a:pt x="239872" y="101516"/>
                    <a:pt x="238299" y="98913"/>
                  </a:cubicBezTo>
                  <a:lnTo>
                    <a:pt x="319092" y="98913"/>
                  </a:lnTo>
                  <a:lnTo>
                    <a:pt x="319092" y="13444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246"/>
            <p:cNvSpPr/>
            <p:nvPr/>
          </p:nvSpPr>
          <p:spPr>
            <a:xfrm>
              <a:off x="1250950" y="4476750"/>
              <a:ext cx="1327150" cy="425450"/>
            </a:xfrm>
            <a:custGeom>
              <a:avLst/>
              <a:gdLst>
                <a:gd name="connsiteX0" fmla="*/ 18243 w 1327150"/>
                <a:gd name="connsiteY0" fmla="*/ 9087 h 425450"/>
                <a:gd name="connsiteX1" fmla="*/ 18243 w 1327150"/>
                <a:gd name="connsiteY1" fmla="*/ 171276 h 425450"/>
                <a:gd name="connsiteX2" fmla="*/ 662896 w 1327150"/>
                <a:gd name="connsiteY2" fmla="*/ 427563 h 425450"/>
                <a:gd name="connsiteX3" fmla="*/ 1327414 w 1327150"/>
                <a:gd name="connsiteY3" fmla="*/ 174216 h 425450"/>
                <a:gd name="connsiteX4" fmla="*/ 1328067 w 1327150"/>
                <a:gd name="connsiteY4" fmla="*/ 9087 h 425450"/>
                <a:gd name="connsiteX5" fmla="*/ 18243 w 1327150"/>
                <a:gd name="connsiteY5" fmla="*/ 9087 h 42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150" h="425450">
                  <a:moveTo>
                    <a:pt x="18243" y="9087"/>
                  </a:moveTo>
                  <a:lnTo>
                    <a:pt x="18243" y="171276"/>
                  </a:lnTo>
                  <a:cubicBezTo>
                    <a:pt x="18243" y="321510"/>
                    <a:pt x="312259" y="427563"/>
                    <a:pt x="662896" y="427563"/>
                  </a:cubicBezTo>
                  <a:cubicBezTo>
                    <a:pt x="1013556" y="427563"/>
                    <a:pt x="1328067" y="300420"/>
                    <a:pt x="1327414" y="174216"/>
                  </a:cubicBezTo>
                  <a:lnTo>
                    <a:pt x="1328067" y="9087"/>
                  </a:lnTo>
                  <a:lnTo>
                    <a:pt x="18243" y="9087"/>
                  </a:lnTo>
                  <a:close/>
                </a:path>
              </a:pathLst>
            </a:custGeom>
            <a:solidFill>
              <a:srgbClr val="2A224A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247"/>
            <p:cNvSpPr/>
            <p:nvPr/>
          </p:nvSpPr>
          <p:spPr>
            <a:xfrm>
              <a:off x="1250950" y="4210050"/>
              <a:ext cx="1327150" cy="539750"/>
            </a:xfrm>
            <a:custGeom>
              <a:avLst/>
              <a:gdLst>
                <a:gd name="connsiteX0" fmla="*/ 1327728 w 1327150"/>
                <a:gd name="connsiteY0" fmla="*/ 275787 h 539750"/>
                <a:gd name="connsiteX1" fmla="*/ 673155 w 1327150"/>
                <a:gd name="connsiteY1" fmla="*/ 540486 h 539750"/>
                <a:gd name="connsiteX2" fmla="*/ 18558 w 1327150"/>
                <a:gd name="connsiteY2" fmla="*/ 275787 h 539750"/>
                <a:gd name="connsiteX3" fmla="*/ 673155 w 1327150"/>
                <a:gd name="connsiteY3" fmla="*/ 11088 h 539750"/>
                <a:gd name="connsiteX4" fmla="*/ 1327728 w 1327150"/>
                <a:gd name="connsiteY4" fmla="*/ 275787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7150" h="539750">
                  <a:moveTo>
                    <a:pt x="1327728" y="275787"/>
                  </a:moveTo>
                  <a:cubicBezTo>
                    <a:pt x="1327728" y="421971"/>
                    <a:pt x="1034680" y="540486"/>
                    <a:pt x="673155" y="540486"/>
                  </a:cubicBezTo>
                  <a:cubicBezTo>
                    <a:pt x="311630" y="540486"/>
                    <a:pt x="18558" y="421971"/>
                    <a:pt x="18558" y="275787"/>
                  </a:cubicBezTo>
                  <a:cubicBezTo>
                    <a:pt x="18558" y="129602"/>
                    <a:pt x="311630" y="11088"/>
                    <a:pt x="673155" y="11088"/>
                  </a:cubicBezTo>
                  <a:cubicBezTo>
                    <a:pt x="1034680" y="11088"/>
                    <a:pt x="1327728" y="129602"/>
                    <a:pt x="1327728" y="275787"/>
                  </a:cubicBezTo>
                  <a:close/>
                </a:path>
              </a:pathLst>
            </a:custGeom>
            <a:solidFill>
              <a:srgbClr val="5B4DA9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48"/>
            <p:cNvSpPr/>
            <p:nvPr/>
          </p:nvSpPr>
          <p:spPr>
            <a:xfrm>
              <a:off x="1771650" y="4337050"/>
              <a:ext cx="260350" cy="298450"/>
            </a:xfrm>
            <a:custGeom>
              <a:avLst/>
              <a:gdLst>
                <a:gd name="connsiteX0" fmla="*/ 265406 w 260350"/>
                <a:gd name="connsiteY0" fmla="*/ 7230 h 298450"/>
                <a:gd name="connsiteX1" fmla="*/ 11363 w 260350"/>
                <a:gd name="connsiteY1" fmla="*/ 7230 h 298450"/>
                <a:gd name="connsiteX2" fmla="*/ 11363 w 260350"/>
                <a:gd name="connsiteY2" fmla="*/ 46229 h 298450"/>
                <a:gd name="connsiteX3" fmla="*/ 29487 w 260350"/>
                <a:gd name="connsiteY3" fmla="*/ 46229 h 298450"/>
                <a:gd name="connsiteX4" fmla="*/ 73598 w 260350"/>
                <a:gd name="connsiteY4" fmla="*/ 47843 h 298450"/>
                <a:gd name="connsiteX5" fmla="*/ 111006 w 260350"/>
                <a:gd name="connsiteY5" fmla="*/ 54231 h 298450"/>
                <a:gd name="connsiteX6" fmla="*/ 133969 w 260350"/>
                <a:gd name="connsiteY6" fmla="*/ 66475 h 298450"/>
                <a:gd name="connsiteX7" fmla="*/ 11363 w 260350"/>
                <a:gd name="connsiteY7" fmla="*/ 66475 h 298450"/>
                <a:gd name="connsiteX8" fmla="*/ 11363 w 260350"/>
                <a:gd name="connsiteY8" fmla="*/ 105498 h 298450"/>
                <a:gd name="connsiteX9" fmla="*/ 142970 w 260350"/>
                <a:gd name="connsiteY9" fmla="*/ 105498 h 298450"/>
                <a:gd name="connsiteX10" fmla="*/ 135396 w 260350"/>
                <a:gd name="connsiteY10" fmla="*/ 117357 h 298450"/>
                <a:gd name="connsiteX11" fmla="*/ 109530 w 260350"/>
                <a:gd name="connsiteY11" fmla="*/ 131433 h 298450"/>
                <a:gd name="connsiteX12" fmla="*/ 71396 w 260350"/>
                <a:gd name="connsiteY12" fmla="*/ 138350 h 298450"/>
                <a:gd name="connsiteX13" fmla="*/ 22300 w 260350"/>
                <a:gd name="connsiteY13" fmla="*/ 140206 h 298450"/>
                <a:gd name="connsiteX14" fmla="*/ 14896 w 260350"/>
                <a:gd name="connsiteY14" fmla="*/ 140206 h 298450"/>
                <a:gd name="connsiteX15" fmla="*/ 14896 w 260350"/>
                <a:gd name="connsiteY15" fmla="*/ 177975 h 298450"/>
                <a:gd name="connsiteX16" fmla="*/ 170820 w 260350"/>
                <a:gd name="connsiteY16" fmla="*/ 303745 h 298450"/>
                <a:gd name="connsiteX17" fmla="*/ 261873 w 260350"/>
                <a:gd name="connsiteY17" fmla="*/ 303745 h 298450"/>
                <a:gd name="connsiteX18" fmla="*/ 96028 w 260350"/>
                <a:gd name="connsiteY18" fmla="*/ 173951 h 298450"/>
                <a:gd name="connsiteX19" fmla="*/ 182024 w 260350"/>
                <a:gd name="connsiteY19" fmla="*/ 148883 h 298450"/>
                <a:gd name="connsiteX20" fmla="*/ 217278 w 260350"/>
                <a:gd name="connsiteY20" fmla="*/ 105498 h 298450"/>
                <a:gd name="connsiteX21" fmla="*/ 265406 w 260350"/>
                <a:gd name="connsiteY21" fmla="*/ 105498 h 298450"/>
                <a:gd name="connsiteX22" fmla="*/ 265406 w 260350"/>
                <a:gd name="connsiteY22" fmla="*/ 66475 h 298450"/>
                <a:gd name="connsiteX23" fmla="*/ 214133 w 260350"/>
                <a:gd name="connsiteY23" fmla="*/ 66475 h 298450"/>
                <a:gd name="connsiteX24" fmla="*/ 203075 w 260350"/>
                <a:gd name="connsiteY24" fmla="*/ 49892 h 298450"/>
                <a:gd name="connsiteX25" fmla="*/ 199324 w 260350"/>
                <a:gd name="connsiteY25" fmla="*/ 46229 h 298450"/>
                <a:gd name="connsiteX26" fmla="*/ 265406 w 260350"/>
                <a:gd name="connsiteY26" fmla="*/ 46229 h 298450"/>
                <a:gd name="connsiteX27" fmla="*/ 265406 w 260350"/>
                <a:gd name="connsiteY27" fmla="*/ 723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0350" h="298450">
                  <a:moveTo>
                    <a:pt x="265406" y="7230"/>
                  </a:moveTo>
                  <a:lnTo>
                    <a:pt x="11363" y="7230"/>
                  </a:lnTo>
                  <a:lnTo>
                    <a:pt x="11363" y="46229"/>
                  </a:lnTo>
                  <a:lnTo>
                    <a:pt x="29487" y="46229"/>
                  </a:lnTo>
                  <a:cubicBezTo>
                    <a:pt x="46231" y="46349"/>
                    <a:pt x="61136" y="46880"/>
                    <a:pt x="73598" y="47843"/>
                  </a:cubicBezTo>
                  <a:cubicBezTo>
                    <a:pt x="87438" y="48904"/>
                    <a:pt x="100021" y="51049"/>
                    <a:pt x="111006" y="54231"/>
                  </a:cubicBezTo>
                  <a:cubicBezTo>
                    <a:pt x="120588" y="56979"/>
                    <a:pt x="128089" y="61076"/>
                    <a:pt x="133969" y="66475"/>
                  </a:cubicBezTo>
                  <a:lnTo>
                    <a:pt x="11363" y="66475"/>
                  </a:lnTo>
                  <a:lnTo>
                    <a:pt x="11363" y="105498"/>
                  </a:lnTo>
                  <a:lnTo>
                    <a:pt x="142970" y="105498"/>
                  </a:lnTo>
                  <a:cubicBezTo>
                    <a:pt x="141397" y="110005"/>
                    <a:pt x="138881" y="113982"/>
                    <a:pt x="135396" y="117357"/>
                  </a:cubicBezTo>
                  <a:cubicBezTo>
                    <a:pt x="129033" y="123527"/>
                    <a:pt x="120564" y="128131"/>
                    <a:pt x="109530" y="131433"/>
                  </a:cubicBezTo>
                  <a:cubicBezTo>
                    <a:pt x="98109" y="134831"/>
                    <a:pt x="85285" y="137169"/>
                    <a:pt x="71396" y="138350"/>
                  </a:cubicBezTo>
                  <a:cubicBezTo>
                    <a:pt x="57095" y="139580"/>
                    <a:pt x="40545" y="140206"/>
                    <a:pt x="22300" y="140206"/>
                  </a:cubicBezTo>
                  <a:lnTo>
                    <a:pt x="14896" y="140206"/>
                  </a:lnTo>
                  <a:lnTo>
                    <a:pt x="14896" y="177975"/>
                  </a:lnTo>
                  <a:lnTo>
                    <a:pt x="170820" y="303745"/>
                  </a:lnTo>
                  <a:lnTo>
                    <a:pt x="261873" y="303745"/>
                  </a:lnTo>
                  <a:lnTo>
                    <a:pt x="96028" y="173951"/>
                  </a:lnTo>
                  <a:cubicBezTo>
                    <a:pt x="131331" y="170720"/>
                    <a:pt x="160198" y="162309"/>
                    <a:pt x="182024" y="148883"/>
                  </a:cubicBezTo>
                  <a:cubicBezTo>
                    <a:pt x="201357" y="136976"/>
                    <a:pt x="213068" y="122394"/>
                    <a:pt x="217278" y="105498"/>
                  </a:cubicBezTo>
                  <a:lnTo>
                    <a:pt x="265406" y="105498"/>
                  </a:lnTo>
                  <a:lnTo>
                    <a:pt x="265406" y="66475"/>
                  </a:lnTo>
                  <a:lnTo>
                    <a:pt x="214133" y="66475"/>
                  </a:lnTo>
                  <a:cubicBezTo>
                    <a:pt x="211496" y="60449"/>
                    <a:pt x="207842" y="54857"/>
                    <a:pt x="203075" y="49892"/>
                  </a:cubicBezTo>
                  <a:cubicBezTo>
                    <a:pt x="201889" y="48615"/>
                    <a:pt x="200607" y="47410"/>
                    <a:pt x="199324" y="46229"/>
                  </a:cubicBezTo>
                  <a:lnTo>
                    <a:pt x="265406" y="46229"/>
                  </a:lnTo>
                  <a:lnTo>
                    <a:pt x="265406" y="723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249"/>
            <p:cNvSpPr/>
            <p:nvPr/>
          </p:nvSpPr>
          <p:spPr>
            <a:xfrm>
              <a:off x="1250950" y="4260850"/>
              <a:ext cx="1314450" cy="412750"/>
            </a:xfrm>
            <a:custGeom>
              <a:avLst/>
              <a:gdLst>
                <a:gd name="connsiteX0" fmla="*/ 13622 w 1314450"/>
                <a:gd name="connsiteY0" fmla="*/ 6541 h 412750"/>
                <a:gd name="connsiteX1" fmla="*/ 13622 w 1314450"/>
                <a:gd name="connsiteY1" fmla="*/ 168731 h 412750"/>
                <a:gd name="connsiteX2" fmla="*/ 658298 w 1314450"/>
                <a:gd name="connsiteY2" fmla="*/ 424994 h 412750"/>
                <a:gd name="connsiteX3" fmla="*/ 1322792 w 1314450"/>
                <a:gd name="connsiteY3" fmla="*/ 171671 h 412750"/>
                <a:gd name="connsiteX4" fmla="*/ 1323469 w 1314450"/>
                <a:gd name="connsiteY4" fmla="*/ 6541 h 412750"/>
                <a:gd name="connsiteX5" fmla="*/ 13622 w 1314450"/>
                <a:gd name="connsiteY5" fmla="*/ 6541 h 4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50" h="412750">
                  <a:moveTo>
                    <a:pt x="13622" y="6541"/>
                  </a:moveTo>
                  <a:lnTo>
                    <a:pt x="13622" y="168731"/>
                  </a:lnTo>
                  <a:cubicBezTo>
                    <a:pt x="13622" y="318965"/>
                    <a:pt x="307638" y="424994"/>
                    <a:pt x="658298" y="424994"/>
                  </a:cubicBezTo>
                  <a:cubicBezTo>
                    <a:pt x="1008959" y="424994"/>
                    <a:pt x="1323469" y="297850"/>
                    <a:pt x="1322792" y="171671"/>
                  </a:cubicBezTo>
                  <a:lnTo>
                    <a:pt x="1323469" y="6541"/>
                  </a:lnTo>
                  <a:lnTo>
                    <a:pt x="13622" y="6541"/>
                  </a:lnTo>
                  <a:close/>
                </a:path>
              </a:pathLst>
            </a:custGeom>
            <a:solidFill>
              <a:srgbClr val="2A224A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250"/>
            <p:cNvSpPr/>
            <p:nvPr/>
          </p:nvSpPr>
          <p:spPr>
            <a:xfrm>
              <a:off x="1250950" y="3994150"/>
              <a:ext cx="1314450" cy="527050"/>
            </a:xfrm>
            <a:custGeom>
              <a:avLst/>
              <a:gdLst>
                <a:gd name="connsiteX0" fmla="*/ 1323131 w 1314450"/>
                <a:gd name="connsiteY0" fmla="*/ 273241 h 527050"/>
                <a:gd name="connsiteX1" fmla="*/ 668558 w 1314450"/>
                <a:gd name="connsiteY1" fmla="*/ 537916 h 527050"/>
                <a:gd name="connsiteX2" fmla="*/ 13960 w 1314450"/>
                <a:gd name="connsiteY2" fmla="*/ 273241 h 527050"/>
                <a:gd name="connsiteX3" fmla="*/ 668558 w 1314450"/>
                <a:gd name="connsiteY3" fmla="*/ 8542 h 527050"/>
                <a:gd name="connsiteX4" fmla="*/ 1323131 w 1314450"/>
                <a:gd name="connsiteY4" fmla="*/ 273241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50" h="527050">
                  <a:moveTo>
                    <a:pt x="1323131" y="273241"/>
                  </a:moveTo>
                  <a:cubicBezTo>
                    <a:pt x="1323131" y="419426"/>
                    <a:pt x="1030083" y="537916"/>
                    <a:pt x="668558" y="537916"/>
                  </a:cubicBezTo>
                  <a:cubicBezTo>
                    <a:pt x="307008" y="537916"/>
                    <a:pt x="13960" y="419426"/>
                    <a:pt x="13960" y="273241"/>
                  </a:cubicBezTo>
                  <a:cubicBezTo>
                    <a:pt x="13960" y="127033"/>
                    <a:pt x="307008" y="8542"/>
                    <a:pt x="668558" y="8542"/>
                  </a:cubicBezTo>
                  <a:cubicBezTo>
                    <a:pt x="1030083" y="8542"/>
                    <a:pt x="1323131" y="127033"/>
                    <a:pt x="1323131" y="273241"/>
                  </a:cubicBezTo>
                  <a:close/>
                </a:path>
              </a:pathLst>
            </a:custGeom>
            <a:solidFill>
              <a:srgbClr val="5B4DA9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251"/>
            <p:cNvSpPr/>
            <p:nvPr/>
          </p:nvSpPr>
          <p:spPr>
            <a:xfrm>
              <a:off x="1771650" y="4108450"/>
              <a:ext cx="260350" cy="311150"/>
            </a:xfrm>
            <a:custGeom>
              <a:avLst/>
              <a:gdLst>
                <a:gd name="connsiteX0" fmla="*/ 260809 w 260350"/>
                <a:gd name="connsiteY0" fmla="*/ 17360 h 311150"/>
                <a:gd name="connsiteX1" fmla="*/ 6742 w 260350"/>
                <a:gd name="connsiteY1" fmla="*/ 17360 h 311150"/>
                <a:gd name="connsiteX2" fmla="*/ 6742 w 260350"/>
                <a:gd name="connsiteY2" fmla="*/ 56383 h 311150"/>
                <a:gd name="connsiteX3" fmla="*/ 24889 w 260350"/>
                <a:gd name="connsiteY3" fmla="*/ 56383 h 311150"/>
                <a:gd name="connsiteX4" fmla="*/ 68976 w 260350"/>
                <a:gd name="connsiteY4" fmla="*/ 57974 h 311150"/>
                <a:gd name="connsiteX5" fmla="*/ 106384 w 260350"/>
                <a:gd name="connsiteY5" fmla="*/ 64385 h 311150"/>
                <a:gd name="connsiteX6" fmla="*/ 129347 w 260350"/>
                <a:gd name="connsiteY6" fmla="*/ 76630 h 311150"/>
                <a:gd name="connsiteX7" fmla="*/ 6742 w 260350"/>
                <a:gd name="connsiteY7" fmla="*/ 76630 h 311150"/>
                <a:gd name="connsiteX8" fmla="*/ 6742 w 260350"/>
                <a:gd name="connsiteY8" fmla="*/ 115628 h 311150"/>
                <a:gd name="connsiteX9" fmla="*/ 138348 w 260350"/>
                <a:gd name="connsiteY9" fmla="*/ 115628 h 311150"/>
                <a:gd name="connsiteX10" fmla="*/ 130799 w 260350"/>
                <a:gd name="connsiteY10" fmla="*/ 127511 h 311150"/>
                <a:gd name="connsiteX11" fmla="*/ 104932 w 260350"/>
                <a:gd name="connsiteY11" fmla="*/ 141563 h 311150"/>
                <a:gd name="connsiteX12" fmla="*/ 66798 w 260350"/>
                <a:gd name="connsiteY12" fmla="*/ 148481 h 311150"/>
                <a:gd name="connsiteX13" fmla="*/ 17679 w 260350"/>
                <a:gd name="connsiteY13" fmla="*/ 150337 h 311150"/>
                <a:gd name="connsiteX14" fmla="*/ 10299 w 260350"/>
                <a:gd name="connsiteY14" fmla="*/ 150337 h 311150"/>
                <a:gd name="connsiteX15" fmla="*/ 10299 w 260350"/>
                <a:gd name="connsiteY15" fmla="*/ 188106 h 311150"/>
                <a:gd name="connsiteX16" fmla="*/ 166199 w 260350"/>
                <a:gd name="connsiteY16" fmla="*/ 313900 h 311150"/>
                <a:gd name="connsiteX17" fmla="*/ 257252 w 260350"/>
                <a:gd name="connsiteY17" fmla="*/ 313900 h 311150"/>
                <a:gd name="connsiteX18" fmla="*/ 91407 w 260350"/>
                <a:gd name="connsiteY18" fmla="*/ 184105 h 311150"/>
                <a:gd name="connsiteX19" fmla="*/ 177402 w 260350"/>
                <a:gd name="connsiteY19" fmla="*/ 159014 h 311150"/>
                <a:gd name="connsiteX20" fmla="*/ 212657 w 260350"/>
                <a:gd name="connsiteY20" fmla="*/ 115628 h 311150"/>
                <a:gd name="connsiteX21" fmla="*/ 260809 w 260350"/>
                <a:gd name="connsiteY21" fmla="*/ 115628 h 311150"/>
                <a:gd name="connsiteX22" fmla="*/ 260809 w 260350"/>
                <a:gd name="connsiteY22" fmla="*/ 76630 h 311150"/>
                <a:gd name="connsiteX23" fmla="*/ 209536 w 260350"/>
                <a:gd name="connsiteY23" fmla="*/ 76630 h 311150"/>
                <a:gd name="connsiteX24" fmla="*/ 198453 w 260350"/>
                <a:gd name="connsiteY24" fmla="*/ 60023 h 311150"/>
                <a:gd name="connsiteX25" fmla="*/ 194727 w 260350"/>
                <a:gd name="connsiteY25" fmla="*/ 56383 h 311150"/>
                <a:gd name="connsiteX26" fmla="*/ 260809 w 260350"/>
                <a:gd name="connsiteY26" fmla="*/ 56383 h 311150"/>
                <a:gd name="connsiteX27" fmla="*/ 260809 w 260350"/>
                <a:gd name="connsiteY27" fmla="*/ 17360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0350" h="311150">
                  <a:moveTo>
                    <a:pt x="260809" y="17360"/>
                  </a:moveTo>
                  <a:lnTo>
                    <a:pt x="6742" y="17360"/>
                  </a:lnTo>
                  <a:lnTo>
                    <a:pt x="6742" y="56383"/>
                  </a:lnTo>
                  <a:lnTo>
                    <a:pt x="24889" y="56383"/>
                  </a:lnTo>
                  <a:cubicBezTo>
                    <a:pt x="41634" y="56504"/>
                    <a:pt x="56515" y="57010"/>
                    <a:pt x="68976" y="57974"/>
                  </a:cubicBezTo>
                  <a:cubicBezTo>
                    <a:pt x="82817" y="59035"/>
                    <a:pt x="95423" y="61204"/>
                    <a:pt x="106384" y="64385"/>
                  </a:cubicBezTo>
                  <a:cubicBezTo>
                    <a:pt x="115990" y="67133"/>
                    <a:pt x="123467" y="71207"/>
                    <a:pt x="129347" y="76630"/>
                  </a:cubicBezTo>
                  <a:lnTo>
                    <a:pt x="6742" y="76630"/>
                  </a:lnTo>
                  <a:lnTo>
                    <a:pt x="6742" y="115628"/>
                  </a:lnTo>
                  <a:lnTo>
                    <a:pt x="138348" y="115628"/>
                  </a:lnTo>
                  <a:cubicBezTo>
                    <a:pt x="136776" y="120136"/>
                    <a:pt x="134283" y="124137"/>
                    <a:pt x="130799" y="127511"/>
                  </a:cubicBezTo>
                  <a:cubicBezTo>
                    <a:pt x="124435" y="133682"/>
                    <a:pt x="115966" y="138285"/>
                    <a:pt x="104932" y="141563"/>
                  </a:cubicBezTo>
                  <a:cubicBezTo>
                    <a:pt x="93487" y="144986"/>
                    <a:pt x="80663" y="147324"/>
                    <a:pt x="66798" y="148481"/>
                  </a:cubicBezTo>
                  <a:cubicBezTo>
                    <a:pt x="52474" y="149734"/>
                    <a:pt x="35947" y="150337"/>
                    <a:pt x="17679" y="150337"/>
                  </a:cubicBezTo>
                  <a:lnTo>
                    <a:pt x="10299" y="150337"/>
                  </a:lnTo>
                  <a:lnTo>
                    <a:pt x="10299" y="188106"/>
                  </a:lnTo>
                  <a:lnTo>
                    <a:pt x="166199" y="313900"/>
                  </a:lnTo>
                  <a:lnTo>
                    <a:pt x="257252" y="313900"/>
                  </a:lnTo>
                  <a:lnTo>
                    <a:pt x="91407" y="184105"/>
                  </a:lnTo>
                  <a:cubicBezTo>
                    <a:pt x="126710" y="180851"/>
                    <a:pt x="155601" y="172439"/>
                    <a:pt x="177402" y="159014"/>
                  </a:cubicBezTo>
                  <a:cubicBezTo>
                    <a:pt x="196735" y="147107"/>
                    <a:pt x="208471" y="132525"/>
                    <a:pt x="212657" y="115628"/>
                  </a:cubicBezTo>
                  <a:lnTo>
                    <a:pt x="260809" y="115628"/>
                  </a:lnTo>
                  <a:lnTo>
                    <a:pt x="260809" y="76630"/>
                  </a:lnTo>
                  <a:lnTo>
                    <a:pt x="209536" y="76630"/>
                  </a:lnTo>
                  <a:cubicBezTo>
                    <a:pt x="206874" y="70580"/>
                    <a:pt x="203244" y="65012"/>
                    <a:pt x="198453" y="60023"/>
                  </a:cubicBezTo>
                  <a:cubicBezTo>
                    <a:pt x="197268" y="58770"/>
                    <a:pt x="196009" y="57564"/>
                    <a:pt x="194727" y="56383"/>
                  </a:cubicBezTo>
                  <a:lnTo>
                    <a:pt x="260809" y="56383"/>
                  </a:lnTo>
                  <a:lnTo>
                    <a:pt x="260809" y="1736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52"/>
            <p:cNvSpPr/>
            <p:nvPr/>
          </p:nvSpPr>
          <p:spPr>
            <a:xfrm>
              <a:off x="1250950" y="4032250"/>
              <a:ext cx="1314450" cy="425450"/>
            </a:xfrm>
            <a:custGeom>
              <a:avLst/>
              <a:gdLst>
                <a:gd name="connsiteX0" fmla="*/ 16743 w 1314450"/>
                <a:gd name="connsiteY0" fmla="*/ 16672 h 425450"/>
                <a:gd name="connsiteX1" fmla="*/ 16743 w 1314450"/>
                <a:gd name="connsiteY1" fmla="*/ 178861 h 425450"/>
                <a:gd name="connsiteX2" fmla="*/ 661420 w 1314450"/>
                <a:gd name="connsiteY2" fmla="*/ 435148 h 425450"/>
                <a:gd name="connsiteX3" fmla="*/ 1325938 w 1314450"/>
                <a:gd name="connsiteY3" fmla="*/ 181802 h 425450"/>
                <a:gd name="connsiteX4" fmla="*/ 1326591 w 1314450"/>
                <a:gd name="connsiteY4" fmla="*/ 16672 h 425450"/>
                <a:gd name="connsiteX5" fmla="*/ 16743 w 1314450"/>
                <a:gd name="connsiteY5" fmla="*/ 16672 h 42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450" h="425450">
                  <a:moveTo>
                    <a:pt x="16743" y="16672"/>
                  </a:moveTo>
                  <a:lnTo>
                    <a:pt x="16743" y="178861"/>
                  </a:lnTo>
                  <a:cubicBezTo>
                    <a:pt x="16743" y="329095"/>
                    <a:pt x="310759" y="435148"/>
                    <a:pt x="661420" y="435148"/>
                  </a:cubicBezTo>
                  <a:cubicBezTo>
                    <a:pt x="1012080" y="435148"/>
                    <a:pt x="1326591" y="308005"/>
                    <a:pt x="1325938" y="181802"/>
                  </a:cubicBezTo>
                  <a:lnTo>
                    <a:pt x="1326591" y="16672"/>
                  </a:lnTo>
                  <a:lnTo>
                    <a:pt x="16743" y="16672"/>
                  </a:lnTo>
                  <a:close/>
                </a:path>
              </a:pathLst>
            </a:custGeom>
            <a:solidFill>
              <a:srgbClr val="2A224A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253"/>
            <p:cNvSpPr/>
            <p:nvPr/>
          </p:nvSpPr>
          <p:spPr>
            <a:xfrm>
              <a:off x="1250950" y="3765550"/>
              <a:ext cx="1314450" cy="539750"/>
            </a:xfrm>
            <a:custGeom>
              <a:avLst/>
              <a:gdLst>
                <a:gd name="connsiteX0" fmla="*/ 1326252 w 1314450"/>
                <a:gd name="connsiteY0" fmla="*/ 283372 h 539750"/>
                <a:gd name="connsiteX1" fmla="*/ 671679 w 1314450"/>
                <a:gd name="connsiteY1" fmla="*/ 548071 h 539750"/>
                <a:gd name="connsiteX2" fmla="*/ 17082 w 1314450"/>
                <a:gd name="connsiteY2" fmla="*/ 283372 h 539750"/>
                <a:gd name="connsiteX3" fmla="*/ 671679 w 1314450"/>
                <a:gd name="connsiteY3" fmla="*/ 18673 h 539750"/>
                <a:gd name="connsiteX4" fmla="*/ 1326252 w 1314450"/>
                <a:gd name="connsiteY4" fmla="*/ 283372 h 53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450" h="539750">
                  <a:moveTo>
                    <a:pt x="1326252" y="283372"/>
                  </a:moveTo>
                  <a:cubicBezTo>
                    <a:pt x="1326252" y="429557"/>
                    <a:pt x="1033204" y="548071"/>
                    <a:pt x="671679" y="548071"/>
                  </a:cubicBezTo>
                  <a:cubicBezTo>
                    <a:pt x="310130" y="548071"/>
                    <a:pt x="17082" y="429557"/>
                    <a:pt x="17082" y="283372"/>
                  </a:cubicBezTo>
                  <a:cubicBezTo>
                    <a:pt x="17082" y="137187"/>
                    <a:pt x="310130" y="18673"/>
                    <a:pt x="671679" y="18673"/>
                  </a:cubicBezTo>
                  <a:cubicBezTo>
                    <a:pt x="1033204" y="18673"/>
                    <a:pt x="1326252" y="137187"/>
                    <a:pt x="1326252" y="283372"/>
                  </a:cubicBezTo>
                  <a:close/>
                </a:path>
              </a:pathLst>
            </a:custGeom>
            <a:solidFill>
              <a:srgbClr val="5B4DA9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254"/>
            <p:cNvSpPr/>
            <p:nvPr/>
          </p:nvSpPr>
          <p:spPr>
            <a:xfrm>
              <a:off x="1441450" y="3841750"/>
              <a:ext cx="946150" cy="387350"/>
            </a:xfrm>
            <a:custGeom>
              <a:avLst/>
              <a:gdLst>
                <a:gd name="connsiteX0" fmla="*/ 950598 w 946150"/>
                <a:gd name="connsiteY0" fmla="*/ 207172 h 387350"/>
                <a:gd name="connsiteX1" fmla="*/ 481179 w 946150"/>
                <a:gd name="connsiteY1" fmla="*/ 396983 h 387350"/>
                <a:gd name="connsiteX2" fmla="*/ 11736 w 946150"/>
                <a:gd name="connsiteY2" fmla="*/ 207172 h 387350"/>
                <a:gd name="connsiteX3" fmla="*/ 481179 w 946150"/>
                <a:gd name="connsiteY3" fmla="*/ 17337 h 387350"/>
                <a:gd name="connsiteX4" fmla="*/ 950598 w 946150"/>
                <a:gd name="connsiteY4" fmla="*/ 207172 h 38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50" h="387350">
                  <a:moveTo>
                    <a:pt x="950598" y="207172"/>
                  </a:moveTo>
                  <a:cubicBezTo>
                    <a:pt x="950598" y="311996"/>
                    <a:pt x="740424" y="396983"/>
                    <a:pt x="481179" y="396983"/>
                  </a:cubicBezTo>
                  <a:cubicBezTo>
                    <a:pt x="221910" y="396983"/>
                    <a:pt x="11736" y="311996"/>
                    <a:pt x="11736" y="207172"/>
                  </a:cubicBezTo>
                  <a:cubicBezTo>
                    <a:pt x="11736" y="102348"/>
                    <a:pt x="221910" y="17337"/>
                    <a:pt x="481179" y="17337"/>
                  </a:cubicBezTo>
                  <a:cubicBezTo>
                    <a:pt x="740424" y="17337"/>
                    <a:pt x="950598" y="102348"/>
                    <a:pt x="950598" y="207172"/>
                  </a:cubicBezTo>
                  <a:close/>
                </a:path>
              </a:pathLst>
            </a:custGeom>
            <a:solidFill>
              <a:srgbClr val="FEFEFE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55"/>
            <p:cNvSpPr/>
            <p:nvPr/>
          </p:nvSpPr>
          <p:spPr>
            <a:xfrm>
              <a:off x="1771650" y="3892550"/>
              <a:ext cx="260350" cy="311150"/>
            </a:xfrm>
            <a:custGeom>
              <a:avLst/>
              <a:gdLst>
                <a:gd name="connsiteX0" fmla="*/ 263930 w 260350"/>
                <a:gd name="connsiteY0" fmla="*/ 14791 h 311150"/>
                <a:gd name="connsiteX1" fmla="*/ 9863 w 260350"/>
                <a:gd name="connsiteY1" fmla="*/ 14791 h 311150"/>
                <a:gd name="connsiteX2" fmla="*/ 9863 w 260350"/>
                <a:gd name="connsiteY2" fmla="*/ 53814 h 311150"/>
                <a:gd name="connsiteX3" fmla="*/ 28011 w 260350"/>
                <a:gd name="connsiteY3" fmla="*/ 53814 h 311150"/>
                <a:gd name="connsiteX4" fmla="*/ 72122 w 260350"/>
                <a:gd name="connsiteY4" fmla="*/ 55429 h 311150"/>
                <a:gd name="connsiteX5" fmla="*/ 109530 w 260350"/>
                <a:gd name="connsiteY5" fmla="*/ 61816 h 311150"/>
                <a:gd name="connsiteX6" fmla="*/ 132493 w 260350"/>
                <a:gd name="connsiteY6" fmla="*/ 74060 h 311150"/>
                <a:gd name="connsiteX7" fmla="*/ 9863 w 260350"/>
                <a:gd name="connsiteY7" fmla="*/ 74060 h 311150"/>
                <a:gd name="connsiteX8" fmla="*/ 9863 w 260350"/>
                <a:gd name="connsiteY8" fmla="*/ 113083 h 311150"/>
                <a:gd name="connsiteX9" fmla="*/ 141470 w 260350"/>
                <a:gd name="connsiteY9" fmla="*/ 113083 h 311150"/>
                <a:gd name="connsiteX10" fmla="*/ 133920 w 260350"/>
                <a:gd name="connsiteY10" fmla="*/ 124966 h 311150"/>
                <a:gd name="connsiteX11" fmla="*/ 108054 w 260350"/>
                <a:gd name="connsiteY11" fmla="*/ 139018 h 311150"/>
                <a:gd name="connsiteX12" fmla="*/ 69920 w 260350"/>
                <a:gd name="connsiteY12" fmla="*/ 145936 h 311150"/>
                <a:gd name="connsiteX13" fmla="*/ 20800 w 260350"/>
                <a:gd name="connsiteY13" fmla="*/ 147791 h 311150"/>
                <a:gd name="connsiteX14" fmla="*/ 13420 w 260350"/>
                <a:gd name="connsiteY14" fmla="*/ 147791 h 311150"/>
                <a:gd name="connsiteX15" fmla="*/ 13420 w 260350"/>
                <a:gd name="connsiteY15" fmla="*/ 185561 h 311150"/>
                <a:gd name="connsiteX16" fmla="*/ 169320 w 260350"/>
                <a:gd name="connsiteY16" fmla="*/ 311354 h 311150"/>
                <a:gd name="connsiteX17" fmla="*/ 260373 w 260350"/>
                <a:gd name="connsiteY17" fmla="*/ 311354 h 311150"/>
                <a:gd name="connsiteX18" fmla="*/ 94552 w 260350"/>
                <a:gd name="connsiteY18" fmla="*/ 181536 h 311150"/>
                <a:gd name="connsiteX19" fmla="*/ 180548 w 260350"/>
                <a:gd name="connsiteY19" fmla="*/ 156444 h 311150"/>
                <a:gd name="connsiteX20" fmla="*/ 215802 w 260350"/>
                <a:gd name="connsiteY20" fmla="*/ 113083 h 311150"/>
                <a:gd name="connsiteX21" fmla="*/ 263930 w 260350"/>
                <a:gd name="connsiteY21" fmla="*/ 113083 h 311150"/>
                <a:gd name="connsiteX22" fmla="*/ 263930 w 260350"/>
                <a:gd name="connsiteY22" fmla="*/ 74060 h 311150"/>
                <a:gd name="connsiteX23" fmla="*/ 212657 w 260350"/>
                <a:gd name="connsiteY23" fmla="*/ 74060 h 311150"/>
                <a:gd name="connsiteX24" fmla="*/ 201599 w 260350"/>
                <a:gd name="connsiteY24" fmla="*/ 57453 h 311150"/>
                <a:gd name="connsiteX25" fmla="*/ 197848 w 260350"/>
                <a:gd name="connsiteY25" fmla="*/ 53814 h 311150"/>
                <a:gd name="connsiteX26" fmla="*/ 263930 w 260350"/>
                <a:gd name="connsiteY26" fmla="*/ 53814 h 311150"/>
                <a:gd name="connsiteX27" fmla="*/ 263930 w 260350"/>
                <a:gd name="connsiteY27" fmla="*/ 14791 h 31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0350" h="311150">
                  <a:moveTo>
                    <a:pt x="263930" y="14791"/>
                  </a:moveTo>
                  <a:lnTo>
                    <a:pt x="9863" y="14791"/>
                  </a:lnTo>
                  <a:lnTo>
                    <a:pt x="9863" y="53814"/>
                  </a:lnTo>
                  <a:lnTo>
                    <a:pt x="28011" y="53814"/>
                  </a:lnTo>
                  <a:cubicBezTo>
                    <a:pt x="44755" y="53959"/>
                    <a:pt x="59636" y="54465"/>
                    <a:pt x="72122" y="55429"/>
                  </a:cubicBezTo>
                  <a:cubicBezTo>
                    <a:pt x="85938" y="56489"/>
                    <a:pt x="98545" y="58634"/>
                    <a:pt x="109530" y="61816"/>
                  </a:cubicBezTo>
                  <a:cubicBezTo>
                    <a:pt x="119112" y="64588"/>
                    <a:pt x="126613" y="68661"/>
                    <a:pt x="132493" y="74060"/>
                  </a:cubicBezTo>
                  <a:lnTo>
                    <a:pt x="9863" y="74060"/>
                  </a:lnTo>
                  <a:lnTo>
                    <a:pt x="9863" y="113083"/>
                  </a:lnTo>
                  <a:lnTo>
                    <a:pt x="141470" y="113083"/>
                  </a:lnTo>
                  <a:cubicBezTo>
                    <a:pt x="139897" y="117590"/>
                    <a:pt x="137405" y="121591"/>
                    <a:pt x="133920" y="124966"/>
                  </a:cubicBezTo>
                  <a:cubicBezTo>
                    <a:pt x="127557" y="131112"/>
                    <a:pt x="119088" y="135716"/>
                    <a:pt x="108054" y="139018"/>
                  </a:cubicBezTo>
                  <a:cubicBezTo>
                    <a:pt x="96609" y="142440"/>
                    <a:pt x="83785" y="144779"/>
                    <a:pt x="69920" y="145936"/>
                  </a:cubicBezTo>
                  <a:cubicBezTo>
                    <a:pt x="55619" y="147165"/>
                    <a:pt x="39069" y="147791"/>
                    <a:pt x="20800" y="147791"/>
                  </a:cubicBezTo>
                  <a:lnTo>
                    <a:pt x="13420" y="147791"/>
                  </a:lnTo>
                  <a:lnTo>
                    <a:pt x="13420" y="185561"/>
                  </a:lnTo>
                  <a:lnTo>
                    <a:pt x="169320" y="311354"/>
                  </a:lnTo>
                  <a:lnTo>
                    <a:pt x="260373" y="311354"/>
                  </a:lnTo>
                  <a:lnTo>
                    <a:pt x="94552" y="181536"/>
                  </a:lnTo>
                  <a:cubicBezTo>
                    <a:pt x="129831" y="178306"/>
                    <a:pt x="158722" y="169894"/>
                    <a:pt x="180548" y="156444"/>
                  </a:cubicBezTo>
                  <a:cubicBezTo>
                    <a:pt x="199881" y="144562"/>
                    <a:pt x="211592" y="129979"/>
                    <a:pt x="215802" y="113083"/>
                  </a:cubicBezTo>
                  <a:lnTo>
                    <a:pt x="263930" y="113083"/>
                  </a:lnTo>
                  <a:lnTo>
                    <a:pt x="263930" y="74060"/>
                  </a:lnTo>
                  <a:lnTo>
                    <a:pt x="212657" y="74060"/>
                  </a:lnTo>
                  <a:cubicBezTo>
                    <a:pt x="210019" y="68034"/>
                    <a:pt x="206366" y="62467"/>
                    <a:pt x="201599" y="57453"/>
                  </a:cubicBezTo>
                  <a:cubicBezTo>
                    <a:pt x="200413" y="56200"/>
                    <a:pt x="199131" y="54995"/>
                    <a:pt x="197848" y="53814"/>
                  </a:cubicBezTo>
                  <a:lnTo>
                    <a:pt x="263930" y="53814"/>
                  </a:lnTo>
                  <a:lnTo>
                    <a:pt x="263930" y="1479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2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55" y="1495329"/>
            <a:ext cx="1591829" cy="1065957"/>
          </a:xfrm>
          <a:prstGeom prst="rect">
            <a:avLst/>
          </a:prstGeom>
        </p:spPr>
      </p:pic>
      <p:pic>
        <p:nvPicPr>
          <p:cNvPr id="19" name="Picture 2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930" y="3391845"/>
            <a:ext cx="1967470" cy="1235667"/>
          </a:xfrm>
          <a:prstGeom prst="rect">
            <a:avLst/>
          </a:prstGeom>
        </p:spPr>
      </p:pic>
      <p:pic>
        <p:nvPicPr>
          <p:cNvPr id="20" name="Picture 2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500" y="3168584"/>
            <a:ext cx="1639174" cy="1389623"/>
          </a:xfrm>
          <a:prstGeom prst="rect">
            <a:avLst/>
          </a:prstGeom>
        </p:spPr>
      </p:pic>
      <p:pic>
        <p:nvPicPr>
          <p:cNvPr id="21" name="Picture 2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534" y="1504967"/>
            <a:ext cx="1588678" cy="1158412"/>
          </a:xfrm>
          <a:prstGeom prst="rect">
            <a:avLst/>
          </a:prstGeom>
        </p:spPr>
      </p:pic>
      <p:pic>
        <p:nvPicPr>
          <p:cNvPr id="22" name="Picture 2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5653" y="3235967"/>
            <a:ext cx="1964282" cy="1263446"/>
          </a:xfrm>
          <a:prstGeom prst="rect">
            <a:avLst/>
          </a:prstGeom>
        </p:spPr>
      </p:pic>
      <p:sp>
        <p:nvSpPr>
          <p:cNvPr id="23" name="TextBox 262"/>
          <p:cNvSpPr txBox="1"/>
          <p:nvPr/>
        </p:nvSpPr>
        <p:spPr>
          <a:xfrm>
            <a:off x="3339893" y="2229325"/>
            <a:ext cx="2438400" cy="1189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416"/>
              </a:lnSpc>
              <a:tabLst>
                <a:tab pos="3639375" algn="l"/>
                <a:tab pos="6402711" algn="l"/>
                <a:tab pos="7842522" algn="l"/>
                <a:tab pos="9742802" algn="l"/>
                <a:tab pos="11151482" algn="l"/>
                <a:tab pos="12726372" algn="l"/>
                <a:tab pos="15223199" algn="l"/>
              </a:tabLst>
            </a:pPr>
            <a:r>
              <a:rPr lang="en-US" altLang="zh-CN" sz="2400" b="1" spc="-80" dirty="0">
                <a:solidFill>
                  <a:srgbClr val="F0F0F0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b="1" spc="-10" dirty="0">
                <a:solidFill>
                  <a:srgbClr val="F0F0F0"/>
                </a:solidFill>
                <a:latin typeface="Times New Roman"/>
                <a:ea typeface="Times New Roman"/>
              </a:rPr>
              <a:t>SALES	</a:t>
            </a:r>
            <a:endParaRPr lang="en-US" altLang="zh-CN" sz="2400" spc="164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sp>
        <p:nvSpPr>
          <p:cNvPr id="24" name="TextBox 264"/>
          <p:cNvSpPr txBox="1"/>
          <p:nvPr/>
        </p:nvSpPr>
        <p:spPr>
          <a:xfrm>
            <a:off x="1259175" y="4726524"/>
            <a:ext cx="3330343" cy="3879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166"/>
              </a:lnSpc>
            </a:pPr>
            <a:r>
              <a:rPr lang="en-US" altLang="zh-CN" sz="2400" b="1" spc="-10" dirty="0">
                <a:solidFill>
                  <a:srgbClr val="F0F0F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400" b="1" spc="6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solidFill>
                  <a:srgbClr val="F0F0F0"/>
                </a:solidFill>
                <a:latin typeface="Times New Roman"/>
                <a:ea typeface="Times New Roman"/>
              </a:rPr>
              <a:t>BOARDING</a:t>
            </a:r>
          </a:p>
        </p:txBody>
      </p:sp>
      <p:sp>
        <p:nvSpPr>
          <p:cNvPr id="25" name="TextBox 265"/>
          <p:cNvSpPr txBox="1"/>
          <p:nvPr/>
        </p:nvSpPr>
        <p:spPr>
          <a:xfrm>
            <a:off x="9763940" y="4624553"/>
            <a:ext cx="3009793" cy="385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2400" b="1" spc="-109" dirty="0">
                <a:solidFill>
                  <a:srgbClr val="F0F0F0"/>
                </a:solidFill>
                <a:latin typeface="Times New Roman"/>
                <a:ea typeface="Times New Roman"/>
              </a:rPr>
              <a:t>ATTE</a:t>
            </a:r>
            <a:r>
              <a:rPr lang="en-US" altLang="zh-CN" sz="2400" b="1" spc="-104" dirty="0">
                <a:solidFill>
                  <a:srgbClr val="F0F0F0"/>
                </a:solidFill>
                <a:latin typeface="Times New Roman"/>
                <a:ea typeface="Times New Roman"/>
              </a:rPr>
              <a:t>NDANCE</a:t>
            </a:r>
          </a:p>
        </p:txBody>
      </p:sp>
      <p:sp>
        <p:nvSpPr>
          <p:cNvPr id="27" name="TextBox 267"/>
          <p:cNvSpPr txBox="1"/>
          <p:nvPr/>
        </p:nvSpPr>
        <p:spPr>
          <a:xfrm>
            <a:off x="4795653" y="4879380"/>
            <a:ext cx="33369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spc="-135" dirty="0">
                <a:solidFill>
                  <a:srgbClr val="F0F0F0"/>
                </a:solidFill>
                <a:latin typeface="Times New Roman"/>
                <a:ea typeface="Times New Roman"/>
              </a:rPr>
              <a:t>TOP</a:t>
            </a:r>
            <a:r>
              <a:rPr lang="en-US" altLang="zh-CN" sz="2400" b="1" spc="6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-125" dirty="0" smtClean="0">
                <a:solidFill>
                  <a:srgbClr val="F0F0F0"/>
                </a:solidFill>
                <a:latin typeface="Times New Roman"/>
                <a:ea typeface="Times New Roman"/>
              </a:rPr>
              <a:t>SELLING</a:t>
            </a:r>
          </a:p>
          <a:p>
            <a:pPr marL="0">
              <a:lnSpc>
                <a:spcPct val="100000"/>
              </a:lnSpc>
            </a:pPr>
            <a:r>
              <a:rPr lang="en-US" altLang="zh-CN" sz="2400" b="1" spc="55" dirty="0" smtClean="0">
                <a:solidFill>
                  <a:srgbClr val="F0F0F0"/>
                </a:solidFill>
                <a:latin typeface="Times New Roman"/>
                <a:ea typeface="Times New Roman"/>
              </a:rPr>
              <a:t>BRA</a:t>
            </a:r>
            <a:r>
              <a:rPr lang="en-US" altLang="zh-CN" sz="2400" b="1" spc="44" dirty="0" smtClean="0">
                <a:solidFill>
                  <a:srgbClr val="F0F0F0"/>
                </a:solidFill>
                <a:latin typeface="Times New Roman"/>
                <a:ea typeface="Times New Roman"/>
              </a:rPr>
              <a:t>ND</a:t>
            </a:r>
            <a:endParaRPr lang="en-US" altLang="zh-CN" sz="2400" b="1" spc="44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84080" y="3292475"/>
            <a:ext cx="802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0" name="TextBox 262"/>
          <p:cNvSpPr txBox="1"/>
          <p:nvPr/>
        </p:nvSpPr>
        <p:spPr>
          <a:xfrm>
            <a:off x="605947" y="2197157"/>
            <a:ext cx="2438400" cy="1189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416"/>
              </a:lnSpc>
              <a:tabLst>
                <a:tab pos="3639375" algn="l"/>
                <a:tab pos="6402711" algn="l"/>
                <a:tab pos="7842522" algn="l"/>
                <a:tab pos="9742802" algn="l"/>
                <a:tab pos="11151482" algn="l"/>
                <a:tab pos="12726372" algn="l"/>
                <a:tab pos="15223199" algn="l"/>
              </a:tabLst>
            </a:pPr>
            <a:r>
              <a:rPr lang="en-US" altLang="zh-CN" sz="2400" b="1" spc="-80" dirty="0">
                <a:solidFill>
                  <a:srgbClr val="F0F0F0"/>
                </a:solidFill>
                <a:latin typeface="Times New Roman"/>
                <a:ea typeface="Times New Roman"/>
              </a:rPr>
              <a:t>	</a:t>
            </a:r>
            <a:r>
              <a:rPr lang="en-US" altLang="zh-CN" sz="2400" b="1" spc="-10" dirty="0" smtClean="0">
                <a:solidFill>
                  <a:srgbClr val="F0F0F0"/>
                </a:solidFill>
                <a:latin typeface="Times New Roman"/>
                <a:ea typeface="Times New Roman"/>
              </a:rPr>
              <a:t>Budget</a:t>
            </a:r>
            <a:r>
              <a:rPr lang="en-US" altLang="zh-CN" sz="2400" b="1" spc="-10" dirty="0">
                <a:solidFill>
                  <a:srgbClr val="F0F0F0"/>
                </a:solidFill>
                <a:latin typeface="Times New Roman"/>
                <a:ea typeface="Times New Roman"/>
              </a:rPr>
              <a:t>	</a:t>
            </a:r>
            <a:endParaRPr lang="en-US" altLang="zh-CN" sz="2400" spc="164" dirty="0">
              <a:solidFill>
                <a:srgbClr val="F0F0F0"/>
              </a:solidFill>
              <a:latin typeface="Times New Roman"/>
              <a:ea typeface="Times New Roman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018147" y="2774295"/>
            <a:ext cx="2406428" cy="480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3750"/>
              </a:lnSpc>
            </a:pPr>
            <a:r>
              <a:rPr lang="en-US" altLang="zh-CN" sz="2400" b="1" spc="-130" dirty="0">
                <a:solidFill>
                  <a:srgbClr val="F0F0F0"/>
                </a:solidFill>
                <a:latin typeface="Times New Roman"/>
                <a:ea typeface="Times New Roman"/>
              </a:rPr>
              <a:t>PRODUC</a:t>
            </a:r>
            <a:r>
              <a:rPr lang="en-US" altLang="zh-CN" sz="2400" b="1" spc="-120" dirty="0">
                <a:solidFill>
                  <a:srgbClr val="F0F0F0"/>
                </a:solidFill>
                <a:latin typeface="Times New Roman"/>
                <a:ea typeface="Times New Roman"/>
              </a:rPr>
              <a:t>TIVITY</a:t>
            </a:r>
          </a:p>
        </p:txBody>
      </p:sp>
    </p:spTree>
    <p:extLst>
      <p:ext uri="{BB962C8B-B14F-4D97-AF65-F5344CB8AC3E}">
        <p14:creationId xmlns:p14="http://schemas.microsoft.com/office/powerpoint/2010/main" val="14023721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42"/>
          <p:cNvSpPr txBox="1"/>
          <p:nvPr/>
        </p:nvSpPr>
        <p:spPr>
          <a:xfrm>
            <a:off x="308698" y="491673"/>
            <a:ext cx="12915983" cy="1818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400" spc="200" dirty="0">
                <a:solidFill>
                  <a:srgbClr val="FEFEFE"/>
                </a:solidFill>
                <a:latin typeface="Times New Roman"/>
                <a:ea typeface="Times New Roman"/>
              </a:rPr>
              <a:t>ONLINE TRANNING/</a:t>
            </a:r>
            <a:r>
              <a:rPr lang="en-US" altLang="zh-CN" sz="4400" spc="-329" dirty="0">
                <a:solidFill>
                  <a:srgbClr val="FEFEF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400" spc="215" dirty="0">
                <a:solidFill>
                  <a:srgbClr val="FEFEFE"/>
                </a:solidFill>
                <a:latin typeface="Times New Roman"/>
                <a:ea typeface="Times New Roman"/>
              </a:rPr>
              <a:t>MEETING</a:t>
            </a:r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000"/>
              </a:lnSpc>
            </a:pPr>
            <a:endParaRPr lang="en-US" sz="4400" dirty="0"/>
          </a:p>
          <a:p>
            <a:pPr>
              <a:lnSpc>
                <a:spcPts val="1189"/>
              </a:lnSpc>
            </a:pP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58373"/>
            <a:ext cx="87582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To minimize the alteration regular communication is very much </a:t>
            </a:r>
            <a:r>
              <a:rPr lang="en-IN" dirty="0" smtClean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required. </a:t>
            </a: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 process of same Thrivera team will organize regular team meeting branch wise or split the number if branch number are high.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Purpose of the meet is to make ISD aware on company policy and update regarding the </a:t>
            </a:r>
            <a:r>
              <a:rPr lang="en-IN" dirty="0" smtClean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application.</a:t>
            </a: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Time to time we will organise quiz competition, Basis on product knowledge/ industry knowledge and some GK question.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ISD can ask their queries and Thrivera team will try to provide on-spot resolution to the issues/queries. </a:t>
            </a: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 smtClean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Mitsubishi </a:t>
            </a: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Marketing team will be requested to be the part of the meet.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dirty="0">
              <a:solidFill>
                <a:srgbClr val="F0F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IN" dirty="0">
                <a:solidFill>
                  <a:srgbClr val="F0F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Meeting will be organized at between 11am to 12pm so it will not effect the productivity of the day.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36" y="1986461"/>
            <a:ext cx="2571251" cy="25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8189064-24FC-C664-87FE-446E3692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198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F9620509-F9F8-8E78-3773-DD7AF359A21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19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E3E9E9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b="0" dirty="0"/>
              <a:t>DESCRIPTION</a:t>
            </a:r>
          </a:p>
        </p:txBody>
      </p:sp>
      <p:sp>
        <p:nvSpPr>
          <p:cNvPr id="5" name="Graphic 2" descr="An organic corner shape">
            <a:extLst>
              <a:ext uri="{FF2B5EF4-FFF2-40B4-BE49-F238E27FC236}">
                <a16:creationId xmlns:a16="http://schemas.microsoft.com/office/drawing/2014/main" id="{CCF8B8AB-B693-C78A-BE1A-B91BFD90CB7D}"/>
              </a:ext>
            </a:extLst>
          </p:cNvPr>
          <p:cNvSpPr/>
          <p:nvPr/>
        </p:nvSpPr>
        <p:spPr>
          <a:xfrm>
            <a:off x="8191519" y="0"/>
            <a:ext cx="4000480" cy="97874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Graphic 2" descr="An organic corner shape">
            <a:extLst>
              <a:ext uri="{FF2B5EF4-FFF2-40B4-BE49-F238E27FC236}">
                <a16:creationId xmlns:a16="http://schemas.microsoft.com/office/drawing/2014/main" id="{E4638717-D514-9ADC-7CAB-E6BC04E5D280}"/>
              </a:ext>
            </a:extLst>
          </p:cNvPr>
          <p:cNvSpPr/>
          <p:nvPr/>
        </p:nvSpPr>
        <p:spPr>
          <a:xfrm>
            <a:off x="7908053" y="0"/>
            <a:ext cx="4283946" cy="1119186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 flip="none" rotWithShape="1"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Graphic 2" descr="An organic corner shape">
            <a:extLst>
              <a:ext uri="{FF2B5EF4-FFF2-40B4-BE49-F238E27FC236}">
                <a16:creationId xmlns:a16="http://schemas.microsoft.com/office/drawing/2014/main" id="{05E61D41-06CA-CBC3-3F4C-C3DB355431CC}"/>
              </a:ext>
            </a:extLst>
          </p:cNvPr>
          <p:cNvSpPr/>
          <p:nvPr/>
        </p:nvSpPr>
        <p:spPr>
          <a:xfrm>
            <a:off x="8732018" y="0"/>
            <a:ext cx="3459982" cy="86776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13516AD2-C843-D460-136C-568BD36268E9}"/>
              </a:ext>
            </a:extLst>
          </p:cNvPr>
          <p:cNvCxnSpPr>
            <a:cxnSpLocks/>
          </p:cNvCxnSpPr>
          <p:nvPr/>
        </p:nvCxnSpPr>
        <p:spPr>
          <a:xfrm>
            <a:off x="924364" y="1679981"/>
            <a:ext cx="7686236" cy="0"/>
          </a:xfrm>
          <a:prstGeom prst="line">
            <a:avLst/>
          </a:prstGeom>
          <a:ln w="3175">
            <a:gradFill>
              <a:gsLst>
                <a:gs pos="100000">
                  <a:srgbClr val="3E658E"/>
                </a:gs>
                <a:gs pos="0">
                  <a:srgbClr val="E3E9E9"/>
                </a:gs>
              </a:gsLst>
              <a:lin ang="0" scaled="0"/>
            </a:gra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6" name="Rectangle 2125">
            <a:extLst>
              <a:ext uri="{FF2B5EF4-FFF2-40B4-BE49-F238E27FC236}">
                <a16:creationId xmlns:a16="http://schemas.microsoft.com/office/drawing/2014/main" id="{97A2BEAC-D9B4-82E7-ADBA-369AB26C8A2F}"/>
              </a:ext>
            </a:extLst>
          </p:cNvPr>
          <p:cNvSpPr/>
          <p:nvPr/>
        </p:nvSpPr>
        <p:spPr>
          <a:xfrm>
            <a:off x="0" y="1591648"/>
            <a:ext cx="9087058" cy="247856"/>
          </a:xfrm>
          <a:prstGeom prst="rect">
            <a:avLst/>
          </a:prstGeom>
          <a:solidFill>
            <a:srgbClr val="445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48" name="Group 2147">
            <a:extLst>
              <a:ext uri="{FF2B5EF4-FFF2-40B4-BE49-F238E27FC236}">
                <a16:creationId xmlns:a16="http://schemas.microsoft.com/office/drawing/2014/main" id="{2868EEFD-E0F5-B5C9-A5CE-EA20C74B129F}"/>
              </a:ext>
            </a:extLst>
          </p:cNvPr>
          <p:cNvGrpSpPr/>
          <p:nvPr/>
        </p:nvGrpSpPr>
        <p:grpSpPr>
          <a:xfrm>
            <a:off x="8672630" y="176366"/>
            <a:ext cx="3695877" cy="3689586"/>
            <a:chOff x="7304475" y="1400229"/>
            <a:chExt cx="4196962" cy="4189818"/>
          </a:xfrm>
        </p:grpSpPr>
        <p:sp>
          <p:nvSpPr>
            <p:cNvPr id="2149" name="Rectangle: Rounded Corners 2148">
              <a:extLst>
                <a:ext uri="{FF2B5EF4-FFF2-40B4-BE49-F238E27FC236}">
                  <a16:creationId xmlns:a16="http://schemas.microsoft.com/office/drawing/2014/main" id="{44802785-EC78-D58A-F101-1BBAF27123C6}"/>
                </a:ext>
              </a:extLst>
            </p:cNvPr>
            <p:cNvSpPr/>
            <p:nvPr/>
          </p:nvSpPr>
          <p:spPr>
            <a:xfrm rot="2700000">
              <a:off x="8563937" y="1400356"/>
              <a:ext cx="1678038" cy="1677784"/>
            </a:xfrm>
            <a:prstGeom prst="roundRect">
              <a:avLst>
                <a:gd name="adj" fmla="val 664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0" name="Rectangle: Rounded Corners 2149">
              <a:extLst>
                <a:ext uri="{FF2B5EF4-FFF2-40B4-BE49-F238E27FC236}">
                  <a16:creationId xmlns:a16="http://schemas.microsoft.com/office/drawing/2014/main" id="{9EE02D24-C158-5EAA-DD4A-9965CDFE5C4F}"/>
                </a:ext>
              </a:extLst>
            </p:cNvPr>
            <p:cNvSpPr/>
            <p:nvPr/>
          </p:nvSpPr>
          <p:spPr>
            <a:xfrm rot="2700000">
              <a:off x="8548003" y="3912136"/>
              <a:ext cx="1678038" cy="1677784"/>
            </a:xfrm>
            <a:prstGeom prst="roundRect">
              <a:avLst>
                <a:gd name="adj" fmla="val 664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1" name="Rectangle: Rounded Corners 2150">
              <a:extLst>
                <a:ext uri="{FF2B5EF4-FFF2-40B4-BE49-F238E27FC236}">
                  <a16:creationId xmlns:a16="http://schemas.microsoft.com/office/drawing/2014/main" id="{3CB68CDE-6173-4E1B-2D65-2DBB18EE4722}"/>
                </a:ext>
              </a:extLst>
            </p:cNvPr>
            <p:cNvSpPr/>
            <p:nvPr/>
          </p:nvSpPr>
          <p:spPr>
            <a:xfrm rot="2700000">
              <a:off x="9823526" y="2649237"/>
              <a:ext cx="1678038" cy="1677784"/>
            </a:xfrm>
            <a:prstGeom prst="roundRect">
              <a:avLst>
                <a:gd name="adj" fmla="val 664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2" name="Rectangle: Rounded Corners 2151">
              <a:extLst>
                <a:ext uri="{FF2B5EF4-FFF2-40B4-BE49-F238E27FC236}">
                  <a16:creationId xmlns:a16="http://schemas.microsoft.com/office/drawing/2014/main" id="{254127F7-56D9-C928-886A-A4383FF970D4}"/>
                </a:ext>
              </a:extLst>
            </p:cNvPr>
            <p:cNvSpPr/>
            <p:nvPr/>
          </p:nvSpPr>
          <p:spPr>
            <a:xfrm rot="2700000">
              <a:off x="7304348" y="2649238"/>
              <a:ext cx="1678038" cy="1677784"/>
            </a:xfrm>
            <a:prstGeom prst="roundRect">
              <a:avLst>
                <a:gd name="adj" fmla="val 664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DADBF732-9233-1C1D-E868-3EC7BFE7F2C2}"/>
              </a:ext>
            </a:extLst>
          </p:cNvPr>
          <p:cNvGrpSpPr/>
          <p:nvPr/>
        </p:nvGrpSpPr>
        <p:grpSpPr>
          <a:xfrm>
            <a:off x="9739885" y="67746"/>
            <a:ext cx="1570151" cy="1541099"/>
            <a:chOff x="12192267" y="-1162866"/>
            <a:chExt cx="3870263" cy="3798654"/>
          </a:xfrm>
        </p:grpSpPr>
        <p:grpSp>
          <p:nvGrpSpPr>
            <p:cNvPr id="2154" name="Graphic 2">
              <a:extLst>
                <a:ext uri="{FF2B5EF4-FFF2-40B4-BE49-F238E27FC236}">
                  <a16:creationId xmlns:a16="http://schemas.microsoft.com/office/drawing/2014/main" id="{DCA6B83F-5A9D-A00F-D29C-190FEAD07B10}"/>
                </a:ext>
              </a:extLst>
            </p:cNvPr>
            <p:cNvGrpSpPr/>
            <p:nvPr/>
          </p:nvGrpSpPr>
          <p:grpSpPr>
            <a:xfrm>
              <a:off x="12192267" y="-1162866"/>
              <a:ext cx="3870263" cy="3798654"/>
              <a:chOff x="12192267" y="-1162866"/>
              <a:chExt cx="3870263" cy="3798654"/>
            </a:xfrm>
            <a:solidFill>
              <a:srgbClr val="F0F0F0"/>
            </a:solidFill>
          </p:grpSpPr>
          <p:sp>
            <p:nvSpPr>
              <p:cNvPr id="2267" name="Freeform: Shape 2266">
                <a:extLst>
                  <a:ext uri="{FF2B5EF4-FFF2-40B4-BE49-F238E27FC236}">
                    <a16:creationId xmlns:a16="http://schemas.microsoft.com/office/drawing/2014/main" id="{97328176-4C05-FFFE-9375-4D2204B4B4C9}"/>
                  </a:ext>
                </a:extLst>
              </p:cNvPr>
              <p:cNvSpPr/>
              <p:nvPr/>
            </p:nvSpPr>
            <p:spPr>
              <a:xfrm>
                <a:off x="12192267" y="-1162866"/>
                <a:ext cx="3870263" cy="3798654"/>
              </a:xfrm>
              <a:custGeom>
                <a:avLst/>
                <a:gdLst>
                  <a:gd name="connsiteX0" fmla="*/ 157789 w 3870263"/>
                  <a:gd name="connsiteY0" fmla="*/ 1310312 h 3798654"/>
                  <a:gd name="connsiteX1" fmla="*/ 900739 w 3870263"/>
                  <a:gd name="connsiteY1" fmla="*/ 803201 h 3798654"/>
                  <a:gd name="connsiteX2" fmla="*/ 2448266 w 3870263"/>
                  <a:gd name="connsiteY2" fmla="*/ 517927 h 3798654"/>
                  <a:gd name="connsiteX3" fmla="*/ 3870158 w 3870263"/>
                  <a:gd name="connsiteY3" fmla="*/ 1935437 h 3798654"/>
                  <a:gd name="connsiteX4" fmla="*/ 1801328 w 3870263"/>
                  <a:gd name="connsiteY4" fmla="*/ 3796813 h 3798654"/>
                  <a:gd name="connsiteX5" fmla="*/ 157789 w 3870263"/>
                  <a:gd name="connsiteY5" fmla="*/ 1310312 h 37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0263" h="3798654">
                    <a:moveTo>
                      <a:pt x="157789" y="1310312"/>
                    </a:moveTo>
                    <a:cubicBezTo>
                      <a:pt x="495069" y="973127"/>
                      <a:pt x="780724" y="1256019"/>
                      <a:pt x="900739" y="803201"/>
                    </a:cubicBezTo>
                    <a:cubicBezTo>
                      <a:pt x="1172487" y="-219975"/>
                      <a:pt x="2299961" y="-209688"/>
                      <a:pt x="2448266" y="517927"/>
                    </a:cubicBezTo>
                    <a:cubicBezTo>
                      <a:pt x="2714966" y="1828948"/>
                      <a:pt x="3878825" y="996368"/>
                      <a:pt x="3870158" y="1935437"/>
                    </a:cubicBezTo>
                    <a:cubicBezTo>
                      <a:pt x="3860633" y="2937944"/>
                      <a:pt x="3123683" y="3718803"/>
                      <a:pt x="1801328" y="3796813"/>
                    </a:cubicBezTo>
                    <a:cubicBezTo>
                      <a:pt x="615941" y="3866726"/>
                      <a:pt x="-401710" y="1869048"/>
                      <a:pt x="157789" y="13103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8" name="Freeform: Shape 2267">
                <a:extLst>
                  <a:ext uri="{FF2B5EF4-FFF2-40B4-BE49-F238E27FC236}">
                    <a16:creationId xmlns:a16="http://schemas.microsoft.com/office/drawing/2014/main" id="{8BAFEF3E-C81C-A5D9-784E-FE1695167EDF}"/>
                  </a:ext>
                </a:extLst>
              </p:cNvPr>
              <p:cNvSpPr/>
              <p:nvPr/>
            </p:nvSpPr>
            <p:spPr>
              <a:xfrm>
                <a:off x="12192267" y="-1162866"/>
                <a:ext cx="3870263" cy="3798654"/>
              </a:xfrm>
              <a:custGeom>
                <a:avLst/>
                <a:gdLst>
                  <a:gd name="connsiteX0" fmla="*/ 157789 w 3870263"/>
                  <a:gd name="connsiteY0" fmla="*/ 1310312 h 3798654"/>
                  <a:gd name="connsiteX1" fmla="*/ 900739 w 3870263"/>
                  <a:gd name="connsiteY1" fmla="*/ 803201 h 3798654"/>
                  <a:gd name="connsiteX2" fmla="*/ 2448266 w 3870263"/>
                  <a:gd name="connsiteY2" fmla="*/ 517927 h 3798654"/>
                  <a:gd name="connsiteX3" fmla="*/ 3870158 w 3870263"/>
                  <a:gd name="connsiteY3" fmla="*/ 1935437 h 3798654"/>
                  <a:gd name="connsiteX4" fmla="*/ 1801328 w 3870263"/>
                  <a:gd name="connsiteY4" fmla="*/ 3796813 h 3798654"/>
                  <a:gd name="connsiteX5" fmla="*/ 157789 w 3870263"/>
                  <a:gd name="connsiteY5" fmla="*/ 1310312 h 37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70263" h="3798654">
                    <a:moveTo>
                      <a:pt x="157789" y="1310312"/>
                    </a:moveTo>
                    <a:cubicBezTo>
                      <a:pt x="495069" y="973127"/>
                      <a:pt x="780724" y="1256019"/>
                      <a:pt x="900739" y="803201"/>
                    </a:cubicBezTo>
                    <a:cubicBezTo>
                      <a:pt x="1172487" y="-219975"/>
                      <a:pt x="2299961" y="-209688"/>
                      <a:pt x="2448266" y="517927"/>
                    </a:cubicBezTo>
                    <a:cubicBezTo>
                      <a:pt x="2714966" y="1828948"/>
                      <a:pt x="3878825" y="996368"/>
                      <a:pt x="3870158" y="1935437"/>
                    </a:cubicBezTo>
                    <a:cubicBezTo>
                      <a:pt x="3860633" y="2937944"/>
                      <a:pt x="3123683" y="3718803"/>
                      <a:pt x="1801328" y="3796813"/>
                    </a:cubicBezTo>
                    <a:cubicBezTo>
                      <a:pt x="615941" y="3866726"/>
                      <a:pt x="-401710" y="1869048"/>
                      <a:pt x="157789" y="13103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5" name="Graphic 2">
              <a:extLst>
                <a:ext uri="{FF2B5EF4-FFF2-40B4-BE49-F238E27FC236}">
                  <a16:creationId xmlns:a16="http://schemas.microsoft.com/office/drawing/2014/main" id="{4A78D83B-56F4-E5A3-6E28-17F6AD71F9D5}"/>
                </a:ext>
              </a:extLst>
            </p:cNvPr>
            <p:cNvGrpSpPr/>
            <p:nvPr/>
          </p:nvGrpSpPr>
          <p:grpSpPr>
            <a:xfrm>
              <a:off x="13002195" y="-686781"/>
              <a:ext cx="520302" cy="523190"/>
              <a:chOff x="13002195" y="-686781"/>
              <a:chExt cx="520302" cy="523190"/>
            </a:xfrm>
            <a:noFill/>
          </p:grpSpPr>
          <p:sp>
            <p:nvSpPr>
              <p:cNvPr id="2256" name="Freeform: Shape 2255">
                <a:extLst>
                  <a:ext uri="{FF2B5EF4-FFF2-40B4-BE49-F238E27FC236}">
                    <a16:creationId xmlns:a16="http://schemas.microsoft.com/office/drawing/2014/main" id="{60480D4E-8A8A-CC4D-048D-EC4442117EA1}"/>
                  </a:ext>
                </a:extLst>
              </p:cNvPr>
              <p:cNvSpPr/>
              <p:nvPr/>
            </p:nvSpPr>
            <p:spPr>
              <a:xfrm>
                <a:off x="13186180" y="-466961"/>
                <a:ext cx="156093" cy="186689"/>
              </a:xfrm>
              <a:custGeom>
                <a:avLst/>
                <a:gdLst>
                  <a:gd name="connsiteX0" fmla="*/ 267 w 156093"/>
                  <a:gd name="connsiteY0" fmla="*/ 39954 h 186689"/>
                  <a:gd name="connsiteX1" fmla="*/ 23698 w 156093"/>
                  <a:gd name="connsiteY1" fmla="*/ 8521 h 186689"/>
                  <a:gd name="connsiteX2" fmla="*/ 53797 w 156093"/>
                  <a:gd name="connsiteY2" fmla="*/ 33667 h 186689"/>
                  <a:gd name="connsiteX3" fmla="*/ 60560 w 156093"/>
                  <a:gd name="connsiteY3" fmla="*/ 91675 h 186689"/>
                  <a:gd name="connsiteX4" fmla="*/ 37128 w 156093"/>
                  <a:gd name="connsiteY4" fmla="*/ 123107 h 186689"/>
                  <a:gd name="connsiteX5" fmla="*/ 7029 w 156093"/>
                  <a:gd name="connsiteY5" fmla="*/ 97961 h 186689"/>
                  <a:gd name="connsiteX6" fmla="*/ 24841 w 156093"/>
                  <a:gd name="connsiteY6" fmla="*/ 97104 h 186689"/>
                  <a:gd name="connsiteX7" fmla="*/ 35223 w 156093"/>
                  <a:gd name="connsiteY7" fmla="*/ 106629 h 186689"/>
                  <a:gd name="connsiteX8" fmla="*/ 43034 w 156093"/>
                  <a:gd name="connsiteY8" fmla="*/ 94437 h 186689"/>
                  <a:gd name="connsiteX9" fmla="*/ 35985 w 156093"/>
                  <a:gd name="connsiteY9" fmla="*/ 33858 h 186689"/>
                  <a:gd name="connsiteX10" fmla="*/ 25603 w 156093"/>
                  <a:gd name="connsiteY10" fmla="*/ 24333 h 186689"/>
                  <a:gd name="connsiteX11" fmla="*/ 17793 w 156093"/>
                  <a:gd name="connsiteY11" fmla="*/ 36525 h 186689"/>
                  <a:gd name="connsiteX12" fmla="*/ 93517 w 156093"/>
                  <a:gd name="connsiteY12" fmla="*/ 1854 h 186689"/>
                  <a:gd name="connsiteX13" fmla="*/ 109900 w 156093"/>
                  <a:gd name="connsiteY13" fmla="*/ -51 h 186689"/>
                  <a:gd name="connsiteX14" fmla="*/ 60941 w 156093"/>
                  <a:gd name="connsiteY14" fmla="*/ 184734 h 186689"/>
                  <a:gd name="connsiteX15" fmla="*/ 44558 w 156093"/>
                  <a:gd name="connsiteY15" fmla="*/ 186639 h 186689"/>
                  <a:gd name="connsiteX16" fmla="*/ 95421 w 156093"/>
                  <a:gd name="connsiteY16" fmla="*/ 94437 h 186689"/>
                  <a:gd name="connsiteX17" fmla="*/ 118853 w 156093"/>
                  <a:gd name="connsiteY17" fmla="*/ 63100 h 186689"/>
                  <a:gd name="connsiteX18" fmla="*/ 148857 w 156093"/>
                  <a:gd name="connsiteY18" fmla="*/ 88246 h 186689"/>
                  <a:gd name="connsiteX19" fmla="*/ 155715 w 156093"/>
                  <a:gd name="connsiteY19" fmla="*/ 146253 h 186689"/>
                  <a:gd name="connsiteX20" fmla="*/ 132283 w 156093"/>
                  <a:gd name="connsiteY20" fmla="*/ 177590 h 186689"/>
                  <a:gd name="connsiteX21" fmla="*/ 102184 w 156093"/>
                  <a:gd name="connsiteY21" fmla="*/ 152539 h 186689"/>
                  <a:gd name="connsiteX22" fmla="*/ 119996 w 156093"/>
                  <a:gd name="connsiteY22" fmla="*/ 151587 h 186689"/>
                  <a:gd name="connsiteX23" fmla="*/ 130378 w 156093"/>
                  <a:gd name="connsiteY23" fmla="*/ 161683 h 186689"/>
                  <a:gd name="connsiteX24" fmla="*/ 138189 w 156093"/>
                  <a:gd name="connsiteY24" fmla="*/ 149491 h 186689"/>
                  <a:gd name="connsiteX25" fmla="*/ 131045 w 156093"/>
                  <a:gd name="connsiteY25" fmla="*/ 88912 h 186689"/>
                  <a:gd name="connsiteX26" fmla="*/ 120663 w 156093"/>
                  <a:gd name="connsiteY26" fmla="*/ 79387 h 186689"/>
                  <a:gd name="connsiteX27" fmla="*/ 112947 w 156093"/>
                  <a:gd name="connsiteY27" fmla="*/ 91484 h 186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56093" h="186689">
                    <a:moveTo>
                      <a:pt x="267" y="39954"/>
                    </a:moveTo>
                    <a:cubicBezTo>
                      <a:pt x="-1829" y="21761"/>
                      <a:pt x="6267" y="10617"/>
                      <a:pt x="23698" y="8521"/>
                    </a:cubicBezTo>
                    <a:cubicBezTo>
                      <a:pt x="41129" y="6426"/>
                      <a:pt x="51606" y="15475"/>
                      <a:pt x="53797" y="33667"/>
                    </a:cubicBezTo>
                    <a:lnTo>
                      <a:pt x="60560" y="91675"/>
                    </a:lnTo>
                    <a:cubicBezTo>
                      <a:pt x="62655" y="109867"/>
                      <a:pt x="54559" y="121107"/>
                      <a:pt x="37128" y="123107"/>
                    </a:cubicBezTo>
                    <a:cubicBezTo>
                      <a:pt x="19698" y="125107"/>
                      <a:pt x="9220" y="116154"/>
                      <a:pt x="7029" y="97961"/>
                    </a:cubicBezTo>
                    <a:close/>
                    <a:moveTo>
                      <a:pt x="24841" y="97104"/>
                    </a:moveTo>
                    <a:cubicBezTo>
                      <a:pt x="25794" y="104914"/>
                      <a:pt x="29508" y="107772"/>
                      <a:pt x="35223" y="106629"/>
                    </a:cubicBezTo>
                    <a:cubicBezTo>
                      <a:pt x="40938" y="105486"/>
                      <a:pt x="43986" y="102247"/>
                      <a:pt x="43034" y="94437"/>
                    </a:cubicBezTo>
                    <a:lnTo>
                      <a:pt x="35985" y="33858"/>
                    </a:lnTo>
                    <a:cubicBezTo>
                      <a:pt x="35033" y="26047"/>
                      <a:pt x="31128" y="23190"/>
                      <a:pt x="25603" y="24333"/>
                    </a:cubicBezTo>
                    <a:cubicBezTo>
                      <a:pt x="20079" y="25476"/>
                      <a:pt x="16840" y="28714"/>
                      <a:pt x="17793" y="36525"/>
                    </a:cubicBezTo>
                    <a:close/>
                    <a:moveTo>
                      <a:pt x="93517" y="1854"/>
                    </a:moveTo>
                    <a:lnTo>
                      <a:pt x="109900" y="-51"/>
                    </a:lnTo>
                    <a:lnTo>
                      <a:pt x="60941" y="184734"/>
                    </a:lnTo>
                    <a:lnTo>
                      <a:pt x="44558" y="186639"/>
                    </a:lnTo>
                    <a:close/>
                    <a:moveTo>
                      <a:pt x="95421" y="94437"/>
                    </a:moveTo>
                    <a:cubicBezTo>
                      <a:pt x="93231" y="76339"/>
                      <a:pt x="101422" y="65100"/>
                      <a:pt x="118853" y="63100"/>
                    </a:cubicBezTo>
                    <a:cubicBezTo>
                      <a:pt x="136284" y="61099"/>
                      <a:pt x="146761" y="70053"/>
                      <a:pt x="148857" y="88246"/>
                    </a:cubicBezTo>
                    <a:lnTo>
                      <a:pt x="155715" y="146253"/>
                    </a:lnTo>
                    <a:cubicBezTo>
                      <a:pt x="157810" y="164446"/>
                      <a:pt x="149619" y="175590"/>
                      <a:pt x="132283" y="177590"/>
                    </a:cubicBezTo>
                    <a:cubicBezTo>
                      <a:pt x="114948" y="179590"/>
                      <a:pt x="104280" y="170637"/>
                      <a:pt x="102184" y="152539"/>
                    </a:cubicBezTo>
                    <a:close/>
                    <a:moveTo>
                      <a:pt x="119996" y="151587"/>
                    </a:moveTo>
                    <a:cubicBezTo>
                      <a:pt x="120948" y="159397"/>
                      <a:pt x="124568" y="162350"/>
                      <a:pt x="130378" y="161683"/>
                    </a:cubicBezTo>
                    <a:cubicBezTo>
                      <a:pt x="136188" y="161017"/>
                      <a:pt x="139046" y="157302"/>
                      <a:pt x="138189" y="149491"/>
                    </a:cubicBezTo>
                    <a:lnTo>
                      <a:pt x="131045" y="88912"/>
                    </a:lnTo>
                    <a:cubicBezTo>
                      <a:pt x="130188" y="81102"/>
                      <a:pt x="126282" y="78244"/>
                      <a:pt x="120663" y="79387"/>
                    </a:cubicBezTo>
                    <a:cubicBezTo>
                      <a:pt x="115043" y="80530"/>
                      <a:pt x="111995" y="83674"/>
                      <a:pt x="112947" y="91484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7" name="Freeform: Shape 2256">
                <a:extLst>
                  <a:ext uri="{FF2B5EF4-FFF2-40B4-BE49-F238E27FC236}">
                    <a16:creationId xmlns:a16="http://schemas.microsoft.com/office/drawing/2014/main" id="{37B19409-F764-5BCE-1BC5-94F824D21BFF}"/>
                  </a:ext>
                </a:extLst>
              </p:cNvPr>
              <p:cNvSpPr/>
              <p:nvPr/>
            </p:nvSpPr>
            <p:spPr>
              <a:xfrm>
                <a:off x="13132216" y="-567959"/>
                <a:ext cx="266485" cy="342859"/>
              </a:xfrm>
              <a:custGeom>
                <a:avLst/>
                <a:gdLst>
                  <a:gd name="connsiteX0" fmla="*/ 251016 w 266485"/>
                  <a:gd name="connsiteY0" fmla="*/ 318593 h 342859"/>
                  <a:gd name="connsiteX1" fmla="*/ 44800 w 266485"/>
                  <a:gd name="connsiteY1" fmla="*/ 342691 h 342859"/>
                  <a:gd name="connsiteX2" fmla="*/ 25083 w 266485"/>
                  <a:gd name="connsiteY2" fmla="*/ 327070 h 342859"/>
                  <a:gd name="connsiteX3" fmla="*/ 128 w 266485"/>
                  <a:gd name="connsiteY3" fmla="*/ 114091 h 342859"/>
                  <a:gd name="connsiteX4" fmla="*/ 7748 w 266485"/>
                  <a:gd name="connsiteY4" fmla="*/ 92374 h 342859"/>
                  <a:gd name="connsiteX5" fmla="*/ 93473 w 266485"/>
                  <a:gd name="connsiteY5" fmla="*/ 7507 h 342859"/>
                  <a:gd name="connsiteX6" fmla="*/ 125477 w 266485"/>
                  <a:gd name="connsiteY6" fmla="*/ 3792 h 342859"/>
                  <a:gd name="connsiteX7" fmla="*/ 228823 w 266485"/>
                  <a:gd name="connsiteY7" fmla="*/ 66466 h 342859"/>
                  <a:gd name="connsiteX8" fmla="*/ 241301 w 266485"/>
                  <a:gd name="connsiteY8" fmla="*/ 85516 h 342859"/>
                  <a:gd name="connsiteX9" fmla="*/ 266256 w 266485"/>
                  <a:gd name="connsiteY9" fmla="*/ 298495 h 342859"/>
                  <a:gd name="connsiteX10" fmla="*/ 251064 w 266485"/>
                  <a:gd name="connsiteY10" fmla="*/ 318584 h 342859"/>
                  <a:gd name="connsiteX11" fmla="*/ 251016 w 266485"/>
                  <a:gd name="connsiteY11" fmla="*/ 318593 h 34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485" h="342859">
                    <a:moveTo>
                      <a:pt x="251016" y="318593"/>
                    </a:moveTo>
                    <a:lnTo>
                      <a:pt x="44800" y="342691"/>
                    </a:lnTo>
                    <a:cubicBezTo>
                      <a:pt x="35047" y="343806"/>
                      <a:pt x="26226" y="336824"/>
                      <a:pt x="25083" y="327070"/>
                    </a:cubicBezTo>
                    <a:lnTo>
                      <a:pt x="128" y="114091"/>
                    </a:lnTo>
                    <a:cubicBezTo>
                      <a:pt x="-834" y="106062"/>
                      <a:pt x="1985" y="98042"/>
                      <a:pt x="7748" y="92374"/>
                    </a:cubicBezTo>
                    <a:lnTo>
                      <a:pt x="93473" y="7507"/>
                    </a:lnTo>
                    <a:cubicBezTo>
                      <a:pt x="102017" y="-952"/>
                      <a:pt x="115228" y="-2485"/>
                      <a:pt x="125477" y="3792"/>
                    </a:cubicBezTo>
                    <a:lnTo>
                      <a:pt x="228823" y="66466"/>
                    </a:lnTo>
                    <a:cubicBezTo>
                      <a:pt x="235672" y="70581"/>
                      <a:pt x="240263" y="77592"/>
                      <a:pt x="241301" y="85516"/>
                    </a:cubicBezTo>
                    <a:lnTo>
                      <a:pt x="266256" y="298495"/>
                    </a:lnTo>
                    <a:cubicBezTo>
                      <a:pt x="267609" y="308239"/>
                      <a:pt x="260808" y="317231"/>
                      <a:pt x="251064" y="318584"/>
                    </a:cubicBezTo>
                    <a:cubicBezTo>
                      <a:pt x="251045" y="318593"/>
                      <a:pt x="251035" y="318593"/>
                      <a:pt x="251016" y="318593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8" name="Freeform: Shape 2257">
                <a:extLst>
                  <a:ext uri="{FF2B5EF4-FFF2-40B4-BE49-F238E27FC236}">
                    <a16:creationId xmlns:a16="http://schemas.microsoft.com/office/drawing/2014/main" id="{6C5BD3BB-DB71-F7F6-056C-9774E799A34E}"/>
                  </a:ext>
                </a:extLst>
              </p:cNvPr>
              <p:cNvSpPr/>
              <p:nvPr/>
            </p:nvSpPr>
            <p:spPr>
              <a:xfrm>
                <a:off x="13232028" y="-548785"/>
                <a:ext cx="26479" cy="26496"/>
              </a:xfrm>
              <a:custGeom>
                <a:avLst/>
                <a:gdLst>
                  <a:gd name="connsiteX0" fmla="*/ 26332 w 26479"/>
                  <a:gd name="connsiteY0" fmla="*/ 11669 h 26496"/>
                  <a:gd name="connsiteX1" fmla="*/ 14711 w 26479"/>
                  <a:gd name="connsiteY1" fmla="*/ 26357 h 26496"/>
                  <a:gd name="connsiteX2" fmla="*/ 33 w 26479"/>
                  <a:gd name="connsiteY2" fmla="*/ 14736 h 26496"/>
                  <a:gd name="connsiteX3" fmla="*/ 11644 w 26479"/>
                  <a:gd name="connsiteY3" fmla="*/ 48 h 26496"/>
                  <a:gd name="connsiteX4" fmla="*/ 11663 w 26479"/>
                  <a:gd name="connsiteY4" fmla="*/ 48 h 26496"/>
                  <a:gd name="connsiteX5" fmla="*/ 26313 w 26479"/>
                  <a:gd name="connsiteY5" fmla="*/ 11498 h 26496"/>
                  <a:gd name="connsiteX6" fmla="*/ 26332 w 26479"/>
                  <a:gd name="connsiteY6" fmla="*/ 11669 h 2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479" h="26496">
                    <a:moveTo>
                      <a:pt x="26332" y="11669"/>
                    </a:moveTo>
                    <a:cubicBezTo>
                      <a:pt x="27179" y="18937"/>
                      <a:pt x="21979" y="25509"/>
                      <a:pt x="14711" y="26357"/>
                    </a:cubicBezTo>
                    <a:cubicBezTo>
                      <a:pt x="7453" y="27195"/>
                      <a:pt x="881" y="21994"/>
                      <a:pt x="33" y="14736"/>
                    </a:cubicBezTo>
                    <a:cubicBezTo>
                      <a:pt x="-815" y="7468"/>
                      <a:pt x="4386" y="896"/>
                      <a:pt x="11644" y="48"/>
                    </a:cubicBezTo>
                    <a:cubicBezTo>
                      <a:pt x="11654" y="48"/>
                      <a:pt x="11663" y="48"/>
                      <a:pt x="11663" y="48"/>
                    </a:cubicBezTo>
                    <a:cubicBezTo>
                      <a:pt x="18864" y="-837"/>
                      <a:pt x="25427" y="4287"/>
                      <a:pt x="26313" y="11498"/>
                    </a:cubicBezTo>
                    <a:cubicBezTo>
                      <a:pt x="26322" y="11555"/>
                      <a:pt x="26322" y="11612"/>
                      <a:pt x="26332" y="11669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" name="Freeform: Shape 2258">
                <a:extLst>
                  <a:ext uri="{FF2B5EF4-FFF2-40B4-BE49-F238E27FC236}">
                    <a16:creationId xmlns:a16="http://schemas.microsoft.com/office/drawing/2014/main" id="{79BFEC12-C820-2810-1AC7-08F99BAD850C}"/>
                  </a:ext>
                </a:extLst>
              </p:cNvPr>
              <p:cNvSpPr/>
              <p:nvPr/>
            </p:nvSpPr>
            <p:spPr>
              <a:xfrm>
                <a:off x="13245464" y="-686227"/>
                <a:ext cx="17949" cy="150780"/>
              </a:xfrm>
              <a:custGeom>
                <a:avLst/>
                <a:gdLst>
                  <a:gd name="connsiteX0" fmla="*/ -57 w 17949"/>
                  <a:gd name="connsiteY0" fmla="*/ -51 h 150780"/>
                  <a:gd name="connsiteX1" fmla="*/ -57 w 17949"/>
                  <a:gd name="connsiteY1" fmla="*/ 150634 h 150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949" h="150780">
                    <a:moveTo>
                      <a:pt x="-57" y="-51"/>
                    </a:moveTo>
                    <a:cubicBezTo>
                      <a:pt x="-57" y="-51"/>
                      <a:pt x="40329" y="155111"/>
                      <a:pt x="-57" y="150634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" name="Freeform: Shape 2259">
                <a:extLst>
                  <a:ext uri="{FF2B5EF4-FFF2-40B4-BE49-F238E27FC236}">
                    <a16:creationId xmlns:a16="http://schemas.microsoft.com/office/drawing/2014/main" id="{EF6CBF1F-9BB9-F9C7-699E-0FFDBFCB9A33}"/>
                  </a:ext>
                </a:extLst>
              </p:cNvPr>
              <p:cNvSpPr/>
              <p:nvPr/>
            </p:nvSpPr>
            <p:spPr>
              <a:xfrm>
                <a:off x="13234986" y="-682321"/>
                <a:ext cx="47625" cy="115823"/>
              </a:xfrm>
              <a:custGeom>
                <a:avLst/>
                <a:gdLst>
                  <a:gd name="connsiteX0" fmla="*/ -57 w 47625"/>
                  <a:gd name="connsiteY0" fmla="*/ 115773 h 115823"/>
                  <a:gd name="connsiteX1" fmla="*/ 47568 w 47625"/>
                  <a:gd name="connsiteY1" fmla="*/ -51 h 115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625" h="115823">
                    <a:moveTo>
                      <a:pt x="-57" y="115773"/>
                    </a:moveTo>
                    <a:cubicBezTo>
                      <a:pt x="7848" y="72625"/>
                      <a:pt x="47568" y="-51"/>
                      <a:pt x="47568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1" name="Freeform: Shape 2260">
                <a:extLst>
                  <a:ext uri="{FF2B5EF4-FFF2-40B4-BE49-F238E27FC236}">
                    <a16:creationId xmlns:a16="http://schemas.microsoft.com/office/drawing/2014/main" id="{2E83A3A6-6C5C-4B27-86F5-EEEE2C746DCD}"/>
                  </a:ext>
                </a:extLst>
              </p:cNvPr>
              <p:cNvSpPr/>
              <p:nvPr/>
            </p:nvSpPr>
            <p:spPr>
              <a:xfrm>
                <a:off x="13235176" y="-543352"/>
                <a:ext cx="10287" cy="8286"/>
              </a:xfrm>
              <a:custGeom>
                <a:avLst/>
                <a:gdLst>
                  <a:gd name="connsiteX0" fmla="*/ 10230 w 10287"/>
                  <a:gd name="connsiteY0" fmla="*/ 8236 h 8286"/>
                  <a:gd name="connsiteX1" fmla="*/ -57 w 10287"/>
                  <a:gd name="connsiteY1" fmla="*/ -51 h 8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87" h="8286">
                    <a:moveTo>
                      <a:pt x="10230" y="8236"/>
                    </a:moveTo>
                    <a:cubicBezTo>
                      <a:pt x="5400" y="7912"/>
                      <a:pt x="1295" y="4597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2" name="Freeform: Shape 2261">
                <a:extLst>
                  <a:ext uri="{FF2B5EF4-FFF2-40B4-BE49-F238E27FC236}">
                    <a16:creationId xmlns:a16="http://schemas.microsoft.com/office/drawing/2014/main" id="{B763A361-1855-CDF5-C12D-2E743D286BFE}"/>
                  </a:ext>
                </a:extLst>
              </p:cNvPr>
              <p:cNvSpPr/>
              <p:nvPr/>
            </p:nvSpPr>
            <p:spPr>
              <a:xfrm>
                <a:off x="13425200" y="-628600"/>
                <a:ext cx="80391" cy="110966"/>
              </a:xfrm>
              <a:custGeom>
                <a:avLst/>
                <a:gdLst>
                  <a:gd name="connsiteX0" fmla="*/ -57 w 80391"/>
                  <a:gd name="connsiteY0" fmla="*/ -51 h 110966"/>
                  <a:gd name="connsiteX1" fmla="*/ 80334 w 80391"/>
                  <a:gd name="connsiteY1" fmla="*/ 110915 h 110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391" h="110966">
                    <a:moveTo>
                      <a:pt x="-57" y="-51"/>
                    </a:moveTo>
                    <a:cubicBezTo>
                      <a:pt x="36185" y="29076"/>
                      <a:pt x="63951" y="67395"/>
                      <a:pt x="80334" y="110915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3" name="Freeform: Shape 2262">
                <a:extLst>
                  <a:ext uri="{FF2B5EF4-FFF2-40B4-BE49-F238E27FC236}">
                    <a16:creationId xmlns:a16="http://schemas.microsoft.com/office/drawing/2014/main" id="{DD684A98-1E15-5467-EACD-D73F45CCCD3B}"/>
                  </a:ext>
                </a:extLst>
              </p:cNvPr>
              <p:cNvSpPr/>
              <p:nvPr/>
            </p:nvSpPr>
            <p:spPr>
              <a:xfrm>
                <a:off x="13007339" y="-686781"/>
                <a:ext cx="393191" cy="195816"/>
              </a:xfrm>
              <a:custGeom>
                <a:avLst/>
                <a:gdLst>
                  <a:gd name="connsiteX0" fmla="*/ -57 w 393191"/>
                  <a:gd name="connsiteY0" fmla="*/ 195765 h 195816"/>
                  <a:gd name="connsiteX1" fmla="*/ 319059 w 393191"/>
                  <a:gd name="connsiteY1" fmla="*/ 8447 h 195816"/>
                  <a:gd name="connsiteX2" fmla="*/ 393135 w 393191"/>
                  <a:gd name="connsiteY2" fmla="*/ 40603 h 19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3191" h="195816">
                    <a:moveTo>
                      <a:pt x="-57" y="195765"/>
                    </a:moveTo>
                    <a:cubicBezTo>
                      <a:pt x="36338" y="55919"/>
                      <a:pt x="179213" y="-27947"/>
                      <a:pt x="319059" y="8447"/>
                    </a:cubicBezTo>
                    <a:cubicBezTo>
                      <a:pt x="345262" y="15267"/>
                      <a:pt x="370256" y="26116"/>
                      <a:pt x="393135" y="40603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4" name="Freeform: Shape 2263">
                <a:extLst>
                  <a:ext uri="{FF2B5EF4-FFF2-40B4-BE49-F238E27FC236}">
                    <a16:creationId xmlns:a16="http://schemas.microsoft.com/office/drawing/2014/main" id="{FC651D3B-D5D1-7244-375F-28ED465E1058}"/>
                  </a:ext>
                </a:extLst>
              </p:cNvPr>
              <p:cNvSpPr/>
              <p:nvPr/>
            </p:nvSpPr>
            <p:spPr>
              <a:xfrm>
                <a:off x="13002195" y="-387237"/>
                <a:ext cx="86963" cy="159258"/>
              </a:xfrm>
              <a:custGeom>
                <a:avLst/>
                <a:gdLst>
                  <a:gd name="connsiteX0" fmla="*/ 86906 w 86963"/>
                  <a:gd name="connsiteY0" fmla="*/ 159207 h 159258"/>
                  <a:gd name="connsiteX1" fmla="*/ -57 w 86963"/>
                  <a:gd name="connsiteY1" fmla="*/ -51 h 159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963" h="159258">
                    <a:moveTo>
                      <a:pt x="86906" y="159207"/>
                    </a:moveTo>
                    <a:cubicBezTo>
                      <a:pt x="39757" y="118268"/>
                      <a:pt x="8896" y="61747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5" name="Freeform: Shape 2264">
                <a:extLst>
                  <a:ext uri="{FF2B5EF4-FFF2-40B4-BE49-F238E27FC236}">
                    <a16:creationId xmlns:a16="http://schemas.microsoft.com/office/drawing/2014/main" id="{30EE930D-AA13-00AD-DC3D-955150C32BFF}"/>
                  </a:ext>
                </a:extLst>
              </p:cNvPr>
              <p:cNvSpPr/>
              <p:nvPr/>
            </p:nvSpPr>
            <p:spPr>
              <a:xfrm>
                <a:off x="13116590" y="-206833"/>
                <a:ext cx="134112" cy="43243"/>
              </a:xfrm>
              <a:custGeom>
                <a:avLst/>
                <a:gdLst>
                  <a:gd name="connsiteX0" fmla="*/ 134055 w 134112"/>
                  <a:gd name="connsiteY0" fmla="*/ 43192 h 43243"/>
                  <a:gd name="connsiteX1" fmla="*/ -57 w 134112"/>
                  <a:gd name="connsiteY1" fmla="*/ -51 h 4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4112" h="43243">
                    <a:moveTo>
                      <a:pt x="134055" y="43192"/>
                    </a:moveTo>
                    <a:cubicBezTo>
                      <a:pt x="86220" y="41383"/>
                      <a:pt x="39814" y="26419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6" name="Freeform: Shape 2265">
                <a:extLst>
                  <a:ext uri="{FF2B5EF4-FFF2-40B4-BE49-F238E27FC236}">
                    <a16:creationId xmlns:a16="http://schemas.microsoft.com/office/drawing/2014/main" id="{AF6E5EF3-23E2-D5D8-646D-61806EDFD858}"/>
                  </a:ext>
                </a:extLst>
              </p:cNvPr>
              <p:cNvSpPr/>
              <p:nvPr/>
            </p:nvSpPr>
            <p:spPr>
              <a:xfrm>
                <a:off x="13298804" y="-463151"/>
                <a:ext cx="223694" cy="296703"/>
              </a:xfrm>
              <a:custGeom>
                <a:avLst/>
                <a:gdLst>
                  <a:gd name="connsiteX0" fmla="*/ 220827 w 223694"/>
                  <a:gd name="connsiteY0" fmla="*/ -51 h 296703"/>
                  <a:gd name="connsiteX1" fmla="*/ 133 w 223694"/>
                  <a:gd name="connsiteY1" fmla="*/ 296624 h 296703"/>
                  <a:gd name="connsiteX2" fmla="*/ -57 w 223694"/>
                  <a:gd name="connsiteY2" fmla="*/ 296653 h 296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3694" h="296703">
                    <a:moveTo>
                      <a:pt x="220827" y="-51"/>
                    </a:moveTo>
                    <a:cubicBezTo>
                      <a:pt x="241811" y="142814"/>
                      <a:pt x="142999" y="275641"/>
                      <a:pt x="133" y="296624"/>
                    </a:cubicBezTo>
                    <a:cubicBezTo>
                      <a:pt x="66" y="296634"/>
                      <a:pt x="9" y="296643"/>
                      <a:pt x="-57" y="296653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6" name="Graphic 2">
              <a:extLst>
                <a:ext uri="{FF2B5EF4-FFF2-40B4-BE49-F238E27FC236}">
                  <a16:creationId xmlns:a16="http://schemas.microsoft.com/office/drawing/2014/main" id="{A0292489-588B-C561-13E3-D434F04C0910}"/>
                </a:ext>
              </a:extLst>
            </p:cNvPr>
            <p:cNvGrpSpPr/>
            <p:nvPr/>
          </p:nvGrpSpPr>
          <p:grpSpPr>
            <a:xfrm>
              <a:off x="12426026" y="147468"/>
              <a:ext cx="667037" cy="667987"/>
              <a:chOff x="12426026" y="147468"/>
              <a:chExt cx="667037" cy="667987"/>
            </a:xfrm>
            <a:noFill/>
          </p:grpSpPr>
          <p:sp>
            <p:nvSpPr>
              <p:cNvPr id="2242" name="Freeform: Shape 2241">
                <a:extLst>
                  <a:ext uri="{FF2B5EF4-FFF2-40B4-BE49-F238E27FC236}">
                    <a16:creationId xmlns:a16="http://schemas.microsoft.com/office/drawing/2014/main" id="{66A2DC55-0430-D394-0E0B-520B4AA1C4C0}"/>
                  </a:ext>
                </a:extLst>
              </p:cNvPr>
              <p:cNvSpPr/>
              <p:nvPr/>
            </p:nvSpPr>
            <p:spPr>
              <a:xfrm rot="654600">
                <a:off x="12578743" y="440269"/>
                <a:ext cx="335089" cy="215836"/>
              </a:xfrm>
              <a:custGeom>
                <a:avLst/>
                <a:gdLst>
                  <a:gd name="connsiteX0" fmla="*/ -57 w 335089"/>
                  <a:gd name="connsiteY0" fmla="*/ -51 h 215836"/>
                  <a:gd name="connsiteX1" fmla="*/ 335032 w 335089"/>
                  <a:gd name="connsiteY1" fmla="*/ -51 h 215836"/>
                  <a:gd name="connsiteX2" fmla="*/ 335032 w 335089"/>
                  <a:gd name="connsiteY2" fmla="*/ -51 h 215836"/>
                  <a:gd name="connsiteX3" fmla="*/ 335032 w 335089"/>
                  <a:gd name="connsiteY3" fmla="*/ 199974 h 215836"/>
                  <a:gd name="connsiteX4" fmla="*/ 319221 w 335089"/>
                  <a:gd name="connsiteY4" fmla="*/ 215786 h 215836"/>
                  <a:gd name="connsiteX5" fmla="*/ 15278 w 335089"/>
                  <a:gd name="connsiteY5" fmla="*/ 215786 h 215836"/>
                  <a:gd name="connsiteX6" fmla="*/ -57 w 335089"/>
                  <a:gd name="connsiteY6" fmla="*/ 200165 h 215836"/>
                  <a:gd name="connsiteX7" fmla="*/ -57 w 335089"/>
                  <a:gd name="connsiteY7" fmla="*/ 139 h 215836"/>
                  <a:gd name="connsiteX8" fmla="*/ -57 w 335089"/>
                  <a:gd name="connsiteY8" fmla="*/ 139 h 21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089" h="215836">
                    <a:moveTo>
                      <a:pt x="-57" y="-51"/>
                    </a:moveTo>
                    <a:lnTo>
                      <a:pt x="335032" y="-51"/>
                    </a:lnTo>
                    <a:lnTo>
                      <a:pt x="335032" y="-51"/>
                    </a:lnTo>
                    <a:lnTo>
                      <a:pt x="335032" y="199974"/>
                    </a:lnTo>
                    <a:cubicBezTo>
                      <a:pt x="335032" y="208708"/>
                      <a:pt x="327955" y="215786"/>
                      <a:pt x="319221" y="215786"/>
                    </a:cubicBezTo>
                    <a:lnTo>
                      <a:pt x="15278" y="215786"/>
                    </a:lnTo>
                    <a:cubicBezTo>
                      <a:pt x="6805" y="215528"/>
                      <a:pt x="41" y="208642"/>
                      <a:pt x="-57" y="200165"/>
                    </a:cubicBezTo>
                    <a:lnTo>
                      <a:pt x="-57" y="139"/>
                    </a:lnTo>
                    <a:lnTo>
                      <a:pt x="-57" y="139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3" name="Freeform: Shape 2242">
                <a:extLst>
                  <a:ext uri="{FF2B5EF4-FFF2-40B4-BE49-F238E27FC236}">
                    <a16:creationId xmlns:a16="http://schemas.microsoft.com/office/drawing/2014/main" id="{0EE806BF-C7A4-2F5B-AA3A-A8FAD8CF928C}"/>
                  </a:ext>
                </a:extLst>
              </p:cNvPr>
              <p:cNvSpPr/>
              <p:nvPr/>
            </p:nvSpPr>
            <p:spPr>
              <a:xfrm rot="-10145400">
                <a:off x="12596257" y="374073"/>
                <a:ext cx="352425" cy="68675"/>
              </a:xfrm>
              <a:custGeom>
                <a:avLst/>
                <a:gdLst>
                  <a:gd name="connsiteX0" fmla="*/ -57 w 352425"/>
                  <a:gd name="connsiteY0" fmla="*/ -51 h 68675"/>
                  <a:gd name="connsiteX1" fmla="*/ 352368 w 352425"/>
                  <a:gd name="connsiteY1" fmla="*/ -51 h 68675"/>
                  <a:gd name="connsiteX2" fmla="*/ 352368 w 352425"/>
                  <a:gd name="connsiteY2" fmla="*/ -51 h 68675"/>
                  <a:gd name="connsiteX3" fmla="*/ 352368 w 352425"/>
                  <a:gd name="connsiteY3" fmla="*/ 52813 h 68675"/>
                  <a:gd name="connsiteX4" fmla="*/ 336556 w 352425"/>
                  <a:gd name="connsiteY4" fmla="*/ 68624 h 68675"/>
                  <a:gd name="connsiteX5" fmla="*/ 15754 w 352425"/>
                  <a:gd name="connsiteY5" fmla="*/ 68624 h 68675"/>
                  <a:gd name="connsiteX6" fmla="*/ -57 w 352425"/>
                  <a:gd name="connsiteY6" fmla="*/ 52813 h 68675"/>
                  <a:gd name="connsiteX7" fmla="*/ -57 w 352425"/>
                  <a:gd name="connsiteY7" fmla="*/ -51 h 68675"/>
                  <a:gd name="connsiteX8" fmla="*/ -57 w 352425"/>
                  <a:gd name="connsiteY8" fmla="*/ -51 h 6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68675">
                    <a:moveTo>
                      <a:pt x="-57" y="-51"/>
                    </a:moveTo>
                    <a:lnTo>
                      <a:pt x="352368" y="-51"/>
                    </a:lnTo>
                    <a:lnTo>
                      <a:pt x="352368" y="-51"/>
                    </a:lnTo>
                    <a:lnTo>
                      <a:pt x="352368" y="52813"/>
                    </a:lnTo>
                    <a:cubicBezTo>
                      <a:pt x="352368" y="61547"/>
                      <a:pt x="345291" y="68624"/>
                      <a:pt x="336556" y="68624"/>
                    </a:cubicBezTo>
                    <a:lnTo>
                      <a:pt x="15754" y="68624"/>
                    </a:lnTo>
                    <a:cubicBezTo>
                      <a:pt x="7020" y="68624"/>
                      <a:pt x="-57" y="61547"/>
                      <a:pt x="-57" y="52813"/>
                    </a:cubicBezTo>
                    <a:lnTo>
                      <a:pt x="-57" y="-51"/>
                    </a:lnTo>
                    <a:lnTo>
                      <a:pt x="-57" y="-51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4" name="Freeform: Shape 2243">
                <a:extLst>
                  <a:ext uri="{FF2B5EF4-FFF2-40B4-BE49-F238E27FC236}">
                    <a16:creationId xmlns:a16="http://schemas.microsoft.com/office/drawing/2014/main" id="{350DD077-1268-CB51-A645-B26D6689ADE9}"/>
                  </a:ext>
                </a:extLst>
              </p:cNvPr>
              <p:cNvSpPr/>
              <p:nvPr/>
            </p:nvSpPr>
            <p:spPr>
              <a:xfrm rot="654600">
                <a:off x="12728444" y="372203"/>
                <a:ext cx="47910" cy="284607"/>
              </a:xfrm>
              <a:custGeom>
                <a:avLst/>
                <a:gdLst>
                  <a:gd name="connsiteX0" fmla="*/ -57 w 47910"/>
                  <a:gd name="connsiteY0" fmla="*/ -51 h 284607"/>
                  <a:gd name="connsiteX1" fmla="*/ 47853 w 47910"/>
                  <a:gd name="connsiteY1" fmla="*/ -51 h 284607"/>
                  <a:gd name="connsiteX2" fmla="*/ 47853 w 47910"/>
                  <a:gd name="connsiteY2" fmla="*/ 284556 h 284607"/>
                  <a:gd name="connsiteX3" fmla="*/ -57 w 47910"/>
                  <a:gd name="connsiteY3" fmla="*/ 284556 h 284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910" h="284607">
                    <a:moveTo>
                      <a:pt x="-57" y="-51"/>
                    </a:moveTo>
                    <a:lnTo>
                      <a:pt x="47853" y="-51"/>
                    </a:lnTo>
                    <a:lnTo>
                      <a:pt x="47853" y="284556"/>
                    </a:lnTo>
                    <a:lnTo>
                      <a:pt x="-57" y="284556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5" name="Freeform: Shape 2244">
                <a:extLst>
                  <a:ext uri="{FF2B5EF4-FFF2-40B4-BE49-F238E27FC236}">
                    <a16:creationId xmlns:a16="http://schemas.microsoft.com/office/drawing/2014/main" id="{642D7D5F-D017-FE67-937A-56FD4078C667}"/>
                  </a:ext>
                </a:extLst>
              </p:cNvPr>
              <p:cNvSpPr/>
              <p:nvPr/>
            </p:nvSpPr>
            <p:spPr>
              <a:xfrm>
                <a:off x="12779215" y="329842"/>
                <a:ext cx="141184" cy="68156"/>
              </a:xfrm>
              <a:custGeom>
                <a:avLst/>
                <a:gdLst>
                  <a:gd name="connsiteX0" fmla="*/ -57 w 141184"/>
                  <a:gd name="connsiteY0" fmla="*/ 44869 h 68156"/>
                  <a:gd name="connsiteX1" fmla="*/ 119291 w 141184"/>
                  <a:gd name="connsiteY1" fmla="*/ 3340 h 68156"/>
                  <a:gd name="connsiteX2" fmla="*/ 119291 w 141184"/>
                  <a:gd name="connsiteY2" fmla="*/ 67920 h 68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84" h="68156">
                    <a:moveTo>
                      <a:pt x="-57" y="44869"/>
                    </a:moveTo>
                    <a:cubicBezTo>
                      <a:pt x="-57" y="44869"/>
                      <a:pt x="81572" y="-14662"/>
                      <a:pt x="119291" y="3340"/>
                    </a:cubicBezTo>
                    <a:cubicBezTo>
                      <a:pt x="157010" y="21343"/>
                      <a:pt x="138341" y="71539"/>
                      <a:pt x="119291" y="6792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6" name="Freeform: Shape 2245">
                <a:extLst>
                  <a:ext uri="{FF2B5EF4-FFF2-40B4-BE49-F238E27FC236}">
                    <a16:creationId xmlns:a16="http://schemas.microsoft.com/office/drawing/2014/main" id="{511DCB0E-404C-D76D-B986-F97BFDD02AD3}"/>
                  </a:ext>
                </a:extLst>
              </p:cNvPr>
              <p:cNvSpPr/>
              <p:nvPr/>
            </p:nvSpPr>
            <p:spPr>
              <a:xfrm>
                <a:off x="12811505" y="358972"/>
                <a:ext cx="78084" cy="29520"/>
              </a:xfrm>
              <a:custGeom>
                <a:avLst/>
                <a:gdLst>
                  <a:gd name="connsiteX0" fmla="*/ -57 w 78084"/>
                  <a:gd name="connsiteY0" fmla="*/ 21930 h 29520"/>
                  <a:gd name="connsiteX1" fmla="*/ 76143 w 78084"/>
                  <a:gd name="connsiteY1" fmla="*/ 3833 h 29520"/>
                  <a:gd name="connsiteX2" fmla="*/ 35090 w 78084"/>
                  <a:gd name="connsiteY2" fmla="*/ 28693 h 29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084" h="29520">
                    <a:moveTo>
                      <a:pt x="-57" y="21930"/>
                    </a:moveTo>
                    <a:cubicBezTo>
                      <a:pt x="-57" y="21930"/>
                      <a:pt x="66618" y="-11122"/>
                      <a:pt x="76143" y="3833"/>
                    </a:cubicBezTo>
                    <a:cubicBezTo>
                      <a:pt x="85668" y="18787"/>
                      <a:pt x="57093" y="32979"/>
                      <a:pt x="35090" y="28693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7" name="Freeform: Shape 2246">
                <a:extLst>
                  <a:ext uri="{FF2B5EF4-FFF2-40B4-BE49-F238E27FC236}">
                    <a16:creationId xmlns:a16="http://schemas.microsoft.com/office/drawing/2014/main" id="{8BC7BB05-4A7A-EF5B-741C-07E238D7916C}"/>
                  </a:ext>
                </a:extLst>
              </p:cNvPr>
              <p:cNvSpPr/>
              <p:nvPr/>
            </p:nvSpPr>
            <p:spPr>
              <a:xfrm>
                <a:off x="12781405" y="288084"/>
                <a:ext cx="53942" cy="82581"/>
              </a:xfrm>
              <a:custGeom>
                <a:avLst/>
                <a:gdLst>
                  <a:gd name="connsiteX0" fmla="*/ -57 w 53942"/>
                  <a:gd name="connsiteY0" fmla="*/ 82531 h 82581"/>
                  <a:gd name="connsiteX1" fmla="*/ 29946 w 53942"/>
                  <a:gd name="connsiteY1" fmla="*/ -51 h 82581"/>
                  <a:gd name="connsiteX2" fmla="*/ 52902 w 53942"/>
                  <a:gd name="connsiteY2" fmla="*/ -51 h 82581"/>
                  <a:gd name="connsiteX3" fmla="*/ 33852 w 53942"/>
                  <a:gd name="connsiteY3" fmla="*/ 64243 h 82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42" h="82581">
                    <a:moveTo>
                      <a:pt x="-57" y="82531"/>
                    </a:moveTo>
                    <a:cubicBezTo>
                      <a:pt x="-57" y="82531"/>
                      <a:pt x="34423" y="19951"/>
                      <a:pt x="29946" y="-51"/>
                    </a:cubicBezTo>
                    <a:lnTo>
                      <a:pt x="52902" y="-51"/>
                    </a:lnTo>
                    <a:cubicBezTo>
                      <a:pt x="52902" y="-51"/>
                      <a:pt x="60426" y="23666"/>
                      <a:pt x="33852" y="64243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8" name="Freeform: Shape 2247">
                <a:extLst>
                  <a:ext uri="{FF2B5EF4-FFF2-40B4-BE49-F238E27FC236}">
                    <a16:creationId xmlns:a16="http://schemas.microsoft.com/office/drawing/2014/main" id="{C921842D-93B9-0180-4271-932B995D8814}"/>
                  </a:ext>
                </a:extLst>
              </p:cNvPr>
              <p:cNvSpPr/>
              <p:nvPr/>
            </p:nvSpPr>
            <p:spPr>
              <a:xfrm>
                <a:off x="12648098" y="291825"/>
                <a:ext cx="131117" cy="82937"/>
              </a:xfrm>
              <a:custGeom>
                <a:avLst/>
                <a:gdLst>
                  <a:gd name="connsiteX0" fmla="*/ 131060 w 131117"/>
                  <a:gd name="connsiteY0" fmla="*/ 82886 h 82937"/>
                  <a:gd name="connsiteX1" fmla="*/ 35810 w 131117"/>
                  <a:gd name="connsiteY1" fmla="*/ 19 h 82937"/>
                  <a:gd name="connsiteX2" fmla="*/ 11712 w 131117"/>
                  <a:gd name="connsiteY2" fmla="*/ 59836 h 82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117" h="82937">
                    <a:moveTo>
                      <a:pt x="131060" y="82886"/>
                    </a:moveTo>
                    <a:cubicBezTo>
                      <a:pt x="131060" y="82886"/>
                      <a:pt x="77529" y="-2839"/>
                      <a:pt x="35810" y="19"/>
                    </a:cubicBezTo>
                    <a:cubicBezTo>
                      <a:pt x="-5910" y="2876"/>
                      <a:pt x="-7338" y="56216"/>
                      <a:pt x="11712" y="59836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9" name="Freeform: Shape 2248">
                <a:extLst>
                  <a:ext uri="{FF2B5EF4-FFF2-40B4-BE49-F238E27FC236}">
                    <a16:creationId xmlns:a16="http://schemas.microsoft.com/office/drawing/2014/main" id="{38F9652B-F5C2-34F4-9CC9-DAC216F9C69D}"/>
                  </a:ext>
                </a:extLst>
              </p:cNvPr>
              <p:cNvSpPr/>
              <p:nvPr/>
            </p:nvSpPr>
            <p:spPr>
              <a:xfrm>
                <a:off x="12678331" y="322169"/>
                <a:ext cx="68689" cy="46401"/>
              </a:xfrm>
              <a:custGeom>
                <a:avLst/>
                <a:gdLst>
                  <a:gd name="connsiteX0" fmla="*/ 68632 w 68689"/>
                  <a:gd name="connsiteY0" fmla="*/ 46350 h 46401"/>
                  <a:gd name="connsiteX1" fmla="*/ 4719 w 68689"/>
                  <a:gd name="connsiteY1" fmla="*/ 1202 h 46401"/>
                  <a:gd name="connsiteX2" fmla="*/ 33294 w 68689"/>
                  <a:gd name="connsiteY2" fmla="*/ 39302 h 46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689" h="46401">
                    <a:moveTo>
                      <a:pt x="68632" y="46350"/>
                    </a:moveTo>
                    <a:cubicBezTo>
                      <a:pt x="68632" y="46350"/>
                      <a:pt x="19292" y="-8990"/>
                      <a:pt x="4719" y="1202"/>
                    </a:cubicBezTo>
                    <a:cubicBezTo>
                      <a:pt x="-9854" y="11393"/>
                      <a:pt x="11577" y="35301"/>
                      <a:pt x="33294" y="39302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0" name="Freeform: Shape 2249">
                <a:extLst>
                  <a:ext uri="{FF2B5EF4-FFF2-40B4-BE49-F238E27FC236}">
                    <a16:creationId xmlns:a16="http://schemas.microsoft.com/office/drawing/2014/main" id="{DA3C6C03-2EFB-47AA-131F-2B4C5DE19313}"/>
                  </a:ext>
                </a:extLst>
              </p:cNvPr>
              <p:cNvSpPr/>
              <p:nvPr/>
            </p:nvSpPr>
            <p:spPr>
              <a:xfrm>
                <a:off x="12751131" y="273416"/>
                <a:ext cx="30464" cy="96392"/>
              </a:xfrm>
              <a:custGeom>
                <a:avLst/>
                <a:gdLst>
                  <a:gd name="connsiteX0" fmla="*/ 27550 w 30464"/>
                  <a:gd name="connsiteY0" fmla="*/ 96342 h 96392"/>
                  <a:gd name="connsiteX1" fmla="*/ 30407 w 30464"/>
                  <a:gd name="connsiteY1" fmla="*/ 8521 h 96392"/>
                  <a:gd name="connsiteX2" fmla="*/ 9071 w 30464"/>
                  <a:gd name="connsiteY2" fmla="*/ -51 h 96392"/>
                  <a:gd name="connsiteX3" fmla="*/ 3166 w 30464"/>
                  <a:gd name="connsiteY3" fmla="*/ 66624 h 96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64" h="96392">
                    <a:moveTo>
                      <a:pt x="27550" y="96342"/>
                    </a:moveTo>
                    <a:cubicBezTo>
                      <a:pt x="27550" y="96342"/>
                      <a:pt x="18787" y="25381"/>
                      <a:pt x="30407" y="8521"/>
                    </a:cubicBezTo>
                    <a:lnTo>
                      <a:pt x="9071" y="-51"/>
                    </a:lnTo>
                    <a:cubicBezTo>
                      <a:pt x="9071" y="-51"/>
                      <a:pt x="-6645" y="18999"/>
                      <a:pt x="3166" y="66624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1" name="Freeform: Shape 2250">
                <a:extLst>
                  <a:ext uri="{FF2B5EF4-FFF2-40B4-BE49-F238E27FC236}">
                    <a16:creationId xmlns:a16="http://schemas.microsoft.com/office/drawing/2014/main" id="{958A1471-552B-84AC-27DD-D5F0D4B30701}"/>
                  </a:ext>
                </a:extLst>
              </p:cNvPr>
              <p:cNvSpPr/>
              <p:nvPr/>
            </p:nvSpPr>
            <p:spPr>
              <a:xfrm>
                <a:off x="13022102" y="274559"/>
                <a:ext cx="68770" cy="160972"/>
              </a:xfrm>
              <a:custGeom>
                <a:avLst/>
                <a:gdLst>
                  <a:gd name="connsiteX0" fmla="*/ -57 w 68770"/>
                  <a:gd name="connsiteY0" fmla="*/ -51 h 160972"/>
                  <a:gd name="connsiteX1" fmla="*/ 68713 w 68770"/>
                  <a:gd name="connsiteY1" fmla="*/ 160921 h 160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770" h="160972">
                    <a:moveTo>
                      <a:pt x="-57" y="-51"/>
                    </a:moveTo>
                    <a:cubicBezTo>
                      <a:pt x="36766" y="46536"/>
                      <a:pt x="60503" y="102105"/>
                      <a:pt x="68713" y="16092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2" name="Freeform: Shape 2251">
                <a:extLst>
                  <a:ext uri="{FF2B5EF4-FFF2-40B4-BE49-F238E27FC236}">
                    <a16:creationId xmlns:a16="http://schemas.microsoft.com/office/drawing/2014/main" id="{13FB2E20-76D9-7698-E990-4BAC48E75060}"/>
                  </a:ext>
                </a:extLst>
              </p:cNvPr>
              <p:cNvSpPr/>
              <p:nvPr/>
            </p:nvSpPr>
            <p:spPr>
              <a:xfrm>
                <a:off x="12463270" y="147468"/>
                <a:ext cx="533400" cy="180621"/>
              </a:xfrm>
              <a:custGeom>
                <a:avLst/>
                <a:gdLst>
                  <a:gd name="connsiteX0" fmla="*/ -57 w 533400"/>
                  <a:gd name="connsiteY0" fmla="*/ 180571 h 180621"/>
                  <a:gd name="connsiteX1" fmla="*/ 450123 w 533400"/>
                  <a:gd name="connsiteY1" fmla="*/ 37372 h 180621"/>
                  <a:gd name="connsiteX2" fmla="*/ 533343 w 533400"/>
                  <a:gd name="connsiteY2" fmla="*/ 98370 h 18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3400" h="180621">
                    <a:moveTo>
                      <a:pt x="-57" y="180571"/>
                    </a:moveTo>
                    <a:cubicBezTo>
                      <a:pt x="84714" y="16712"/>
                      <a:pt x="286264" y="-47400"/>
                      <a:pt x="450123" y="37372"/>
                    </a:cubicBezTo>
                    <a:cubicBezTo>
                      <a:pt x="480850" y="53279"/>
                      <a:pt x="508930" y="73853"/>
                      <a:pt x="533343" y="9837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3" name="Freeform: Shape 2252">
                <a:extLst>
                  <a:ext uri="{FF2B5EF4-FFF2-40B4-BE49-F238E27FC236}">
                    <a16:creationId xmlns:a16="http://schemas.microsoft.com/office/drawing/2014/main" id="{23DB869F-92E6-4AD0-7F02-C566B772CF21}"/>
                  </a:ext>
                </a:extLst>
              </p:cNvPr>
              <p:cNvSpPr/>
              <p:nvPr/>
            </p:nvSpPr>
            <p:spPr>
              <a:xfrm>
                <a:off x="12426026" y="455534"/>
                <a:ext cx="64390" cy="222980"/>
              </a:xfrm>
              <a:custGeom>
                <a:avLst/>
                <a:gdLst>
                  <a:gd name="connsiteX0" fmla="*/ 64333 w 64390"/>
                  <a:gd name="connsiteY0" fmla="*/ 222929 h 222980"/>
                  <a:gd name="connsiteX1" fmla="*/ 992 w 64390"/>
                  <a:gd name="connsiteY1" fmla="*/ -51 h 22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390" h="222980">
                    <a:moveTo>
                      <a:pt x="64333" y="222929"/>
                    </a:moveTo>
                    <a:cubicBezTo>
                      <a:pt x="17141" y="158616"/>
                      <a:pt x="-5340" y="79473"/>
                      <a:pt x="992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4" name="Freeform: Shape 2253">
                <a:extLst>
                  <a:ext uri="{FF2B5EF4-FFF2-40B4-BE49-F238E27FC236}">
                    <a16:creationId xmlns:a16="http://schemas.microsoft.com/office/drawing/2014/main" id="{CB171F29-C6DE-15F6-F6A5-02F718E1EBC7}"/>
                  </a:ext>
                </a:extLst>
              </p:cNvPr>
              <p:cNvSpPr/>
              <p:nvPr/>
            </p:nvSpPr>
            <p:spPr>
              <a:xfrm>
                <a:off x="12518706" y="712709"/>
                <a:ext cx="155257" cy="91344"/>
              </a:xfrm>
              <a:custGeom>
                <a:avLst/>
                <a:gdLst>
                  <a:gd name="connsiteX0" fmla="*/ 155200 w 155257"/>
                  <a:gd name="connsiteY0" fmla="*/ 91294 h 91344"/>
                  <a:gd name="connsiteX1" fmla="*/ -57 w 155257"/>
                  <a:gd name="connsiteY1" fmla="*/ -51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5257" h="91344">
                    <a:moveTo>
                      <a:pt x="155200" y="91294"/>
                    </a:moveTo>
                    <a:cubicBezTo>
                      <a:pt x="96031" y="75701"/>
                      <a:pt x="42308" y="44097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5" name="Freeform: Shape 2254">
                <a:extLst>
                  <a:ext uri="{FF2B5EF4-FFF2-40B4-BE49-F238E27FC236}">
                    <a16:creationId xmlns:a16="http://schemas.microsoft.com/office/drawing/2014/main" id="{07F7B619-7785-02DF-9F32-61DA8B42ADC4}"/>
                  </a:ext>
                </a:extLst>
              </p:cNvPr>
              <p:cNvSpPr/>
              <p:nvPr/>
            </p:nvSpPr>
            <p:spPr>
              <a:xfrm>
                <a:off x="12734257" y="507350"/>
                <a:ext cx="358806" cy="308104"/>
              </a:xfrm>
              <a:custGeom>
                <a:avLst/>
                <a:gdLst>
                  <a:gd name="connsiteX0" fmla="*/ 358749 w 358806"/>
                  <a:gd name="connsiteY0" fmla="*/ -51 h 308104"/>
                  <a:gd name="connsiteX1" fmla="*/ -48 w 358806"/>
                  <a:gd name="connsiteY1" fmla="*/ 307035 h 308104"/>
                  <a:gd name="connsiteX2" fmla="*/ -57 w 358806"/>
                  <a:gd name="connsiteY2" fmla="*/ 307035 h 30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8806" h="308104">
                    <a:moveTo>
                      <a:pt x="358749" y="-51"/>
                    </a:moveTo>
                    <a:cubicBezTo>
                      <a:pt x="344471" y="183829"/>
                      <a:pt x="183832" y="321313"/>
                      <a:pt x="-48" y="307035"/>
                    </a:cubicBezTo>
                    <a:cubicBezTo>
                      <a:pt x="-57" y="307035"/>
                      <a:pt x="-57" y="307035"/>
                      <a:pt x="-57" y="307035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7" name="Graphic 2">
              <a:extLst>
                <a:ext uri="{FF2B5EF4-FFF2-40B4-BE49-F238E27FC236}">
                  <a16:creationId xmlns:a16="http://schemas.microsoft.com/office/drawing/2014/main" id="{D574225C-8812-2899-F8B1-7DA575032DA7}"/>
                </a:ext>
              </a:extLst>
            </p:cNvPr>
            <p:cNvGrpSpPr/>
            <p:nvPr/>
          </p:nvGrpSpPr>
          <p:grpSpPr>
            <a:xfrm>
              <a:off x="13909451" y="-979597"/>
              <a:ext cx="862974" cy="862869"/>
              <a:chOff x="13909451" y="-979597"/>
              <a:chExt cx="862974" cy="862869"/>
            </a:xfrm>
            <a:noFill/>
          </p:grpSpPr>
          <p:sp>
            <p:nvSpPr>
              <p:cNvPr id="2229" name="Freeform: Shape 2228">
                <a:extLst>
                  <a:ext uri="{FF2B5EF4-FFF2-40B4-BE49-F238E27FC236}">
                    <a16:creationId xmlns:a16="http://schemas.microsoft.com/office/drawing/2014/main" id="{D003826D-065B-A2F2-07DA-46F464249D95}"/>
                  </a:ext>
                </a:extLst>
              </p:cNvPr>
              <p:cNvSpPr/>
              <p:nvPr/>
            </p:nvSpPr>
            <p:spPr>
              <a:xfrm>
                <a:off x="14385987" y="-434386"/>
                <a:ext cx="31146" cy="52482"/>
              </a:xfrm>
              <a:custGeom>
                <a:avLst/>
                <a:gdLst>
                  <a:gd name="connsiteX0" fmla="*/ 27946 w 31146"/>
                  <a:gd name="connsiteY0" fmla="*/ 52432 h 52482"/>
                  <a:gd name="connsiteX1" fmla="*/ -57 w 31146"/>
                  <a:gd name="connsiteY1" fmla="*/ 38049 h 52482"/>
                  <a:gd name="connsiteX2" fmla="*/ 4039 w 31146"/>
                  <a:gd name="connsiteY2" fmla="*/ -51 h 52482"/>
                  <a:gd name="connsiteX3" fmla="*/ 31090 w 31146"/>
                  <a:gd name="connsiteY3" fmla="*/ 12617 h 52482"/>
                  <a:gd name="connsiteX4" fmla="*/ 27946 w 31146"/>
                  <a:gd name="connsiteY4" fmla="*/ 52432 h 5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6" h="52482">
                    <a:moveTo>
                      <a:pt x="27946" y="52432"/>
                    </a:moveTo>
                    <a:lnTo>
                      <a:pt x="-57" y="38049"/>
                    </a:lnTo>
                    <a:cubicBezTo>
                      <a:pt x="4096" y="25809"/>
                      <a:pt x="5496" y="12798"/>
                      <a:pt x="4039" y="-51"/>
                    </a:cubicBezTo>
                    <a:lnTo>
                      <a:pt x="31090" y="12617"/>
                    </a:lnTo>
                    <a:cubicBezTo>
                      <a:pt x="30994" y="24047"/>
                      <a:pt x="29661" y="37668"/>
                      <a:pt x="27946" y="5243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0" name="Freeform: Shape 2229">
                <a:extLst>
                  <a:ext uri="{FF2B5EF4-FFF2-40B4-BE49-F238E27FC236}">
                    <a16:creationId xmlns:a16="http://schemas.microsoft.com/office/drawing/2014/main" id="{BC4214AA-1204-C125-EE4D-19A1EBB19549}"/>
                  </a:ext>
                </a:extLst>
              </p:cNvPr>
              <p:cNvSpPr/>
              <p:nvPr/>
            </p:nvSpPr>
            <p:spPr>
              <a:xfrm>
                <a:off x="14384193" y="-421718"/>
                <a:ext cx="103852" cy="192293"/>
              </a:xfrm>
              <a:custGeom>
                <a:avLst/>
                <a:gdLst>
                  <a:gd name="connsiteX0" fmla="*/ 70889 w 103852"/>
                  <a:gd name="connsiteY0" fmla="*/ 18332 h 192293"/>
                  <a:gd name="connsiteX1" fmla="*/ 99464 w 103852"/>
                  <a:gd name="connsiteY1" fmla="*/ 27857 h 192293"/>
                  <a:gd name="connsiteX2" fmla="*/ 76604 w 103852"/>
                  <a:gd name="connsiteY2" fmla="*/ 189211 h 192293"/>
                  <a:gd name="connsiteX3" fmla="*/ 404 w 103852"/>
                  <a:gd name="connsiteY3" fmla="*/ 150349 h 192293"/>
                  <a:gd name="connsiteX4" fmla="*/ 30312 w 103852"/>
                  <a:gd name="connsiteY4" fmla="*/ 39859 h 192293"/>
                  <a:gd name="connsiteX5" fmla="*/ 33455 w 103852"/>
                  <a:gd name="connsiteY5" fmla="*/ -51 h 192293"/>
                  <a:gd name="connsiteX6" fmla="*/ 70889 w 103852"/>
                  <a:gd name="connsiteY6" fmla="*/ 18332 h 19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852" h="192293">
                    <a:moveTo>
                      <a:pt x="70889" y="18332"/>
                    </a:moveTo>
                    <a:cubicBezTo>
                      <a:pt x="79890" y="22914"/>
                      <a:pt x="89519" y="26124"/>
                      <a:pt x="99464" y="27857"/>
                    </a:cubicBezTo>
                    <a:cubicBezTo>
                      <a:pt x="109703" y="82693"/>
                      <a:pt x="101673" y="139376"/>
                      <a:pt x="76604" y="189211"/>
                    </a:cubicBezTo>
                    <a:cubicBezTo>
                      <a:pt x="69364" y="203308"/>
                      <a:pt x="-6645" y="164446"/>
                      <a:pt x="404" y="150349"/>
                    </a:cubicBezTo>
                    <a:cubicBezTo>
                      <a:pt x="16615" y="115497"/>
                      <a:pt x="26731" y="78130"/>
                      <a:pt x="30312" y="39859"/>
                    </a:cubicBezTo>
                    <a:cubicBezTo>
                      <a:pt x="32027" y="25095"/>
                      <a:pt x="32979" y="11284"/>
                      <a:pt x="33455" y="-51"/>
                    </a:cubicBezTo>
                    <a:cubicBezTo>
                      <a:pt x="48695" y="7474"/>
                      <a:pt x="62697" y="14332"/>
                      <a:pt x="70889" y="1833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1" name="Freeform: Shape 2230">
                <a:extLst>
                  <a:ext uri="{FF2B5EF4-FFF2-40B4-BE49-F238E27FC236}">
                    <a16:creationId xmlns:a16="http://schemas.microsoft.com/office/drawing/2014/main" id="{F46BBAB2-677A-7332-C808-77FB0483002B}"/>
                  </a:ext>
                </a:extLst>
              </p:cNvPr>
              <p:cNvSpPr/>
              <p:nvPr/>
            </p:nvSpPr>
            <p:spPr>
              <a:xfrm>
                <a:off x="14335600" y="-644984"/>
                <a:ext cx="263747" cy="252554"/>
              </a:xfrm>
              <a:custGeom>
                <a:avLst/>
                <a:gdLst>
                  <a:gd name="connsiteX0" fmla="*/ 209588 w 263747"/>
                  <a:gd name="connsiteY0" fmla="*/ 64719 h 252554"/>
                  <a:gd name="connsiteX1" fmla="*/ 252755 w 263747"/>
                  <a:gd name="connsiteY1" fmla="*/ 198421 h 252554"/>
                  <a:gd name="connsiteX2" fmla="*/ 147294 w 263747"/>
                  <a:gd name="connsiteY2" fmla="*/ 251028 h 252554"/>
                  <a:gd name="connsiteX3" fmla="*/ 118719 w 263747"/>
                  <a:gd name="connsiteY3" fmla="*/ 241503 h 252554"/>
                  <a:gd name="connsiteX4" fmla="*/ 81095 w 263747"/>
                  <a:gd name="connsiteY4" fmla="*/ 223024 h 252554"/>
                  <a:gd name="connsiteX5" fmla="*/ 54045 w 263747"/>
                  <a:gd name="connsiteY5" fmla="*/ 210356 h 252554"/>
                  <a:gd name="connsiteX6" fmla="*/ -57 w 263747"/>
                  <a:gd name="connsiteY6" fmla="*/ 187401 h 252554"/>
                  <a:gd name="connsiteX7" fmla="*/ 95859 w 263747"/>
                  <a:gd name="connsiteY7" fmla="*/ -51 h 252554"/>
                  <a:gd name="connsiteX8" fmla="*/ 209588 w 263747"/>
                  <a:gd name="connsiteY8" fmla="*/ 64719 h 25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3747" h="252554">
                    <a:moveTo>
                      <a:pt x="209588" y="64719"/>
                    </a:moveTo>
                    <a:cubicBezTo>
                      <a:pt x="258432" y="89722"/>
                      <a:pt x="277758" y="149577"/>
                      <a:pt x="252755" y="198421"/>
                    </a:cubicBezTo>
                    <a:cubicBezTo>
                      <a:pt x="232924" y="237169"/>
                      <a:pt x="190176" y="258486"/>
                      <a:pt x="147294" y="251028"/>
                    </a:cubicBezTo>
                    <a:cubicBezTo>
                      <a:pt x="137350" y="249294"/>
                      <a:pt x="127720" y="246084"/>
                      <a:pt x="118719" y="241503"/>
                    </a:cubicBezTo>
                    <a:cubicBezTo>
                      <a:pt x="110909" y="237502"/>
                      <a:pt x="96907" y="230644"/>
                      <a:pt x="81095" y="223024"/>
                    </a:cubicBezTo>
                    <a:lnTo>
                      <a:pt x="54045" y="210356"/>
                    </a:lnTo>
                    <a:cubicBezTo>
                      <a:pt x="32137" y="200260"/>
                      <a:pt x="10991" y="191306"/>
                      <a:pt x="-57" y="187401"/>
                    </a:cubicBezTo>
                    <a:lnTo>
                      <a:pt x="95859" y="-51"/>
                    </a:lnTo>
                    <a:cubicBezTo>
                      <a:pt x="116529" y="14617"/>
                      <a:pt x="187109" y="53194"/>
                      <a:pt x="209588" y="64719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2" name="Freeform: Shape 2231">
                <a:extLst>
                  <a:ext uri="{FF2B5EF4-FFF2-40B4-BE49-F238E27FC236}">
                    <a16:creationId xmlns:a16="http://schemas.microsoft.com/office/drawing/2014/main" id="{867C95BB-4B42-C58B-EC84-FD5ED3A95CE1}"/>
                  </a:ext>
                </a:extLst>
              </p:cNvPr>
              <p:cNvSpPr/>
              <p:nvPr/>
            </p:nvSpPr>
            <p:spPr>
              <a:xfrm>
                <a:off x="14172627" y="-762427"/>
                <a:ext cx="259270" cy="304990"/>
              </a:xfrm>
              <a:custGeom>
                <a:avLst/>
                <a:gdLst>
                  <a:gd name="connsiteX0" fmla="*/ 166249 w 259270"/>
                  <a:gd name="connsiteY0" fmla="*/ 29000 h 304990"/>
                  <a:gd name="connsiteX1" fmla="*/ 259213 w 259270"/>
                  <a:gd name="connsiteY1" fmla="*/ 117487 h 304990"/>
                  <a:gd name="connsiteX2" fmla="*/ 163296 w 259270"/>
                  <a:gd name="connsiteY2" fmla="*/ 304939 h 304990"/>
                  <a:gd name="connsiteX3" fmla="*/ 37185 w 259270"/>
                  <a:gd name="connsiteY3" fmla="*/ 281317 h 304990"/>
                  <a:gd name="connsiteX4" fmla="*/ -57 w 259270"/>
                  <a:gd name="connsiteY4" fmla="*/ 279317 h 304990"/>
                  <a:gd name="connsiteX5" fmla="*/ 142818 w 259270"/>
                  <a:gd name="connsiteY5" fmla="*/ -51 h 304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9270" h="304990">
                    <a:moveTo>
                      <a:pt x="166249" y="29000"/>
                    </a:moveTo>
                    <a:cubicBezTo>
                      <a:pt x="193119" y="62537"/>
                      <a:pt x="224390" y="92303"/>
                      <a:pt x="259213" y="117487"/>
                    </a:cubicBezTo>
                    <a:lnTo>
                      <a:pt x="163296" y="304939"/>
                    </a:lnTo>
                    <a:cubicBezTo>
                      <a:pt x="122520" y="291414"/>
                      <a:pt x="80096" y="283470"/>
                      <a:pt x="37185" y="281317"/>
                    </a:cubicBezTo>
                    <a:lnTo>
                      <a:pt x="-57" y="279317"/>
                    </a:lnTo>
                    <a:lnTo>
                      <a:pt x="142818" y="-51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3" name="Freeform: Shape 2232">
                <a:extLst>
                  <a:ext uri="{FF2B5EF4-FFF2-40B4-BE49-F238E27FC236}">
                    <a16:creationId xmlns:a16="http://schemas.microsoft.com/office/drawing/2014/main" id="{5C3F407A-9724-5DE3-B6BF-32DF5F3B4ABD}"/>
                  </a:ext>
                </a:extLst>
              </p:cNvPr>
              <p:cNvSpPr/>
              <p:nvPr/>
            </p:nvSpPr>
            <p:spPr>
              <a:xfrm>
                <a:off x="14128034" y="-807523"/>
                <a:ext cx="200874" cy="354411"/>
              </a:xfrm>
              <a:custGeom>
                <a:avLst/>
                <a:gdLst>
                  <a:gd name="connsiteX0" fmla="*/ 1292 w 200874"/>
                  <a:gd name="connsiteY0" fmla="*/ 332320 h 354411"/>
                  <a:gd name="connsiteX1" fmla="*/ 168551 w 200874"/>
                  <a:gd name="connsiteY1" fmla="*/ 5707 h 354411"/>
                  <a:gd name="connsiteX2" fmla="*/ 182629 w 200874"/>
                  <a:gd name="connsiteY2" fmla="*/ 1075 h 354411"/>
                  <a:gd name="connsiteX3" fmla="*/ 182743 w 200874"/>
                  <a:gd name="connsiteY3" fmla="*/ 1135 h 354411"/>
                  <a:gd name="connsiteX4" fmla="*/ 195126 w 200874"/>
                  <a:gd name="connsiteY4" fmla="*/ 7422 h 354411"/>
                  <a:gd name="connsiteX5" fmla="*/ 199698 w 200874"/>
                  <a:gd name="connsiteY5" fmla="*/ 21614 h 354411"/>
                  <a:gd name="connsiteX6" fmla="*/ 187410 w 200874"/>
                  <a:gd name="connsiteY6" fmla="*/ 45427 h 354411"/>
                  <a:gd name="connsiteX7" fmla="*/ 44535 w 200874"/>
                  <a:gd name="connsiteY7" fmla="*/ 324795 h 354411"/>
                  <a:gd name="connsiteX8" fmla="*/ 32343 w 200874"/>
                  <a:gd name="connsiteY8" fmla="*/ 348607 h 354411"/>
                  <a:gd name="connsiteX9" fmla="*/ 18418 w 200874"/>
                  <a:gd name="connsiteY9" fmla="*/ 353265 h 354411"/>
                  <a:gd name="connsiteX10" fmla="*/ 18246 w 200874"/>
                  <a:gd name="connsiteY10" fmla="*/ 353179 h 354411"/>
                  <a:gd name="connsiteX11" fmla="*/ 5864 w 200874"/>
                  <a:gd name="connsiteY11" fmla="*/ 346893 h 354411"/>
                  <a:gd name="connsiteX12" fmla="*/ 987 w 200874"/>
                  <a:gd name="connsiteY12" fmla="*/ 332901 h 354411"/>
                  <a:gd name="connsiteX13" fmla="*/ 1292 w 200874"/>
                  <a:gd name="connsiteY13" fmla="*/ 332320 h 354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0874" h="354411">
                    <a:moveTo>
                      <a:pt x="1292" y="332320"/>
                    </a:moveTo>
                    <a:lnTo>
                      <a:pt x="168551" y="5707"/>
                    </a:lnTo>
                    <a:cubicBezTo>
                      <a:pt x="171161" y="542"/>
                      <a:pt x="177457" y="-1533"/>
                      <a:pt x="182629" y="1075"/>
                    </a:cubicBezTo>
                    <a:cubicBezTo>
                      <a:pt x="182667" y="1095"/>
                      <a:pt x="182705" y="1115"/>
                      <a:pt x="182743" y="1135"/>
                    </a:cubicBezTo>
                    <a:lnTo>
                      <a:pt x="195126" y="7422"/>
                    </a:lnTo>
                    <a:cubicBezTo>
                      <a:pt x="200250" y="10126"/>
                      <a:pt x="202279" y="16427"/>
                      <a:pt x="199698" y="21614"/>
                    </a:cubicBezTo>
                    <a:lnTo>
                      <a:pt x="187410" y="45427"/>
                    </a:lnTo>
                    <a:lnTo>
                      <a:pt x="44535" y="324795"/>
                    </a:lnTo>
                    <a:lnTo>
                      <a:pt x="32343" y="348607"/>
                    </a:lnTo>
                    <a:cubicBezTo>
                      <a:pt x="29781" y="353741"/>
                      <a:pt x="23552" y="355827"/>
                      <a:pt x="18418" y="353265"/>
                    </a:cubicBezTo>
                    <a:cubicBezTo>
                      <a:pt x="18361" y="353237"/>
                      <a:pt x="18303" y="353208"/>
                      <a:pt x="18246" y="353179"/>
                    </a:cubicBezTo>
                    <a:lnTo>
                      <a:pt x="5864" y="346893"/>
                    </a:lnTo>
                    <a:cubicBezTo>
                      <a:pt x="654" y="344378"/>
                      <a:pt x="-1528" y="338111"/>
                      <a:pt x="987" y="332901"/>
                    </a:cubicBezTo>
                    <a:cubicBezTo>
                      <a:pt x="1082" y="332701"/>
                      <a:pt x="1187" y="332510"/>
                      <a:pt x="1292" y="33232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4" name="Freeform: Shape 2233">
                <a:extLst>
                  <a:ext uri="{FF2B5EF4-FFF2-40B4-BE49-F238E27FC236}">
                    <a16:creationId xmlns:a16="http://schemas.microsoft.com/office/drawing/2014/main" id="{39F6665D-A493-B8E9-7E3D-69EE5E95BAE3}"/>
                  </a:ext>
                </a:extLst>
              </p:cNvPr>
              <p:cNvSpPr/>
              <p:nvPr/>
            </p:nvSpPr>
            <p:spPr>
              <a:xfrm>
                <a:off x="14069852" y="-711849"/>
                <a:ext cx="64484" cy="32956"/>
              </a:xfrm>
              <a:custGeom>
                <a:avLst/>
                <a:gdLst>
                  <a:gd name="connsiteX0" fmla="*/ 64484 w 64484"/>
                  <a:gd name="connsiteY0" fmla="*/ 32956 h 32956"/>
                  <a:gd name="connsiteX1" fmla="*/ 0 w 64484"/>
                  <a:gd name="connsiteY1" fmla="*/ 0 h 3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484" h="32956">
                    <a:moveTo>
                      <a:pt x="64484" y="32956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5" name="Freeform: Shape 2234">
                <a:extLst>
                  <a:ext uri="{FF2B5EF4-FFF2-40B4-BE49-F238E27FC236}">
                    <a16:creationId xmlns:a16="http://schemas.microsoft.com/office/drawing/2014/main" id="{9B411676-F7E2-FF00-B773-33765F3E30FB}"/>
                  </a:ext>
                </a:extLst>
              </p:cNvPr>
              <p:cNvSpPr/>
              <p:nvPr/>
            </p:nvSpPr>
            <p:spPr>
              <a:xfrm>
                <a:off x="14169198" y="-853486"/>
                <a:ext cx="40671" cy="71151"/>
              </a:xfrm>
              <a:custGeom>
                <a:avLst/>
                <a:gdLst>
                  <a:gd name="connsiteX0" fmla="*/ 40672 w 40671"/>
                  <a:gd name="connsiteY0" fmla="*/ 71152 h 71151"/>
                  <a:gd name="connsiteX1" fmla="*/ 0 w 40671"/>
                  <a:gd name="connsiteY1" fmla="*/ 0 h 71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671" h="71151">
                    <a:moveTo>
                      <a:pt x="40672" y="71152"/>
                    </a:moveTo>
                    <a:lnTo>
                      <a:pt x="0" y="0"/>
                    </a:lnTo>
                  </a:path>
                </a:pathLst>
              </a:custGeom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6" name="Freeform: Shape 2235">
                <a:extLst>
                  <a:ext uri="{FF2B5EF4-FFF2-40B4-BE49-F238E27FC236}">
                    <a16:creationId xmlns:a16="http://schemas.microsoft.com/office/drawing/2014/main" id="{99F6161B-98FB-2728-7060-8D413C727393}"/>
                  </a:ext>
                </a:extLst>
              </p:cNvPr>
              <p:cNvSpPr/>
              <p:nvPr/>
            </p:nvSpPr>
            <p:spPr>
              <a:xfrm>
                <a:off x="14013179" y="-557163"/>
                <a:ext cx="81438" cy="8667"/>
              </a:xfrm>
              <a:custGeom>
                <a:avLst/>
                <a:gdLst>
                  <a:gd name="connsiteX0" fmla="*/ 81439 w 81438"/>
                  <a:gd name="connsiteY0" fmla="*/ 0 h 8667"/>
                  <a:gd name="connsiteX1" fmla="*/ 0 w 81438"/>
                  <a:gd name="connsiteY1" fmla="*/ 8668 h 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438" h="8667">
                    <a:moveTo>
                      <a:pt x="81439" y="0"/>
                    </a:moveTo>
                    <a:lnTo>
                      <a:pt x="0" y="8668"/>
                    </a:lnTo>
                  </a:path>
                </a:pathLst>
              </a:custGeom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7" name="Freeform: Shape 2236">
                <a:extLst>
                  <a:ext uri="{FF2B5EF4-FFF2-40B4-BE49-F238E27FC236}">
                    <a16:creationId xmlns:a16="http://schemas.microsoft.com/office/drawing/2014/main" id="{5AE9EF27-9E60-B413-1661-6A3256B15CE9}"/>
                  </a:ext>
                </a:extLst>
              </p:cNvPr>
              <p:cNvSpPr/>
              <p:nvPr/>
            </p:nvSpPr>
            <p:spPr>
              <a:xfrm>
                <a:off x="14433612" y="-969786"/>
                <a:ext cx="200025" cy="104775"/>
              </a:xfrm>
              <a:custGeom>
                <a:avLst/>
                <a:gdLst>
                  <a:gd name="connsiteX0" fmla="*/ 199968 w 200025"/>
                  <a:gd name="connsiteY0" fmla="*/ 104724 h 104775"/>
                  <a:gd name="connsiteX1" fmla="*/ -57 w 200025"/>
                  <a:gd name="connsiteY1" fmla="*/ -5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 h="104775">
                    <a:moveTo>
                      <a:pt x="199968" y="104724"/>
                    </a:moveTo>
                    <a:cubicBezTo>
                      <a:pt x="143799" y="52633"/>
                      <a:pt x="74752" y="16464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8" name="Freeform: Shape 2237">
                <a:extLst>
                  <a:ext uri="{FF2B5EF4-FFF2-40B4-BE49-F238E27FC236}">
                    <a16:creationId xmlns:a16="http://schemas.microsoft.com/office/drawing/2014/main" id="{893687FE-5C71-00E5-A900-CF20A684AB54}"/>
                  </a:ext>
                </a:extLst>
              </p:cNvPr>
              <p:cNvSpPr/>
              <p:nvPr/>
            </p:nvSpPr>
            <p:spPr>
              <a:xfrm>
                <a:off x="14508764" y="-829483"/>
                <a:ext cx="263661" cy="678846"/>
              </a:xfrm>
              <a:custGeom>
                <a:avLst/>
                <a:gdLst>
                  <a:gd name="connsiteX0" fmla="*/ -57 w 263661"/>
                  <a:gd name="connsiteY0" fmla="*/ 678796 h 678846"/>
                  <a:gd name="connsiteX1" fmla="*/ 229438 w 263661"/>
                  <a:gd name="connsiteY1" fmla="*/ 113242 h 678846"/>
                  <a:gd name="connsiteX2" fmla="*/ 159201 w 263661"/>
                  <a:gd name="connsiteY2" fmla="*/ -51 h 678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3661" h="678846">
                    <a:moveTo>
                      <a:pt x="-57" y="678796"/>
                    </a:moveTo>
                    <a:cubicBezTo>
                      <a:pt x="219494" y="585994"/>
                      <a:pt x="322240" y="332791"/>
                      <a:pt x="229438" y="113242"/>
                    </a:cubicBezTo>
                    <a:cubicBezTo>
                      <a:pt x="212036" y="72068"/>
                      <a:pt x="188338" y="33848"/>
                      <a:pt x="159201" y="-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9" name="Freeform: Shape 2238">
                <a:extLst>
                  <a:ext uri="{FF2B5EF4-FFF2-40B4-BE49-F238E27FC236}">
                    <a16:creationId xmlns:a16="http://schemas.microsoft.com/office/drawing/2014/main" id="{64015A91-1146-BCC1-700C-D84EDF96EDD4}"/>
                  </a:ext>
                </a:extLst>
              </p:cNvPr>
              <p:cNvSpPr/>
              <p:nvPr/>
            </p:nvSpPr>
            <p:spPr>
              <a:xfrm>
                <a:off x="14060137" y="-220740"/>
                <a:ext cx="280701" cy="104013"/>
              </a:xfrm>
              <a:custGeom>
                <a:avLst/>
                <a:gdLst>
                  <a:gd name="connsiteX0" fmla="*/ -57 w 280701"/>
                  <a:gd name="connsiteY0" fmla="*/ -51 h 104013"/>
                  <a:gd name="connsiteX1" fmla="*/ 280644 w 280701"/>
                  <a:gd name="connsiteY1" fmla="*/ 103962 h 10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701" h="104013">
                    <a:moveTo>
                      <a:pt x="-57" y="-51"/>
                    </a:moveTo>
                    <a:cubicBezTo>
                      <a:pt x="78010" y="67157"/>
                      <a:pt x="177631" y="104076"/>
                      <a:pt x="280644" y="103962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045521D6-6038-9FC0-005D-45A18E845695}"/>
                  </a:ext>
                </a:extLst>
              </p:cNvPr>
              <p:cNvSpPr/>
              <p:nvPr/>
            </p:nvSpPr>
            <p:spPr>
              <a:xfrm>
                <a:off x="13916690" y="-468390"/>
                <a:ext cx="102679" cy="208502"/>
              </a:xfrm>
              <a:custGeom>
                <a:avLst/>
                <a:gdLst>
                  <a:gd name="connsiteX0" fmla="*/ -57 w 102679"/>
                  <a:gd name="connsiteY0" fmla="*/ -51 h 208502"/>
                  <a:gd name="connsiteX1" fmla="*/ 102622 w 102679"/>
                  <a:gd name="connsiteY1" fmla="*/ 208451 h 20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679" h="208502">
                    <a:moveTo>
                      <a:pt x="-57" y="-51"/>
                    </a:moveTo>
                    <a:cubicBezTo>
                      <a:pt x="14402" y="77549"/>
                      <a:pt x="49920" y="149682"/>
                      <a:pt x="102622" y="20845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FC5EEDA3-B6AB-AFC2-C5CA-E101A5CA5CAB}"/>
                  </a:ext>
                </a:extLst>
              </p:cNvPr>
              <p:cNvSpPr/>
              <p:nvPr/>
            </p:nvSpPr>
            <p:spPr>
              <a:xfrm>
                <a:off x="13909451" y="-979597"/>
                <a:ext cx="431387" cy="431482"/>
              </a:xfrm>
              <a:custGeom>
                <a:avLst/>
                <a:gdLst>
                  <a:gd name="connsiteX0" fmla="*/ 431330 w 431387"/>
                  <a:gd name="connsiteY0" fmla="*/ -51 h 431482"/>
                  <a:gd name="connsiteX1" fmla="*/ -57 w 431387"/>
                  <a:gd name="connsiteY1" fmla="*/ 431431 h 43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1387" h="431482">
                    <a:moveTo>
                      <a:pt x="431330" y="-51"/>
                    </a:moveTo>
                    <a:cubicBezTo>
                      <a:pt x="193062" y="1"/>
                      <a:pt x="-57" y="193167"/>
                      <a:pt x="-57" y="43143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8" name="Graphic 2">
              <a:extLst>
                <a:ext uri="{FF2B5EF4-FFF2-40B4-BE49-F238E27FC236}">
                  <a16:creationId xmlns:a16="http://schemas.microsoft.com/office/drawing/2014/main" id="{62C4E2B1-AA73-60E5-73E1-52A6DD77369E}"/>
                </a:ext>
              </a:extLst>
            </p:cNvPr>
            <p:cNvGrpSpPr/>
            <p:nvPr/>
          </p:nvGrpSpPr>
          <p:grpSpPr>
            <a:xfrm>
              <a:off x="13334351" y="72375"/>
              <a:ext cx="368598" cy="584242"/>
              <a:chOff x="13334351" y="72375"/>
              <a:chExt cx="368598" cy="584242"/>
            </a:xfrm>
            <a:noFill/>
          </p:grpSpPr>
          <p:sp>
            <p:nvSpPr>
              <p:cNvPr id="2225" name="Freeform: Shape 2224">
                <a:extLst>
                  <a:ext uri="{FF2B5EF4-FFF2-40B4-BE49-F238E27FC236}">
                    <a16:creationId xmlns:a16="http://schemas.microsoft.com/office/drawing/2014/main" id="{90095AC1-C893-67D8-5C88-3F0295323417}"/>
                  </a:ext>
                </a:extLst>
              </p:cNvPr>
              <p:cNvSpPr/>
              <p:nvPr/>
            </p:nvSpPr>
            <p:spPr>
              <a:xfrm>
                <a:off x="13334351" y="72375"/>
                <a:ext cx="265320" cy="242379"/>
              </a:xfrm>
              <a:custGeom>
                <a:avLst/>
                <a:gdLst>
                  <a:gd name="connsiteX0" fmla="*/ 242334 w 265320"/>
                  <a:gd name="connsiteY0" fmla="*/ 74116 h 242379"/>
                  <a:gd name="connsiteX1" fmla="*/ 149370 w 265320"/>
                  <a:gd name="connsiteY1" fmla="*/ 67258 h 242379"/>
                  <a:gd name="connsiteX2" fmla="*/ 83743 w 265320"/>
                  <a:gd name="connsiteY2" fmla="*/ 583 h 242379"/>
                  <a:gd name="connsiteX3" fmla="*/ 2685 w 265320"/>
                  <a:gd name="connsiteY3" fmla="*/ 115550 h 242379"/>
                  <a:gd name="connsiteX4" fmla="*/ 62979 w 265320"/>
                  <a:gd name="connsiteY4" fmla="*/ 235470 h 242379"/>
                  <a:gd name="connsiteX5" fmla="*/ 68598 w 265320"/>
                  <a:gd name="connsiteY5" fmla="*/ 242328 h 242379"/>
                  <a:gd name="connsiteX6" fmla="*/ 77457 w 265320"/>
                  <a:gd name="connsiteY6" fmla="*/ 242328 h 242379"/>
                  <a:gd name="connsiteX7" fmla="*/ 207663 w 265320"/>
                  <a:gd name="connsiteY7" fmla="*/ 210038 h 242379"/>
                  <a:gd name="connsiteX8" fmla="*/ 242334 w 265320"/>
                  <a:gd name="connsiteY8" fmla="*/ 74116 h 24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320" h="242379">
                    <a:moveTo>
                      <a:pt x="242334" y="74116"/>
                    </a:moveTo>
                    <a:cubicBezTo>
                      <a:pt x="206139" y="41732"/>
                      <a:pt x="168611" y="55924"/>
                      <a:pt x="149370" y="67258"/>
                    </a:cubicBezTo>
                    <a:cubicBezTo>
                      <a:pt x="145560" y="45256"/>
                      <a:pt x="131844" y="7537"/>
                      <a:pt x="83743" y="583"/>
                    </a:cubicBezTo>
                    <a:cubicBezTo>
                      <a:pt x="31451" y="-6370"/>
                      <a:pt x="-11507" y="44589"/>
                      <a:pt x="2685" y="115550"/>
                    </a:cubicBezTo>
                    <a:cubicBezTo>
                      <a:pt x="12877" y="166604"/>
                      <a:pt x="45453" y="213372"/>
                      <a:pt x="62979" y="235470"/>
                    </a:cubicBezTo>
                    <a:cubicBezTo>
                      <a:pt x="65074" y="238137"/>
                      <a:pt x="66979" y="240518"/>
                      <a:pt x="68598" y="242328"/>
                    </a:cubicBezTo>
                    <a:lnTo>
                      <a:pt x="77457" y="242328"/>
                    </a:lnTo>
                    <a:cubicBezTo>
                      <a:pt x="106032" y="241185"/>
                      <a:pt x="162324" y="235565"/>
                      <a:pt x="207663" y="210038"/>
                    </a:cubicBezTo>
                    <a:cubicBezTo>
                      <a:pt x="270719" y="174891"/>
                      <a:pt x="281577" y="109264"/>
                      <a:pt x="242334" y="74116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6" name="Freeform: Shape 2225">
                <a:extLst>
                  <a:ext uri="{FF2B5EF4-FFF2-40B4-BE49-F238E27FC236}">
                    <a16:creationId xmlns:a16="http://schemas.microsoft.com/office/drawing/2014/main" id="{16F3D478-B828-DF1D-E2C9-0BD476C783E3}"/>
                  </a:ext>
                </a:extLst>
              </p:cNvPr>
              <p:cNvSpPr/>
              <p:nvPr/>
            </p:nvSpPr>
            <p:spPr>
              <a:xfrm>
                <a:off x="13367384" y="348473"/>
                <a:ext cx="6000" cy="12858"/>
              </a:xfrm>
              <a:custGeom>
                <a:avLst/>
                <a:gdLst>
                  <a:gd name="connsiteX0" fmla="*/ 5943 w 6000"/>
                  <a:gd name="connsiteY0" fmla="*/ -51 h 12858"/>
                  <a:gd name="connsiteX1" fmla="*/ -57 w 6000"/>
                  <a:gd name="connsiteY1" fmla="*/ 12808 h 12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00" h="12858">
                    <a:moveTo>
                      <a:pt x="5943" y="-51"/>
                    </a:moveTo>
                    <a:cubicBezTo>
                      <a:pt x="5943" y="-51"/>
                      <a:pt x="3372" y="4616"/>
                      <a:pt x="-57" y="1280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7" name="Freeform: Shape 2226">
                <a:extLst>
                  <a:ext uri="{FF2B5EF4-FFF2-40B4-BE49-F238E27FC236}">
                    <a16:creationId xmlns:a16="http://schemas.microsoft.com/office/drawing/2014/main" id="{3F3787DA-3AB7-2107-BAF9-3925E4E24BE6}"/>
                  </a:ext>
                </a:extLst>
              </p:cNvPr>
              <p:cNvSpPr/>
              <p:nvPr/>
            </p:nvSpPr>
            <p:spPr>
              <a:xfrm>
                <a:off x="13348732" y="387716"/>
                <a:ext cx="328214" cy="268902"/>
              </a:xfrm>
              <a:custGeom>
                <a:avLst/>
                <a:gdLst>
                  <a:gd name="connsiteX0" fmla="*/ 9164 w 328214"/>
                  <a:gd name="connsiteY0" fmla="*/ -51 h 268902"/>
                  <a:gd name="connsiteX1" fmla="*/ 61742 w 328214"/>
                  <a:gd name="connsiteY1" fmla="*/ 172732 h 268902"/>
                  <a:gd name="connsiteX2" fmla="*/ 168899 w 328214"/>
                  <a:gd name="connsiteY2" fmla="*/ 35382 h 268902"/>
                  <a:gd name="connsiteX3" fmla="*/ 328157 w 328214"/>
                  <a:gd name="connsiteY3" fmla="*/ 262363 h 268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8214" h="268902">
                    <a:moveTo>
                      <a:pt x="9164" y="-51"/>
                    </a:moveTo>
                    <a:cubicBezTo>
                      <a:pt x="-4742" y="46907"/>
                      <a:pt x="-13029" y="125012"/>
                      <a:pt x="61742" y="172732"/>
                    </a:cubicBezTo>
                    <a:cubicBezTo>
                      <a:pt x="249575" y="292462"/>
                      <a:pt x="312726" y="9950"/>
                      <a:pt x="168899" y="35382"/>
                    </a:cubicBezTo>
                    <a:cubicBezTo>
                      <a:pt x="70315" y="52717"/>
                      <a:pt x="173947" y="312845"/>
                      <a:pt x="328157" y="262363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custDash>
                  <a:ds d="221250" sp="221250"/>
                </a:custDash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8" name="Freeform: Shape 2227">
                <a:extLst>
                  <a:ext uri="{FF2B5EF4-FFF2-40B4-BE49-F238E27FC236}">
                    <a16:creationId xmlns:a16="http://schemas.microsoft.com/office/drawing/2014/main" id="{52935E72-1D7B-26C3-8C68-1DB2D3FD9973}"/>
                  </a:ext>
                </a:extLst>
              </p:cNvPr>
              <p:cNvSpPr/>
              <p:nvPr/>
            </p:nvSpPr>
            <p:spPr>
              <a:xfrm>
                <a:off x="13690186" y="638890"/>
                <a:ext cx="12763" cy="6191"/>
              </a:xfrm>
              <a:custGeom>
                <a:avLst/>
                <a:gdLst>
                  <a:gd name="connsiteX0" fmla="*/ -57 w 12763"/>
                  <a:gd name="connsiteY0" fmla="*/ 6140 h 6191"/>
                  <a:gd name="connsiteX1" fmla="*/ 12706 w 12763"/>
                  <a:gd name="connsiteY1" fmla="*/ -51 h 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63" h="6191">
                    <a:moveTo>
                      <a:pt x="-57" y="6140"/>
                    </a:moveTo>
                    <a:cubicBezTo>
                      <a:pt x="4134" y="4330"/>
                      <a:pt x="8420" y="2235"/>
                      <a:pt x="12706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9" name="Graphic 2">
              <a:extLst>
                <a:ext uri="{FF2B5EF4-FFF2-40B4-BE49-F238E27FC236}">
                  <a16:creationId xmlns:a16="http://schemas.microsoft.com/office/drawing/2014/main" id="{04367D98-B82C-8F9D-4418-E8426748E7D6}"/>
                </a:ext>
              </a:extLst>
            </p:cNvPr>
            <p:cNvGrpSpPr/>
            <p:nvPr/>
          </p:nvGrpSpPr>
          <p:grpSpPr>
            <a:xfrm>
              <a:off x="12770122" y="-175645"/>
              <a:ext cx="2982380" cy="2799467"/>
              <a:chOff x="12770122" y="-175645"/>
              <a:chExt cx="2982380" cy="2799467"/>
            </a:xfrm>
          </p:grpSpPr>
          <p:sp>
            <p:nvSpPr>
              <p:cNvPr id="2160" name="Freeform: Shape 2159">
                <a:extLst>
                  <a:ext uri="{FF2B5EF4-FFF2-40B4-BE49-F238E27FC236}">
                    <a16:creationId xmlns:a16="http://schemas.microsoft.com/office/drawing/2014/main" id="{EEAD9B3B-278A-8296-9131-D817842F936D}"/>
                  </a:ext>
                </a:extLst>
              </p:cNvPr>
              <p:cNvSpPr/>
              <p:nvPr/>
            </p:nvSpPr>
            <p:spPr>
              <a:xfrm>
                <a:off x="13220889" y="1914955"/>
                <a:ext cx="296249" cy="523538"/>
              </a:xfrm>
              <a:custGeom>
                <a:avLst/>
                <a:gdLst>
                  <a:gd name="connsiteX0" fmla="*/ 238353 w 296249"/>
                  <a:gd name="connsiteY0" fmla="*/ 456006 h 523538"/>
                  <a:gd name="connsiteX1" fmla="*/ 89668 w 296249"/>
                  <a:gd name="connsiteY1" fmla="*/ 523252 h 523538"/>
                  <a:gd name="connsiteX2" fmla="*/ 77095 w 296249"/>
                  <a:gd name="connsiteY2" fmla="*/ 518014 h 523538"/>
                  <a:gd name="connsiteX3" fmla="*/ 26898 w 296249"/>
                  <a:gd name="connsiteY3" fmla="*/ 438766 h 523538"/>
                  <a:gd name="connsiteX4" fmla="*/ 81096 w 296249"/>
                  <a:gd name="connsiteY4" fmla="*/ 469151 h 523538"/>
                  <a:gd name="connsiteX5" fmla="*/ 107099 w 296249"/>
                  <a:gd name="connsiteY5" fmla="*/ 445338 h 523538"/>
                  <a:gd name="connsiteX6" fmla="*/ 53092 w 296249"/>
                  <a:gd name="connsiteY6" fmla="*/ 391331 h 523538"/>
                  <a:gd name="connsiteX7" fmla="*/ 134626 w 296249"/>
                  <a:gd name="connsiteY7" fmla="*/ 397903 h 523538"/>
                  <a:gd name="connsiteX8" fmla="*/ 125101 w 296249"/>
                  <a:gd name="connsiteY8" fmla="*/ 223977 h 523538"/>
                  <a:gd name="connsiteX9" fmla="*/ -57 w 296249"/>
                  <a:gd name="connsiteY9" fmla="*/ 103486 h 523538"/>
                  <a:gd name="connsiteX10" fmla="*/ 110718 w 296249"/>
                  <a:gd name="connsiteY10" fmla="*/ 7378 h 523538"/>
                  <a:gd name="connsiteX11" fmla="*/ 119196 w 296249"/>
                  <a:gd name="connsiteY11" fmla="*/ -51 h 523538"/>
                  <a:gd name="connsiteX12" fmla="*/ 137484 w 296249"/>
                  <a:gd name="connsiteY12" fmla="*/ 17570 h 523538"/>
                  <a:gd name="connsiteX13" fmla="*/ 179775 w 296249"/>
                  <a:gd name="connsiteY13" fmla="*/ 55670 h 523538"/>
                  <a:gd name="connsiteX14" fmla="*/ 286550 w 296249"/>
                  <a:gd name="connsiteY14" fmla="*/ 126822 h 523538"/>
                  <a:gd name="connsiteX15" fmla="*/ 238353 w 296249"/>
                  <a:gd name="connsiteY15" fmla="*/ 456006 h 52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6249" h="523538">
                    <a:moveTo>
                      <a:pt x="238353" y="456006"/>
                    </a:moveTo>
                    <a:cubicBezTo>
                      <a:pt x="238353" y="456006"/>
                      <a:pt x="132340" y="528110"/>
                      <a:pt x="89668" y="523252"/>
                    </a:cubicBezTo>
                    <a:cubicBezTo>
                      <a:pt x="84991" y="523043"/>
                      <a:pt x="80534" y="521195"/>
                      <a:pt x="77095" y="518014"/>
                    </a:cubicBezTo>
                    <a:cubicBezTo>
                      <a:pt x="49282" y="489439"/>
                      <a:pt x="26898" y="438766"/>
                      <a:pt x="26898" y="438766"/>
                    </a:cubicBezTo>
                    <a:cubicBezTo>
                      <a:pt x="26898" y="438766"/>
                      <a:pt x="40138" y="420382"/>
                      <a:pt x="81096" y="469151"/>
                    </a:cubicBezTo>
                    <a:lnTo>
                      <a:pt x="107099" y="445338"/>
                    </a:lnTo>
                    <a:lnTo>
                      <a:pt x="53092" y="391331"/>
                    </a:lnTo>
                    <a:cubicBezTo>
                      <a:pt x="53092" y="391331"/>
                      <a:pt x="83286" y="367328"/>
                      <a:pt x="134626" y="397903"/>
                    </a:cubicBezTo>
                    <a:cubicBezTo>
                      <a:pt x="112595" y="342516"/>
                      <a:pt x="109251" y="281441"/>
                      <a:pt x="125101" y="223977"/>
                    </a:cubicBezTo>
                    <a:lnTo>
                      <a:pt x="-57" y="103486"/>
                    </a:lnTo>
                    <a:lnTo>
                      <a:pt x="110718" y="7378"/>
                    </a:lnTo>
                    <a:lnTo>
                      <a:pt x="119196" y="-51"/>
                    </a:lnTo>
                    <a:cubicBezTo>
                      <a:pt x="119196" y="-51"/>
                      <a:pt x="126244" y="6902"/>
                      <a:pt x="137484" y="17570"/>
                    </a:cubicBezTo>
                    <a:cubicBezTo>
                      <a:pt x="148723" y="28238"/>
                      <a:pt x="163392" y="41668"/>
                      <a:pt x="179775" y="55670"/>
                    </a:cubicBezTo>
                    <a:cubicBezTo>
                      <a:pt x="218827" y="89960"/>
                      <a:pt x="266071" y="127203"/>
                      <a:pt x="286550" y="126822"/>
                    </a:cubicBezTo>
                    <a:cubicBezTo>
                      <a:pt x="324459" y="125965"/>
                      <a:pt x="238353" y="456006"/>
                      <a:pt x="238353" y="4560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1" name="Freeform: Shape 2160">
                <a:extLst>
                  <a:ext uri="{FF2B5EF4-FFF2-40B4-BE49-F238E27FC236}">
                    <a16:creationId xmlns:a16="http://schemas.microsoft.com/office/drawing/2014/main" id="{9E9887D7-1735-31A9-A07D-365F5295526B}"/>
                  </a:ext>
                </a:extLst>
              </p:cNvPr>
              <p:cNvSpPr/>
              <p:nvPr/>
            </p:nvSpPr>
            <p:spPr>
              <a:xfrm>
                <a:off x="13220889" y="1922384"/>
                <a:ext cx="179832" cy="515588"/>
              </a:xfrm>
              <a:custGeom>
                <a:avLst/>
                <a:gdLst>
                  <a:gd name="connsiteX0" fmla="*/ 156438 w 179832"/>
                  <a:gd name="connsiteY0" fmla="*/ 401237 h 515588"/>
                  <a:gd name="connsiteX1" fmla="*/ 89763 w 179832"/>
                  <a:gd name="connsiteY1" fmla="*/ 515537 h 515588"/>
                  <a:gd name="connsiteX2" fmla="*/ 77190 w 179832"/>
                  <a:gd name="connsiteY2" fmla="*/ 510298 h 515588"/>
                  <a:gd name="connsiteX3" fmla="*/ 26994 w 179832"/>
                  <a:gd name="connsiteY3" fmla="*/ 431051 h 515588"/>
                  <a:gd name="connsiteX4" fmla="*/ 81191 w 179832"/>
                  <a:gd name="connsiteY4" fmla="*/ 461435 h 515588"/>
                  <a:gd name="connsiteX5" fmla="*/ 107194 w 179832"/>
                  <a:gd name="connsiteY5" fmla="*/ 437623 h 515588"/>
                  <a:gd name="connsiteX6" fmla="*/ 53092 w 179832"/>
                  <a:gd name="connsiteY6" fmla="*/ 383902 h 515588"/>
                  <a:gd name="connsiteX7" fmla="*/ 134626 w 179832"/>
                  <a:gd name="connsiteY7" fmla="*/ 390474 h 515588"/>
                  <a:gd name="connsiteX8" fmla="*/ 125101 w 179832"/>
                  <a:gd name="connsiteY8" fmla="*/ 216547 h 515588"/>
                  <a:gd name="connsiteX9" fmla="*/ -57 w 179832"/>
                  <a:gd name="connsiteY9" fmla="*/ 96056 h 515588"/>
                  <a:gd name="connsiteX10" fmla="*/ 110718 w 179832"/>
                  <a:gd name="connsiteY10" fmla="*/ -51 h 515588"/>
                  <a:gd name="connsiteX11" fmla="*/ 137484 w 179832"/>
                  <a:gd name="connsiteY11" fmla="*/ 10141 h 515588"/>
                  <a:gd name="connsiteX12" fmla="*/ 179775 w 179832"/>
                  <a:gd name="connsiteY12" fmla="*/ 48241 h 515588"/>
                  <a:gd name="connsiteX13" fmla="*/ 106146 w 179832"/>
                  <a:gd name="connsiteY13" fmla="*/ 153683 h 515588"/>
                  <a:gd name="connsiteX14" fmla="*/ 149485 w 179832"/>
                  <a:gd name="connsiteY14" fmla="*/ 212547 h 515588"/>
                  <a:gd name="connsiteX15" fmla="*/ 156438 w 179832"/>
                  <a:gd name="connsiteY15" fmla="*/ 401237 h 51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9832" h="515588">
                    <a:moveTo>
                      <a:pt x="156438" y="401237"/>
                    </a:moveTo>
                    <a:cubicBezTo>
                      <a:pt x="156438" y="401237"/>
                      <a:pt x="96050" y="463531"/>
                      <a:pt x="89763" y="515537"/>
                    </a:cubicBezTo>
                    <a:cubicBezTo>
                      <a:pt x="85087" y="515328"/>
                      <a:pt x="80629" y="513480"/>
                      <a:pt x="77190" y="510298"/>
                    </a:cubicBezTo>
                    <a:cubicBezTo>
                      <a:pt x="49377" y="481723"/>
                      <a:pt x="26994" y="431051"/>
                      <a:pt x="26994" y="431051"/>
                    </a:cubicBezTo>
                    <a:cubicBezTo>
                      <a:pt x="26994" y="431051"/>
                      <a:pt x="40233" y="412667"/>
                      <a:pt x="81191" y="461435"/>
                    </a:cubicBezTo>
                    <a:lnTo>
                      <a:pt x="107194" y="437623"/>
                    </a:lnTo>
                    <a:lnTo>
                      <a:pt x="53092" y="383902"/>
                    </a:lnTo>
                    <a:cubicBezTo>
                      <a:pt x="53092" y="383902"/>
                      <a:pt x="83286" y="359899"/>
                      <a:pt x="134626" y="390474"/>
                    </a:cubicBezTo>
                    <a:cubicBezTo>
                      <a:pt x="112595" y="335086"/>
                      <a:pt x="109251" y="274012"/>
                      <a:pt x="125101" y="216547"/>
                    </a:cubicBezTo>
                    <a:lnTo>
                      <a:pt x="-57" y="96056"/>
                    </a:lnTo>
                    <a:lnTo>
                      <a:pt x="110718" y="-51"/>
                    </a:lnTo>
                    <a:lnTo>
                      <a:pt x="137484" y="10141"/>
                    </a:lnTo>
                    <a:cubicBezTo>
                      <a:pt x="148437" y="20428"/>
                      <a:pt x="163392" y="34239"/>
                      <a:pt x="179775" y="48241"/>
                    </a:cubicBezTo>
                    <a:cubicBezTo>
                      <a:pt x="156343" y="82626"/>
                      <a:pt x="106146" y="153683"/>
                      <a:pt x="106146" y="153683"/>
                    </a:cubicBezTo>
                    <a:lnTo>
                      <a:pt x="149485" y="212547"/>
                    </a:lnTo>
                    <a:cubicBezTo>
                      <a:pt x="149485" y="212547"/>
                      <a:pt x="123196" y="360851"/>
                      <a:pt x="156438" y="401237"/>
                    </a:cubicBezTo>
                    <a:close/>
                  </a:path>
                </a:pathLst>
              </a:custGeom>
              <a:solidFill>
                <a:srgbClr val="92E3A9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2" name="Freeform: Shape 2161">
                <a:extLst>
                  <a:ext uri="{FF2B5EF4-FFF2-40B4-BE49-F238E27FC236}">
                    <a16:creationId xmlns:a16="http://schemas.microsoft.com/office/drawing/2014/main" id="{E7C57BA6-EE7E-2AFC-8CBD-7AD361151D46}"/>
                  </a:ext>
                </a:extLst>
              </p:cNvPr>
              <p:cNvSpPr/>
              <p:nvPr/>
            </p:nvSpPr>
            <p:spPr>
              <a:xfrm>
                <a:off x="13220889" y="1914955"/>
                <a:ext cx="296249" cy="523538"/>
              </a:xfrm>
              <a:custGeom>
                <a:avLst/>
                <a:gdLst>
                  <a:gd name="connsiteX0" fmla="*/ 238353 w 296249"/>
                  <a:gd name="connsiteY0" fmla="*/ 456006 h 523538"/>
                  <a:gd name="connsiteX1" fmla="*/ 89668 w 296249"/>
                  <a:gd name="connsiteY1" fmla="*/ 523252 h 523538"/>
                  <a:gd name="connsiteX2" fmla="*/ 77095 w 296249"/>
                  <a:gd name="connsiteY2" fmla="*/ 518014 h 523538"/>
                  <a:gd name="connsiteX3" fmla="*/ 26898 w 296249"/>
                  <a:gd name="connsiteY3" fmla="*/ 438766 h 523538"/>
                  <a:gd name="connsiteX4" fmla="*/ 81096 w 296249"/>
                  <a:gd name="connsiteY4" fmla="*/ 469151 h 523538"/>
                  <a:gd name="connsiteX5" fmla="*/ 107099 w 296249"/>
                  <a:gd name="connsiteY5" fmla="*/ 445338 h 523538"/>
                  <a:gd name="connsiteX6" fmla="*/ 53092 w 296249"/>
                  <a:gd name="connsiteY6" fmla="*/ 391331 h 523538"/>
                  <a:gd name="connsiteX7" fmla="*/ 134626 w 296249"/>
                  <a:gd name="connsiteY7" fmla="*/ 397903 h 523538"/>
                  <a:gd name="connsiteX8" fmla="*/ 125101 w 296249"/>
                  <a:gd name="connsiteY8" fmla="*/ 223977 h 523538"/>
                  <a:gd name="connsiteX9" fmla="*/ -57 w 296249"/>
                  <a:gd name="connsiteY9" fmla="*/ 103486 h 523538"/>
                  <a:gd name="connsiteX10" fmla="*/ 110718 w 296249"/>
                  <a:gd name="connsiteY10" fmla="*/ 7378 h 523538"/>
                  <a:gd name="connsiteX11" fmla="*/ 119196 w 296249"/>
                  <a:gd name="connsiteY11" fmla="*/ -51 h 523538"/>
                  <a:gd name="connsiteX12" fmla="*/ 137484 w 296249"/>
                  <a:gd name="connsiteY12" fmla="*/ 17570 h 523538"/>
                  <a:gd name="connsiteX13" fmla="*/ 179775 w 296249"/>
                  <a:gd name="connsiteY13" fmla="*/ 55670 h 523538"/>
                  <a:gd name="connsiteX14" fmla="*/ 286550 w 296249"/>
                  <a:gd name="connsiteY14" fmla="*/ 126822 h 523538"/>
                  <a:gd name="connsiteX15" fmla="*/ 238353 w 296249"/>
                  <a:gd name="connsiteY15" fmla="*/ 456006 h 52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6249" h="523538">
                    <a:moveTo>
                      <a:pt x="238353" y="456006"/>
                    </a:moveTo>
                    <a:cubicBezTo>
                      <a:pt x="238353" y="456006"/>
                      <a:pt x="132340" y="528110"/>
                      <a:pt x="89668" y="523252"/>
                    </a:cubicBezTo>
                    <a:cubicBezTo>
                      <a:pt x="84991" y="523043"/>
                      <a:pt x="80534" y="521195"/>
                      <a:pt x="77095" y="518014"/>
                    </a:cubicBezTo>
                    <a:cubicBezTo>
                      <a:pt x="49282" y="489439"/>
                      <a:pt x="26898" y="438766"/>
                      <a:pt x="26898" y="438766"/>
                    </a:cubicBezTo>
                    <a:cubicBezTo>
                      <a:pt x="26898" y="438766"/>
                      <a:pt x="40138" y="420382"/>
                      <a:pt x="81096" y="469151"/>
                    </a:cubicBezTo>
                    <a:lnTo>
                      <a:pt x="107099" y="445338"/>
                    </a:lnTo>
                    <a:lnTo>
                      <a:pt x="53092" y="391331"/>
                    </a:lnTo>
                    <a:cubicBezTo>
                      <a:pt x="53092" y="391331"/>
                      <a:pt x="83286" y="367328"/>
                      <a:pt x="134626" y="397903"/>
                    </a:cubicBezTo>
                    <a:cubicBezTo>
                      <a:pt x="112595" y="342516"/>
                      <a:pt x="109251" y="281441"/>
                      <a:pt x="125101" y="223977"/>
                    </a:cubicBezTo>
                    <a:lnTo>
                      <a:pt x="-57" y="103486"/>
                    </a:lnTo>
                    <a:lnTo>
                      <a:pt x="110718" y="7378"/>
                    </a:lnTo>
                    <a:lnTo>
                      <a:pt x="119196" y="-51"/>
                    </a:lnTo>
                    <a:cubicBezTo>
                      <a:pt x="119196" y="-51"/>
                      <a:pt x="126244" y="6902"/>
                      <a:pt x="137484" y="17570"/>
                    </a:cubicBezTo>
                    <a:cubicBezTo>
                      <a:pt x="148723" y="28238"/>
                      <a:pt x="163392" y="41668"/>
                      <a:pt x="179775" y="55670"/>
                    </a:cubicBezTo>
                    <a:cubicBezTo>
                      <a:pt x="218827" y="89960"/>
                      <a:pt x="266071" y="127203"/>
                      <a:pt x="286550" y="126822"/>
                    </a:cubicBezTo>
                    <a:cubicBezTo>
                      <a:pt x="324459" y="125965"/>
                      <a:pt x="238353" y="456006"/>
                      <a:pt x="238353" y="456006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3" name="Freeform: Shape 2162">
                <a:extLst>
                  <a:ext uri="{FF2B5EF4-FFF2-40B4-BE49-F238E27FC236}">
                    <a16:creationId xmlns:a16="http://schemas.microsoft.com/office/drawing/2014/main" id="{7360AE9C-180F-0AE1-4BC4-76B8942F005B}"/>
                  </a:ext>
                </a:extLst>
              </p:cNvPr>
              <p:cNvSpPr/>
              <p:nvPr/>
            </p:nvSpPr>
            <p:spPr>
              <a:xfrm>
                <a:off x="13328045" y="2312909"/>
                <a:ext cx="27908" cy="47625"/>
              </a:xfrm>
              <a:custGeom>
                <a:avLst/>
                <a:gdLst>
                  <a:gd name="connsiteX0" fmla="*/ -57 w 27908"/>
                  <a:gd name="connsiteY0" fmla="*/ 47574 h 47625"/>
                  <a:gd name="connsiteX1" fmla="*/ 27851 w 27908"/>
                  <a:gd name="connsiteY1" fmla="*/ -5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908" h="47625">
                    <a:moveTo>
                      <a:pt x="-57" y="47574"/>
                    </a:moveTo>
                    <a:cubicBezTo>
                      <a:pt x="5839" y="29934"/>
                      <a:pt x="15335" y="13713"/>
                      <a:pt x="27851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4" name="Freeform: Shape 2163">
                <a:extLst>
                  <a:ext uri="{FF2B5EF4-FFF2-40B4-BE49-F238E27FC236}">
                    <a16:creationId xmlns:a16="http://schemas.microsoft.com/office/drawing/2014/main" id="{C10385F6-6EAD-5F7F-54AB-30AD5D68DA41}"/>
                  </a:ext>
                </a:extLst>
              </p:cNvPr>
              <p:cNvSpPr/>
              <p:nvPr/>
            </p:nvSpPr>
            <p:spPr>
              <a:xfrm>
                <a:off x="12771897" y="924315"/>
                <a:ext cx="2544062" cy="1699506"/>
              </a:xfrm>
              <a:custGeom>
                <a:avLst/>
                <a:gdLst>
                  <a:gd name="connsiteX0" fmla="*/ 2534434 w 2544062"/>
                  <a:gd name="connsiteY0" fmla="*/ 606635 h 1699506"/>
                  <a:gd name="connsiteX1" fmla="*/ 2474426 w 2544062"/>
                  <a:gd name="connsiteY1" fmla="*/ 671310 h 1699506"/>
                  <a:gd name="connsiteX2" fmla="*/ 2474426 w 2544062"/>
                  <a:gd name="connsiteY2" fmla="*/ 671310 h 1699506"/>
                  <a:gd name="connsiteX3" fmla="*/ 1829869 w 2544062"/>
                  <a:gd name="connsiteY3" fmla="*/ 912292 h 1699506"/>
                  <a:gd name="connsiteX4" fmla="*/ 1791769 w 2544062"/>
                  <a:gd name="connsiteY4" fmla="*/ 966966 h 1699506"/>
                  <a:gd name="connsiteX5" fmla="*/ 1626606 w 2544062"/>
                  <a:gd name="connsiteY5" fmla="*/ 1157466 h 1699506"/>
                  <a:gd name="connsiteX6" fmla="*/ 1626606 w 2544062"/>
                  <a:gd name="connsiteY6" fmla="*/ 1157466 h 1699506"/>
                  <a:gd name="connsiteX7" fmla="*/ 1565932 w 2544062"/>
                  <a:gd name="connsiteY7" fmla="*/ 1184231 h 1699506"/>
                  <a:gd name="connsiteX8" fmla="*/ 1650228 w 2544062"/>
                  <a:gd name="connsiteY8" fmla="*/ 1495794 h 1699506"/>
                  <a:gd name="connsiteX9" fmla="*/ 1688328 w 2544062"/>
                  <a:gd name="connsiteY9" fmla="*/ 1631049 h 1699506"/>
                  <a:gd name="connsiteX10" fmla="*/ 637720 w 2544062"/>
                  <a:gd name="connsiteY10" fmla="*/ 1606665 h 1699506"/>
                  <a:gd name="connsiteX11" fmla="*/ 635815 w 2544062"/>
                  <a:gd name="connsiteY11" fmla="*/ 1501890 h 1699506"/>
                  <a:gd name="connsiteX12" fmla="*/ 636768 w 2544062"/>
                  <a:gd name="connsiteY12" fmla="*/ 1499223 h 1699506"/>
                  <a:gd name="connsiteX13" fmla="*/ 662676 w 2544062"/>
                  <a:gd name="connsiteY13" fmla="*/ 1466552 h 1699506"/>
                  <a:gd name="connsiteX14" fmla="*/ 657151 w 2544062"/>
                  <a:gd name="connsiteY14" fmla="*/ 1354252 h 1699506"/>
                  <a:gd name="connsiteX15" fmla="*/ 658485 w 2544062"/>
                  <a:gd name="connsiteY15" fmla="*/ 1245953 h 1699506"/>
                  <a:gd name="connsiteX16" fmla="*/ 694585 w 2544062"/>
                  <a:gd name="connsiteY16" fmla="*/ 1114413 h 1699506"/>
                  <a:gd name="connsiteX17" fmla="*/ 700776 w 2544062"/>
                  <a:gd name="connsiteY17" fmla="*/ 1094696 h 1699506"/>
                  <a:gd name="connsiteX18" fmla="*/ 667724 w 2544062"/>
                  <a:gd name="connsiteY18" fmla="*/ 785800 h 1699506"/>
                  <a:gd name="connsiteX19" fmla="*/ 658199 w 2544062"/>
                  <a:gd name="connsiteY19" fmla="*/ 696742 h 1699506"/>
                  <a:gd name="connsiteX20" fmla="*/ 658199 w 2544062"/>
                  <a:gd name="connsiteY20" fmla="*/ 692170 h 1699506"/>
                  <a:gd name="connsiteX21" fmla="*/ 658199 w 2544062"/>
                  <a:gd name="connsiteY21" fmla="*/ 689979 h 1699506"/>
                  <a:gd name="connsiteX22" fmla="*/ 653056 w 2544062"/>
                  <a:gd name="connsiteY22" fmla="*/ 642354 h 1699506"/>
                  <a:gd name="connsiteX23" fmla="*/ 482558 w 2544062"/>
                  <a:gd name="connsiteY23" fmla="*/ 694360 h 1699506"/>
                  <a:gd name="connsiteX24" fmla="*/ 503799 w 2544062"/>
                  <a:gd name="connsiteY24" fmla="*/ 741985 h 1699506"/>
                  <a:gd name="connsiteX25" fmla="*/ 566473 w 2544062"/>
                  <a:gd name="connsiteY25" fmla="*/ 902196 h 1699506"/>
                  <a:gd name="connsiteX26" fmla="*/ 568569 w 2544062"/>
                  <a:gd name="connsiteY26" fmla="*/ 909625 h 1699506"/>
                  <a:gd name="connsiteX27" fmla="*/ 644769 w 2544062"/>
                  <a:gd name="connsiteY27" fmla="*/ 995350 h 1699506"/>
                  <a:gd name="connsiteX28" fmla="*/ 482844 w 2544062"/>
                  <a:gd name="connsiteY28" fmla="*/ 1184041 h 1699506"/>
                  <a:gd name="connsiteX29" fmla="*/ 435219 w 2544062"/>
                  <a:gd name="connsiteY29" fmla="*/ 1150703 h 1699506"/>
                  <a:gd name="connsiteX30" fmla="*/ 416169 w 2544062"/>
                  <a:gd name="connsiteY30" fmla="*/ 1162800 h 1699506"/>
                  <a:gd name="connsiteX31" fmla="*/ 247005 w 2544062"/>
                  <a:gd name="connsiteY31" fmla="*/ 1166610 h 1699506"/>
                  <a:gd name="connsiteX32" fmla="*/ 167280 w 2544062"/>
                  <a:gd name="connsiteY32" fmla="*/ 1096030 h 1699506"/>
                  <a:gd name="connsiteX33" fmla="*/ 3260 w 2544062"/>
                  <a:gd name="connsiteY33" fmla="*/ 638830 h 1699506"/>
                  <a:gd name="connsiteX34" fmla="*/ 871178 w 2544062"/>
                  <a:gd name="connsiteY34" fmla="*/ -12 h 1699506"/>
                  <a:gd name="connsiteX35" fmla="*/ 1080728 w 2544062"/>
                  <a:gd name="connsiteY35" fmla="*/ 46184 h 1699506"/>
                  <a:gd name="connsiteX36" fmla="*/ 1106922 w 2544062"/>
                  <a:gd name="connsiteY36" fmla="*/ 33230 h 1699506"/>
                  <a:gd name="connsiteX37" fmla="*/ 1145974 w 2544062"/>
                  <a:gd name="connsiteY37" fmla="*/ 79426 h 1699506"/>
                  <a:gd name="connsiteX38" fmla="*/ 1615081 w 2544062"/>
                  <a:gd name="connsiteY38" fmla="*/ 155626 h 1699506"/>
                  <a:gd name="connsiteX39" fmla="*/ 1672231 w 2544062"/>
                  <a:gd name="connsiteY39" fmla="*/ 131624 h 1699506"/>
                  <a:gd name="connsiteX40" fmla="*/ 1701853 w 2544062"/>
                  <a:gd name="connsiteY40" fmla="*/ 150674 h 1699506"/>
                  <a:gd name="connsiteX41" fmla="*/ 1862540 w 2544062"/>
                  <a:gd name="connsiteY41" fmla="*/ 94857 h 1699506"/>
                  <a:gd name="connsiteX42" fmla="*/ 2534434 w 2544062"/>
                  <a:gd name="connsiteY42" fmla="*/ 606635 h 169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544062" h="1699506">
                    <a:moveTo>
                      <a:pt x="2534434" y="606635"/>
                    </a:moveTo>
                    <a:cubicBezTo>
                      <a:pt x="2517717" y="631029"/>
                      <a:pt x="2497496" y="652822"/>
                      <a:pt x="2474426" y="671310"/>
                    </a:cubicBezTo>
                    <a:lnTo>
                      <a:pt x="2474426" y="671310"/>
                    </a:lnTo>
                    <a:cubicBezTo>
                      <a:pt x="2279354" y="832854"/>
                      <a:pt x="1829869" y="912292"/>
                      <a:pt x="1829869" y="912292"/>
                    </a:cubicBezTo>
                    <a:cubicBezTo>
                      <a:pt x="1829869" y="912292"/>
                      <a:pt x="1814820" y="934867"/>
                      <a:pt x="1791769" y="966966"/>
                    </a:cubicBezTo>
                    <a:cubicBezTo>
                      <a:pt x="1750145" y="1024687"/>
                      <a:pt x="1682137" y="1113270"/>
                      <a:pt x="1626606" y="1157466"/>
                    </a:cubicBezTo>
                    <a:lnTo>
                      <a:pt x="1626606" y="1157466"/>
                    </a:lnTo>
                    <a:cubicBezTo>
                      <a:pt x="1603174" y="1176516"/>
                      <a:pt x="1581933" y="1187184"/>
                      <a:pt x="1565932" y="1184231"/>
                    </a:cubicBezTo>
                    <a:lnTo>
                      <a:pt x="1650228" y="1495794"/>
                    </a:lnTo>
                    <a:lnTo>
                      <a:pt x="1688328" y="1631049"/>
                    </a:lnTo>
                    <a:cubicBezTo>
                      <a:pt x="1688328" y="1631049"/>
                      <a:pt x="1300660" y="1800118"/>
                      <a:pt x="637720" y="1606665"/>
                    </a:cubicBezTo>
                    <a:cubicBezTo>
                      <a:pt x="637720" y="1606665"/>
                      <a:pt x="630195" y="1520178"/>
                      <a:pt x="635815" y="1501890"/>
                    </a:cubicBezTo>
                    <a:cubicBezTo>
                      <a:pt x="635815" y="1501033"/>
                      <a:pt x="636387" y="1500176"/>
                      <a:pt x="636768" y="1499223"/>
                    </a:cubicBezTo>
                    <a:cubicBezTo>
                      <a:pt x="643445" y="1486917"/>
                      <a:pt x="652217" y="1475858"/>
                      <a:pt x="662676" y="1466552"/>
                    </a:cubicBezTo>
                    <a:cubicBezTo>
                      <a:pt x="662676" y="1466552"/>
                      <a:pt x="658961" y="1410926"/>
                      <a:pt x="657151" y="1354252"/>
                    </a:cubicBezTo>
                    <a:cubicBezTo>
                      <a:pt x="654989" y="1318172"/>
                      <a:pt x="655437" y="1281977"/>
                      <a:pt x="658485" y="1245953"/>
                    </a:cubicBezTo>
                    <a:cubicBezTo>
                      <a:pt x="663152" y="1217378"/>
                      <a:pt x="684107" y="1148322"/>
                      <a:pt x="694585" y="1114413"/>
                    </a:cubicBezTo>
                    <a:cubicBezTo>
                      <a:pt x="698299" y="1102411"/>
                      <a:pt x="700776" y="1094696"/>
                      <a:pt x="700776" y="1094696"/>
                    </a:cubicBezTo>
                    <a:lnTo>
                      <a:pt x="667724" y="785800"/>
                    </a:lnTo>
                    <a:lnTo>
                      <a:pt x="658199" y="696742"/>
                    </a:lnTo>
                    <a:cubicBezTo>
                      <a:pt x="658199" y="696742"/>
                      <a:pt x="658199" y="695123"/>
                      <a:pt x="658199" y="692170"/>
                    </a:cubicBezTo>
                    <a:cubicBezTo>
                      <a:pt x="658199" y="691503"/>
                      <a:pt x="658199" y="690836"/>
                      <a:pt x="658199" y="689979"/>
                    </a:cubicBezTo>
                    <a:lnTo>
                      <a:pt x="653056" y="642354"/>
                    </a:lnTo>
                    <a:lnTo>
                      <a:pt x="482558" y="694360"/>
                    </a:lnTo>
                    <a:cubicBezTo>
                      <a:pt x="482558" y="694360"/>
                      <a:pt x="491607" y="714363"/>
                      <a:pt x="503799" y="741985"/>
                    </a:cubicBezTo>
                    <a:cubicBezTo>
                      <a:pt x="526182" y="793230"/>
                      <a:pt x="559139" y="871335"/>
                      <a:pt x="566473" y="902196"/>
                    </a:cubicBezTo>
                    <a:cubicBezTo>
                      <a:pt x="566997" y="904720"/>
                      <a:pt x="567692" y="907206"/>
                      <a:pt x="568569" y="909625"/>
                    </a:cubicBezTo>
                    <a:cubicBezTo>
                      <a:pt x="584475" y="954679"/>
                      <a:pt x="644769" y="995350"/>
                      <a:pt x="644769" y="995350"/>
                    </a:cubicBezTo>
                    <a:lnTo>
                      <a:pt x="482844" y="1184041"/>
                    </a:lnTo>
                    <a:lnTo>
                      <a:pt x="435219" y="1150703"/>
                    </a:lnTo>
                    <a:cubicBezTo>
                      <a:pt x="429199" y="1155228"/>
                      <a:pt x="422827" y="1159276"/>
                      <a:pt x="416169" y="1162800"/>
                    </a:cubicBezTo>
                    <a:cubicBezTo>
                      <a:pt x="364143" y="1192918"/>
                      <a:pt x="300335" y="1194356"/>
                      <a:pt x="247005" y="1166610"/>
                    </a:cubicBezTo>
                    <a:cubicBezTo>
                      <a:pt x="215658" y="1149103"/>
                      <a:pt x="188464" y="1125024"/>
                      <a:pt x="167280" y="1096030"/>
                    </a:cubicBezTo>
                    <a:cubicBezTo>
                      <a:pt x="39931" y="931247"/>
                      <a:pt x="-14647" y="797040"/>
                      <a:pt x="3260" y="638830"/>
                    </a:cubicBezTo>
                    <a:cubicBezTo>
                      <a:pt x="21167" y="480619"/>
                      <a:pt x="730398" y="-5060"/>
                      <a:pt x="871178" y="-12"/>
                    </a:cubicBezTo>
                    <a:lnTo>
                      <a:pt x="1080728" y="46184"/>
                    </a:lnTo>
                    <a:cubicBezTo>
                      <a:pt x="1085205" y="42469"/>
                      <a:pt x="1097492" y="32754"/>
                      <a:pt x="1106922" y="33230"/>
                    </a:cubicBezTo>
                    <a:cubicBezTo>
                      <a:pt x="1145022" y="35231"/>
                      <a:pt x="1145974" y="79426"/>
                      <a:pt x="1145974" y="79426"/>
                    </a:cubicBezTo>
                    <a:lnTo>
                      <a:pt x="1615081" y="155626"/>
                    </a:lnTo>
                    <a:cubicBezTo>
                      <a:pt x="1615081" y="155626"/>
                      <a:pt x="1663658" y="131242"/>
                      <a:pt x="1672231" y="131624"/>
                    </a:cubicBezTo>
                    <a:cubicBezTo>
                      <a:pt x="1684708" y="132509"/>
                      <a:pt x="1695872" y="139691"/>
                      <a:pt x="1701853" y="150674"/>
                    </a:cubicBezTo>
                    <a:cubicBezTo>
                      <a:pt x="1701853" y="150674"/>
                      <a:pt x="1823392" y="77902"/>
                      <a:pt x="1862540" y="94857"/>
                    </a:cubicBezTo>
                    <a:cubicBezTo>
                      <a:pt x="1989508" y="151340"/>
                      <a:pt x="2629398" y="462332"/>
                      <a:pt x="2534434" y="606635"/>
                    </a:cubicBezTo>
                    <a:close/>
                  </a:path>
                </a:pathLst>
              </a:custGeom>
              <a:noFill/>
              <a:ln w="9525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5" name="Freeform: Shape 2164">
                <a:extLst>
                  <a:ext uri="{FF2B5EF4-FFF2-40B4-BE49-F238E27FC236}">
                    <a16:creationId xmlns:a16="http://schemas.microsoft.com/office/drawing/2014/main" id="{990C2ACE-6047-9247-1429-D6E7B53D19DF}"/>
                  </a:ext>
                </a:extLst>
              </p:cNvPr>
              <p:cNvSpPr/>
              <p:nvPr/>
            </p:nvSpPr>
            <p:spPr>
              <a:xfrm>
                <a:off x="13408722" y="2279000"/>
                <a:ext cx="267842" cy="144970"/>
              </a:xfrm>
              <a:custGeom>
                <a:avLst/>
                <a:gdLst>
                  <a:gd name="connsiteX0" fmla="*/ 267786 w 267842"/>
                  <a:gd name="connsiteY0" fmla="*/ 22999 h 144970"/>
                  <a:gd name="connsiteX1" fmla="*/ 65284 w 267842"/>
                  <a:gd name="connsiteY1" fmla="*/ 133109 h 144970"/>
                  <a:gd name="connsiteX2" fmla="*/ -57 w 267842"/>
                  <a:gd name="connsiteY2" fmla="*/ 144919 h 144970"/>
                  <a:gd name="connsiteX3" fmla="*/ 25851 w 267842"/>
                  <a:gd name="connsiteY3" fmla="*/ 112249 h 144970"/>
                  <a:gd name="connsiteX4" fmla="*/ 20326 w 267842"/>
                  <a:gd name="connsiteY4" fmla="*/ -51 h 144970"/>
                  <a:gd name="connsiteX5" fmla="*/ 267786 w 267842"/>
                  <a:gd name="connsiteY5" fmla="*/ 22999 h 14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842" h="144970">
                    <a:moveTo>
                      <a:pt x="267786" y="22999"/>
                    </a:moveTo>
                    <a:cubicBezTo>
                      <a:pt x="214646" y="81502"/>
                      <a:pt x="143275" y="120316"/>
                      <a:pt x="65284" y="133109"/>
                    </a:cubicBezTo>
                    <a:cubicBezTo>
                      <a:pt x="40614" y="137014"/>
                      <a:pt x="18897" y="141014"/>
                      <a:pt x="-57" y="144919"/>
                    </a:cubicBezTo>
                    <a:cubicBezTo>
                      <a:pt x="6620" y="132613"/>
                      <a:pt x="15392" y="121555"/>
                      <a:pt x="25851" y="112249"/>
                    </a:cubicBezTo>
                    <a:cubicBezTo>
                      <a:pt x="25851" y="112249"/>
                      <a:pt x="22136" y="56623"/>
                      <a:pt x="20326" y="-51"/>
                    </a:cubicBezTo>
                    <a:cubicBezTo>
                      <a:pt x="74809" y="35953"/>
                      <a:pt x="170726" y="77863"/>
                      <a:pt x="267786" y="229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6" name="Freeform: Shape 2165">
                <a:extLst>
                  <a:ext uri="{FF2B5EF4-FFF2-40B4-BE49-F238E27FC236}">
                    <a16:creationId xmlns:a16="http://schemas.microsoft.com/office/drawing/2014/main" id="{C914D564-F9A2-E398-B661-5A2E6AFAC26D}"/>
                  </a:ext>
                </a:extLst>
              </p:cNvPr>
              <p:cNvSpPr/>
              <p:nvPr/>
            </p:nvSpPr>
            <p:spPr>
              <a:xfrm>
                <a:off x="13439202" y="1710548"/>
                <a:ext cx="374346" cy="376042"/>
              </a:xfrm>
              <a:custGeom>
                <a:avLst/>
                <a:gdLst>
                  <a:gd name="connsiteX0" fmla="*/ 26803 w 374346"/>
                  <a:gd name="connsiteY0" fmla="*/ 328561 h 376042"/>
                  <a:gd name="connsiteX1" fmla="*/ 32994 w 374346"/>
                  <a:gd name="connsiteY1" fmla="*/ 308845 h 376042"/>
                  <a:gd name="connsiteX2" fmla="*/ -57 w 374346"/>
                  <a:gd name="connsiteY2" fmla="*/ -51 h 376042"/>
                  <a:gd name="connsiteX3" fmla="*/ 346367 w 374346"/>
                  <a:gd name="connsiteY3" fmla="*/ 337610 h 376042"/>
                  <a:gd name="connsiteX4" fmla="*/ 26803 w 374346"/>
                  <a:gd name="connsiteY4" fmla="*/ 328561 h 37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346" h="376042">
                    <a:moveTo>
                      <a:pt x="26803" y="328561"/>
                    </a:moveTo>
                    <a:cubicBezTo>
                      <a:pt x="30518" y="316560"/>
                      <a:pt x="32994" y="308845"/>
                      <a:pt x="32994" y="308845"/>
                    </a:cubicBezTo>
                    <a:lnTo>
                      <a:pt x="-57" y="-51"/>
                    </a:lnTo>
                    <a:cubicBezTo>
                      <a:pt x="49282" y="70624"/>
                      <a:pt x="225114" y="311607"/>
                      <a:pt x="346367" y="337610"/>
                    </a:cubicBezTo>
                    <a:cubicBezTo>
                      <a:pt x="472954" y="364756"/>
                      <a:pt x="134245" y="412667"/>
                      <a:pt x="26803" y="32856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7" name="Freeform: Shape 2166">
                <a:extLst>
                  <a:ext uri="{FF2B5EF4-FFF2-40B4-BE49-F238E27FC236}">
                    <a16:creationId xmlns:a16="http://schemas.microsoft.com/office/drawing/2014/main" id="{F3ABD033-6D4C-50C6-A2FB-C2226F4298E9}"/>
                  </a:ext>
                </a:extLst>
              </p:cNvPr>
              <p:cNvSpPr/>
              <p:nvPr/>
            </p:nvSpPr>
            <p:spPr>
              <a:xfrm>
                <a:off x="14079867" y="2082785"/>
                <a:ext cx="342124" cy="337947"/>
              </a:xfrm>
              <a:custGeom>
                <a:avLst/>
                <a:gdLst>
                  <a:gd name="connsiteX0" fmla="*/ 342067 w 342124"/>
                  <a:gd name="connsiteY0" fmla="*/ 337896 h 337947"/>
                  <a:gd name="connsiteX1" fmla="*/ 3739 w 342124"/>
                  <a:gd name="connsiteY1" fmla="*/ 220548 h 337947"/>
                  <a:gd name="connsiteX2" fmla="*/ 318064 w 342124"/>
                  <a:gd name="connsiteY2" fmla="*/ -51 h 337947"/>
                  <a:gd name="connsiteX3" fmla="*/ 257390 w 342124"/>
                  <a:gd name="connsiteY3" fmla="*/ 26714 h 3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124" h="337947">
                    <a:moveTo>
                      <a:pt x="342067" y="337896"/>
                    </a:moveTo>
                    <a:cubicBezTo>
                      <a:pt x="209765" y="322846"/>
                      <a:pt x="22789" y="289414"/>
                      <a:pt x="3739" y="220548"/>
                    </a:cubicBezTo>
                    <a:cubicBezTo>
                      <a:pt x="-25407" y="112249"/>
                      <a:pt x="116515" y="47384"/>
                      <a:pt x="318064" y="-51"/>
                    </a:cubicBezTo>
                    <a:cubicBezTo>
                      <a:pt x="294633" y="18999"/>
                      <a:pt x="273392" y="29667"/>
                      <a:pt x="257390" y="2671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8" name="Freeform: Shape 2167">
                <a:extLst>
                  <a:ext uri="{FF2B5EF4-FFF2-40B4-BE49-F238E27FC236}">
                    <a16:creationId xmlns:a16="http://schemas.microsoft.com/office/drawing/2014/main" id="{614AE409-10ED-6565-5E43-47DEF0BB8948}"/>
                  </a:ext>
                </a:extLst>
              </p:cNvPr>
              <p:cNvSpPr/>
              <p:nvPr/>
            </p:nvSpPr>
            <p:spPr>
              <a:xfrm>
                <a:off x="14505491" y="1346122"/>
                <a:ext cx="740794" cy="545210"/>
              </a:xfrm>
              <a:custGeom>
                <a:avLst/>
                <a:gdLst>
                  <a:gd name="connsiteX0" fmla="*/ 740737 w 740794"/>
                  <a:gd name="connsiteY0" fmla="*/ 249599 h 545210"/>
                  <a:gd name="connsiteX1" fmla="*/ 96275 w 740794"/>
                  <a:gd name="connsiteY1" fmla="*/ 490486 h 545210"/>
                  <a:gd name="connsiteX2" fmla="*/ 58175 w 740794"/>
                  <a:gd name="connsiteY2" fmla="*/ 545160 h 545210"/>
                  <a:gd name="connsiteX3" fmla="*/ 29600 w 740794"/>
                  <a:gd name="connsiteY3" fmla="*/ 47002 h 545210"/>
                  <a:gd name="connsiteX4" fmla="*/ 207908 w 740794"/>
                  <a:gd name="connsiteY4" fmla="*/ 279127 h 545210"/>
                  <a:gd name="connsiteX5" fmla="*/ 136280 w 740794"/>
                  <a:gd name="connsiteY5" fmla="*/ -51 h 545210"/>
                  <a:gd name="connsiteX6" fmla="*/ 418125 w 740794"/>
                  <a:gd name="connsiteY6" fmla="*/ 296176 h 545210"/>
                  <a:gd name="connsiteX7" fmla="*/ 740737 w 740794"/>
                  <a:gd name="connsiteY7" fmla="*/ 249599 h 54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0794" h="545210">
                    <a:moveTo>
                      <a:pt x="740737" y="249599"/>
                    </a:moveTo>
                    <a:cubicBezTo>
                      <a:pt x="545760" y="411048"/>
                      <a:pt x="96275" y="490486"/>
                      <a:pt x="96275" y="490486"/>
                    </a:cubicBezTo>
                    <a:cubicBezTo>
                      <a:pt x="96275" y="490486"/>
                      <a:pt x="81226" y="513061"/>
                      <a:pt x="58175" y="545160"/>
                    </a:cubicBezTo>
                    <a:cubicBezTo>
                      <a:pt x="-8023" y="387254"/>
                      <a:pt x="-18110" y="211442"/>
                      <a:pt x="29600" y="47002"/>
                    </a:cubicBezTo>
                    <a:cubicBezTo>
                      <a:pt x="29600" y="47002"/>
                      <a:pt x="64176" y="234550"/>
                      <a:pt x="207908" y="279127"/>
                    </a:cubicBezTo>
                    <a:cubicBezTo>
                      <a:pt x="207908" y="279127"/>
                      <a:pt x="97895" y="197212"/>
                      <a:pt x="136280" y="-51"/>
                    </a:cubicBezTo>
                    <a:cubicBezTo>
                      <a:pt x="136280" y="-51"/>
                      <a:pt x="173809" y="232073"/>
                      <a:pt x="418125" y="296176"/>
                    </a:cubicBezTo>
                    <a:cubicBezTo>
                      <a:pt x="536807" y="327704"/>
                      <a:pt x="652821" y="293224"/>
                      <a:pt x="740737" y="24959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9" name="Freeform: Shape 2168">
                <a:extLst>
                  <a:ext uri="{FF2B5EF4-FFF2-40B4-BE49-F238E27FC236}">
                    <a16:creationId xmlns:a16="http://schemas.microsoft.com/office/drawing/2014/main" id="{3EAB2F0F-5D7E-E620-13E0-7593D6E7E1A8}"/>
                  </a:ext>
                </a:extLst>
              </p:cNvPr>
              <p:cNvSpPr/>
              <p:nvPr/>
            </p:nvSpPr>
            <p:spPr>
              <a:xfrm>
                <a:off x="13061233" y="1135047"/>
                <a:ext cx="415973" cy="550542"/>
              </a:xfrm>
              <a:custGeom>
                <a:avLst/>
                <a:gdLst>
                  <a:gd name="connsiteX0" fmla="*/ 368006 w 415973"/>
                  <a:gd name="connsiteY0" fmla="*/ 481819 h 550542"/>
                  <a:gd name="connsiteX1" fmla="*/ 362576 w 415973"/>
                  <a:gd name="connsiteY1" fmla="*/ 431908 h 550542"/>
                  <a:gd name="connsiteX2" fmla="*/ 192079 w 415973"/>
                  <a:gd name="connsiteY2" fmla="*/ 483914 h 550542"/>
                  <a:gd name="connsiteX3" fmla="*/ 213319 w 415973"/>
                  <a:gd name="connsiteY3" fmla="*/ 531539 h 550542"/>
                  <a:gd name="connsiteX4" fmla="*/ 2817 w 415973"/>
                  <a:gd name="connsiteY4" fmla="*/ 519442 h 550542"/>
                  <a:gd name="connsiteX5" fmla="*/ 136929 w 415973"/>
                  <a:gd name="connsiteY5" fmla="*/ 467245 h 550542"/>
                  <a:gd name="connsiteX6" fmla="*/ 287995 w 415973"/>
                  <a:gd name="connsiteY6" fmla="*/ 379330 h 550542"/>
                  <a:gd name="connsiteX7" fmla="*/ 332096 w 415973"/>
                  <a:gd name="connsiteY7" fmla="*/ 165398 h 550542"/>
                  <a:gd name="connsiteX8" fmla="*/ 345907 w 415973"/>
                  <a:gd name="connsiteY8" fmla="*/ 250552 h 550542"/>
                  <a:gd name="connsiteX9" fmla="*/ 415916 w 415973"/>
                  <a:gd name="connsiteY9" fmla="*/ -51 h 550542"/>
                  <a:gd name="connsiteX10" fmla="*/ 368006 w 415973"/>
                  <a:gd name="connsiteY10" fmla="*/ 481819 h 55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973" h="550542">
                    <a:moveTo>
                      <a:pt x="368006" y="481819"/>
                    </a:moveTo>
                    <a:lnTo>
                      <a:pt x="362576" y="431908"/>
                    </a:lnTo>
                    <a:lnTo>
                      <a:pt x="192079" y="483914"/>
                    </a:lnTo>
                    <a:cubicBezTo>
                      <a:pt x="192079" y="483914"/>
                      <a:pt x="201127" y="503917"/>
                      <a:pt x="213319" y="531539"/>
                    </a:cubicBezTo>
                    <a:cubicBezTo>
                      <a:pt x="148073" y="524776"/>
                      <a:pt x="24343" y="585355"/>
                      <a:pt x="2817" y="519442"/>
                    </a:cubicBezTo>
                    <a:cubicBezTo>
                      <a:pt x="-23282" y="439813"/>
                      <a:pt x="136929" y="467245"/>
                      <a:pt x="136929" y="467245"/>
                    </a:cubicBezTo>
                    <a:lnTo>
                      <a:pt x="287995" y="379330"/>
                    </a:lnTo>
                    <a:cubicBezTo>
                      <a:pt x="259420" y="257219"/>
                      <a:pt x="332096" y="165398"/>
                      <a:pt x="332096" y="165398"/>
                    </a:cubicBezTo>
                    <a:lnTo>
                      <a:pt x="345907" y="250552"/>
                    </a:lnTo>
                    <a:cubicBezTo>
                      <a:pt x="352575" y="88627"/>
                      <a:pt x="415916" y="-51"/>
                      <a:pt x="415916" y="-51"/>
                    </a:cubicBezTo>
                    <a:cubicBezTo>
                      <a:pt x="363148" y="128441"/>
                      <a:pt x="365148" y="443814"/>
                      <a:pt x="368006" y="48181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0" name="Freeform: Shape 2169">
                <a:extLst>
                  <a:ext uri="{FF2B5EF4-FFF2-40B4-BE49-F238E27FC236}">
                    <a16:creationId xmlns:a16="http://schemas.microsoft.com/office/drawing/2014/main" id="{C09F09D1-9FEE-78FA-9FE4-A22BF4013F55}"/>
                  </a:ext>
                </a:extLst>
              </p:cNvPr>
              <p:cNvSpPr/>
              <p:nvPr/>
            </p:nvSpPr>
            <p:spPr>
              <a:xfrm>
                <a:off x="13017530" y="1871806"/>
                <a:ext cx="397763" cy="239961"/>
              </a:xfrm>
              <a:custGeom>
                <a:avLst/>
                <a:gdLst>
                  <a:gd name="connsiteX0" fmla="*/ 397707 w 397763"/>
                  <a:gd name="connsiteY0" fmla="*/ 48812 h 239961"/>
                  <a:gd name="connsiteX1" fmla="*/ 235782 w 397763"/>
                  <a:gd name="connsiteY1" fmla="*/ 237502 h 239961"/>
                  <a:gd name="connsiteX2" fmla="*/ 188157 w 397763"/>
                  <a:gd name="connsiteY2" fmla="*/ 204165 h 239961"/>
                  <a:gd name="connsiteX3" fmla="*/ 169107 w 397763"/>
                  <a:gd name="connsiteY3" fmla="*/ 216262 h 239961"/>
                  <a:gd name="connsiteX4" fmla="*/ -57 w 397763"/>
                  <a:gd name="connsiteY4" fmla="*/ 220072 h 239961"/>
                  <a:gd name="connsiteX5" fmla="*/ 289026 w 397763"/>
                  <a:gd name="connsiteY5" fmla="*/ -51 h 239961"/>
                  <a:gd name="connsiteX6" fmla="*/ 203301 w 397763"/>
                  <a:gd name="connsiteY6" fmla="*/ 146634 h 239961"/>
                  <a:gd name="connsiteX7" fmla="*/ 236448 w 397763"/>
                  <a:gd name="connsiteY7" fmla="*/ 179305 h 239961"/>
                  <a:gd name="connsiteX8" fmla="*/ 397707 w 397763"/>
                  <a:gd name="connsiteY8" fmla="*/ 48812 h 239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7763" h="239961">
                    <a:moveTo>
                      <a:pt x="397707" y="48812"/>
                    </a:moveTo>
                    <a:lnTo>
                      <a:pt x="235782" y="237502"/>
                    </a:lnTo>
                    <a:lnTo>
                      <a:pt x="188157" y="204165"/>
                    </a:lnTo>
                    <a:cubicBezTo>
                      <a:pt x="182137" y="208689"/>
                      <a:pt x="175765" y="212737"/>
                      <a:pt x="169107" y="216262"/>
                    </a:cubicBezTo>
                    <a:cubicBezTo>
                      <a:pt x="117081" y="246380"/>
                      <a:pt x="53273" y="247818"/>
                      <a:pt x="-57" y="220072"/>
                    </a:cubicBezTo>
                    <a:cubicBezTo>
                      <a:pt x="52330" y="147682"/>
                      <a:pt x="160344" y="41192"/>
                      <a:pt x="289026" y="-51"/>
                    </a:cubicBezTo>
                    <a:cubicBezTo>
                      <a:pt x="257270" y="46917"/>
                      <a:pt x="228628" y="95913"/>
                      <a:pt x="203301" y="146634"/>
                    </a:cubicBezTo>
                    <a:lnTo>
                      <a:pt x="236448" y="179305"/>
                    </a:lnTo>
                    <a:cubicBezTo>
                      <a:pt x="236448" y="179305"/>
                      <a:pt x="319221" y="84912"/>
                      <a:pt x="397707" y="4881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1" name="Freeform: Shape 2170">
                <a:extLst>
                  <a:ext uri="{FF2B5EF4-FFF2-40B4-BE49-F238E27FC236}">
                    <a16:creationId xmlns:a16="http://schemas.microsoft.com/office/drawing/2014/main" id="{FD7625BB-CC92-22D7-2F66-25BB65834BAF}"/>
                  </a:ext>
                </a:extLst>
              </p:cNvPr>
              <p:cNvSpPr/>
              <p:nvPr/>
            </p:nvSpPr>
            <p:spPr>
              <a:xfrm>
                <a:off x="13782522" y="1089423"/>
                <a:ext cx="411250" cy="346965"/>
              </a:xfrm>
              <a:custGeom>
                <a:avLst/>
                <a:gdLst>
                  <a:gd name="connsiteX0" fmla="*/ 24860 w 411250"/>
                  <a:gd name="connsiteY0" fmla="*/ -51 h 346965"/>
                  <a:gd name="connsiteX1" fmla="*/ 151733 w 411250"/>
                  <a:gd name="connsiteY1" fmla="*/ 255314 h 346965"/>
                  <a:gd name="connsiteX2" fmla="*/ 411193 w 411250"/>
                  <a:gd name="connsiteY2" fmla="*/ 220548 h 346965"/>
                  <a:gd name="connsiteX3" fmla="*/ 72485 w 411250"/>
                  <a:gd name="connsiteY3" fmla="*/ 315131 h 346965"/>
                  <a:gd name="connsiteX4" fmla="*/ 24860 w 411250"/>
                  <a:gd name="connsiteY4" fmla="*/ -51 h 346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1250" h="346965">
                    <a:moveTo>
                      <a:pt x="24860" y="-51"/>
                    </a:moveTo>
                    <a:cubicBezTo>
                      <a:pt x="24860" y="16618"/>
                      <a:pt x="14382" y="205403"/>
                      <a:pt x="151733" y="255314"/>
                    </a:cubicBezTo>
                    <a:cubicBezTo>
                      <a:pt x="289083" y="305225"/>
                      <a:pt x="411193" y="220548"/>
                      <a:pt x="411193" y="220548"/>
                    </a:cubicBezTo>
                    <a:cubicBezTo>
                      <a:pt x="411193" y="220548"/>
                      <a:pt x="200501" y="423335"/>
                      <a:pt x="72485" y="315131"/>
                    </a:cubicBezTo>
                    <a:cubicBezTo>
                      <a:pt x="-55532" y="206927"/>
                      <a:pt x="24860" y="-51"/>
                      <a:pt x="24860" y="-5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2" name="Freeform: Shape 2171">
                <a:extLst>
                  <a:ext uri="{FF2B5EF4-FFF2-40B4-BE49-F238E27FC236}">
                    <a16:creationId xmlns:a16="http://schemas.microsoft.com/office/drawing/2014/main" id="{C39307B6-A8BE-513E-8244-EB8D2939881E}"/>
                  </a:ext>
                </a:extLst>
              </p:cNvPr>
              <p:cNvSpPr/>
              <p:nvPr/>
            </p:nvSpPr>
            <p:spPr>
              <a:xfrm>
                <a:off x="12770122" y="925841"/>
                <a:ext cx="2545645" cy="1630812"/>
              </a:xfrm>
              <a:custGeom>
                <a:avLst/>
                <a:gdLst>
                  <a:gd name="connsiteX0" fmla="*/ 639019 w 2545645"/>
                  <a:gd name="connsiteY0" fmla="*/ 1606092 h 1630812"/>
                  <a:gd name="connsiteX1" fmla="*/ 637114 w 2545645"/>
                  <a:gd name="connsiteY1" fmla="*/ 1501317 h 1630812"/>
                  <a:gd name="connsiteX2" fmla="*/ 663974 w 2545645"/>
                  <a:gd name="connsiteY2" fmla="*/ 1465979 h 1630812"/>
                  <a:gd name="connsiteX3" fmla="*/ 659783 w 2545645"/>
                  <a:gd name="connsiteY3" fmla="*/ 1245380 h 1630812"/>
                  <a:gd name="connsiteX4" fmla="*/ 702074 w 2545645"/>
                  <a:gd name="connsiteY4" fmla="*/ 1094123 h 1630812"/>
                  <a:gd name="connsiteX5" fmla="*/ 653687 w 2545645"/>
                  <a:gd name="connsiteY5" fmla="*/ 641686 h 1630812"/>
                  <a:gd name="connsiteX6" fmla="*/ 483190 w 2545645"/>
                  <a:gd name="connsiteY6" fmla="*/ 693788 h 1630812"/>
                  <a:gd name="connsiteX7" fmla="*/ 567010 w 2545645"/>
                  <a:gd name="connsiteY7" fmla="*/ 901909 h 1630812"/>
                  <a:gd name="connsiteX8" fmla="*/ 645115 w 2545645"/>
                  <a:gd name="connsiteY8" fmla="*/ 995349 h 1630812"/>
                  <a:gd name="connsiteX9" fmla="*/ 483190 w 2545645"/>
                  <a:gd name="connsiteY9" fmla="*/ 1184039 h 1630812"/>
                  <a:gd name="connsiteX10" fmla="*/ 435565 w 2545645"/>
                  <a:gd name="connsiteY10" fmla="*/ 1150702 h 1630812"/>
                  <a:gd name="connsiteX11" fmla="*/ 167341 w 2545645"/>
                  <a:gd name="connsiteY11" fmla="*/ 1096028 h 1630812"/>
                  <a:gd name="connsiteX12" fmla="*/ 3225 w 2545645"/>
                  <a:gd name="connsiteY12" fmla="*/ 638828 h 1630812"/>
                  <a:gd name="connsiteX13" fmla="*/ 871238 w 2545645"/>
                  <a:gd name="connsiteY13" fmla="*/ -13 h 1630812"/>
                  <a:gd name="connsiteX14" fmla="*/ 1080788 w 2545645"/>
                  <a:gd name="connsiteY14" fmla="*/ 46278 h 1630812"/>
                  <a:gd name="connsiteX15" fmla="*/ 1106982 w 2545645"/>
                  <a:gd name="connsiteY15" fmla="*/ 33324 h 1630812"/>
                  <a:gd name="connsiteX16" fmla="*/ 1146035 w 2545645"/>
                  <a:gd name="connsiteY16" fmla="*/ 79520 h 1630812"/>
                  <a:gd name="connsiteX17" fmla="*/ 1615141 w 2545645"/>
                  <a:gd name="connsiteY17" fmla="*/ 155720 h 1630812"/>
                  <a:gd name="connsiteX18" fmla="*/ 1672291 w 2545645"/>
                  <a:gd name="connsiteY18" fmla="*/ 131812 h 1630812"/>
                  <a:gd name="connsiteX19" fmla="*/ 1701914 w 2545645"/>
                  <a:gd name="connsiteY19" fmla="*/ 150862 h 1630812"/>
                  <a:gd name="connsiteX20" fmla="*/ 1862600 w 2545645"/>
                  <a:gd name="connsiteY20" fmla="*/ 95046 h 1630812"/>
                  <a:gd name="connsiteX21" fmla="*/ 2536018 w 2545645"/>
                  <a:gd name="connsiteY21" fmla="*/ 605777 h 1630812"/>
                  <a:gd name="connsiteX22" fmla="*/ 1831168 w 2545645"/>
                  <a:gd name="connsiteY22" fmla="*/ 911720 h 1630812"/>
                  <a:gd name="connsiteX23" fmla="*/ 1567040 w 2545645"/>
                  <a:gd name="connsiteY23" fmla="*/ 1183944 h 1630812"/>
                  <a:gd name="connsiteX24" fmla="*/ 1689055 w 2545645"/>
                  <a:gd name="connsiteY24" fmla="*/ 1630762 h 163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545645" h="1630812">
                    <a:moveTo>
                      <a:pt x="639019" y="1606092"/>
                    </a:moveTo>
                    <a:cubicBezTo>
                      <a:pt x="639019" y="1606092"/>
                      <a:pt x="631589" y="1519605"/>
                      <a:pt x="637114" y="1501317"/>
                    </a:cubicBezTo>
                    <a:cubicBezTo>
                      <a:pt x="641686" y="1485887"/>
                      <a:pt x="663974" y="1465979"/>
                      <a:pt x="663974" y="1465979"/>
                    </a:cubicBezTo>
                    <a:cubicBezTo>
                      <a:pt x="663974" y="1465979"/>
                      <a:pt x="652259" y="1290624"/>
                      <a:pt x="659783" y="1245380"/>
                    </a:cubicBezTo>
                    <a:cubicBezTo>
                      <a:pt x="666165" y="1206614"/>
                      <a:pt x="702074" y="1094123"/>
                      <a:pt x="702074" y="1094123"/>
                    </a:cubicBezTo>
                    <a:lnTo>
                      <a:pt x="653687" y="641686"/>
                    </a:lnTo>
                    <a:lnTo>
                      <a:pt x="483190" y="693788"/>
                    </a:lnTo>
                    <a:cubicBezTo>
                      <a:pt x="483190" y="693788"/>
                      <a:pt x="555770" y="854188"/>
                      <a:pt x="567010" y="901909"/>
                    </a:cubicBezTo>
                    <a:cubicBezTo>
                      <a:pt x="578249" y="949629"/>
                      <a:pt x="645115" y="995349"/>
                      <a:pt x="645115" y="995349"/>
                    </a:cubicBezTo>
                    <a:lnTo>
                      <a:pt x="483190" y="1184039"/>
                    </a:lnTo>
                    <a:lnTo>
                      <a:pt x="435565" y="1150702"/>
                    </a:lnTo>
                    <a:cubicBezTo>
                      <a:pt x="435565" y="1150702"/>
                      <a:pt x="294595" y="1260906"/>
                      <a:pt x="167341" y="1096028"/>
                    </a:cubicBezTo>
                    <a:cubicBezTo>
                      <a:pt x="40087" y="931151"/>
                      <a:pt x="-14587" y="797038"/>
                      <a:pt x="3225" y="638828"/>
                    </a:cubicBezTo>
                    <a:cubicBezTo>
                      <a:pt x="21037" y="480618"/>
                      <a:pt x="730554" y="-4967"/>
                      <a:pt x="871238" y="-13"/>
                    </a:cubicBezTo>
                    <a:lnTo>
                      <a:pt x="1080788" y="46278"/>
                    </a:lnTo>
                    <a:cubicBezTo>
                      <a:pt x="1085265" y="42563"/>
                      <a:pt x="1097552" y="32848"/>
                      <a:pt x="1106982" y="33324"/>
                    </a:cubicBezTo>
                    <a:cubicBezTo>
                      <a:pt x="1145082" y="35324"/>
                      <a:pt x="1146035" y="79520"/>
                      <a:pt x="1146035" y="79520"/>
                    </a:cubicBezTo>
                    <a:lnTo>
                      <a:pt x="1615141" y="155720"/>
                    </a:lnTo>
                    <a:cubicBezTo>
                      <a:pt x="1615141" y="155720"/>
                      <a:pt x="1663814" y="131336"/>
                      <a:pt x="1672291" y="131812"/>
                    </a:cubicBezTo>
                    <a:cubicBezTo>
                      <a:pt x="1684778" y="132679"/>
                      <a:pt x="1695951" y="139861"/>
                      <a:pt x="1701914" y="150862"/>
                    </a:cubicBezTo>
                    <a:cubicBezTo>
                      <a:pt x="1701914" y="150862"/>
                      <a:pt x="1823357" y="78091"/>
                      <a:pt x="1862600" y="95046"/>
                    </a:cubicBezTo>
                    <a:cubicBezTo>
                      <a:pt x="1990997" y="150481"/>
                      <a:pt x="2630982" y="461473"/>
                      <a:pt x="2536018" y="605777"/>
                    </a:cubicBezTo>
                    <a:cubicBezTo>
                      <a:pt x="2401239" y="810659"/>
                      <a:pt x="1831168" y="911720"/>
                      <a:pt x="1831168" y="911720"/>
                    </a:cubicBezTo>
                    <a:cubicBezTo>
                      <a:pt x="1831168" y="911720"/>
                      <a:pt x="1641620" y="1197470"/>
                      <a:pt x="1567040" y="1183944"/>
                    </a:cubicBezTo>
                    <a:lnTo>
                      <a:pt x="1689055" y="1630762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3" name="Freeform: Shape 2172">
                <a:extLst>
                  <a:ext uri="{FF2B5EF4-FFF2-40B4-BE49-F238E27FC236}">
                    <a16:creationId xmlns:a16="http://schemas.microsoft.com/office/drawing/2014/main" id="{E31D84E5-7A7C-F8F3-33C5-0F00E6DB0664}"/>
                  </a:ext>
                </a:extLst>
              </p:cNvPr>
              <p:cNvSpPr/>
              <p:nvPr/>
            </p:nvSpPr>
            <p:spPr>
              <a:xfrm>
                <a:off x="13715344" y="32692"/>
                <a:ext cx="904902" cy="967672"/>
              </a:xfrm>
              <a:custGeom>
                <a:avLst/>
                <a:gdLst>
                  <a:gd name="connsiteX0" fmla="*/ 512757 w 904902"/>
                  <a:gd name="connsiteY0" fmla="*/ 22741 h 967672"/>
                  <a:gd name="connsiteX1" fmla="*/ 745262 w 904902"/>
                  <a:gd name="connsiteY1" fmla="*/ 87225 h 967672"/>
                  <a:gd name="connsiteX2" fmla="*/ 808318 w 904902"/>
                  <a:gd name="connsiteY2" fmla="*/ 967621 h 967672"/>
                  <a:gd name="connsiteX3" fmla="*/ 38031 w 904902"/>
                  <a:gd name="connsiteY3" fmla="*/ 905042 h 967672"/>
                  <a:gd name="connsiteX4" fmla="*/ 6408 w 904902"/>
                  <a:gd name="connsiteY4" fmla="*/ 436221 h 967672"/>
                  <a:gd name="connsiteX5" fmla="*/ 512757 w 904902"/>
                  <a:gd name="connsiteY5" fmla="*/ 22741 h 96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4902" h="967672">
                    <a:moveTo>
                      <a:pt x="512757" y="22741"/>
                    </a:moveTo>
                    <a:cubicBezTo>
                      <a:pt x="512757" y="22741"/>
                      <a:pt x="649917" y="1977"/>
                      <a:pt x="745262" y="87225"/>
                    </a:cubicBezTo>
                    <a:cubicBezTo>
                      <a:pt x="865658" y="195048"/>
                      <a:pt x="1000913" y="485751"/>
                      <a:pt x="808318" y="967621"/>
                    </a:cubicBezTo>
                    <a:cubicBezTo>
                      <a:pt x="808318" y="967621"/>
                      <a:pt x="523711" y="778645"/>
                      <a:pt x="38031" y="905042"/>
                    </a:cubicBezTo>
                    <a:cubicBezTo>
                      <a:pt x="38031" y="905042"/>
                      <a:pt x="79846" y="791980"/>
                      <a:pt x="6408" y="436221"/>
                    </a:cubicBezTo>
                    <a:cubicBezTo>
                      <a:pt x="-26739" y="275534"/>
                      <a:pt x="56700" y="-95274"/>
                      <a:pt x="512757" y="2274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4" name="Freeform: Shape 2173">
                <a:extLst>
                  <a:ext uri="{FF2B5EF4-FFF2-40B4-BE49-F238E27FC236}">
                    <a16:creationId xmlns:a16="http://schemas.microsoft.com/office/drawing/2014/main" id="{0AFB3DBE-7983-2858-CE86-313DF655B8D1}"/>
                  </a:ext>
                </a:extLst>
              </p:cNvPr>
              <p:cNvSpPr/>
              <p:nvPr/>
            </p:nvSpPr>
            <p:spPr>
              <a:xfrm>
                <a:off x="13877955" y="642605"/>
                <a:ext cx="561372" cy="625836"/>
              </a:xfrm>
              <a:custGeom>
                <a:avLst/>
                <a:gdLst>
                  <a:gd name="connsiteX0" fmla="*/ 142215 w 561372"/>
                  <a:gd name="connsiteY0" fmla="*/ 622503 h 625836"/>
                  <a:gd name="connsiteX1" fmla="*/ 561315 w 561372"/>
                  <a:gd name="connsiteY1" fmla="*/ 430669 h 625836"/>
                  <a:gd name="connsiteX2" fmla="*/ 441014 w 561372"/>
                  <a:gd name="connsiteY2" fmla="*/ 365328 h 625836"/>
                  <a:gd name="connsiteX3" fmla="*/ 536740 w 561372"/>
                  <a:gd name="connsiteY3" fmla="*/ -51 h 625836"/>
                  <a:gd name="connsiteX4" fmla="*/ 129451 w 561372"/>
                  <a:gd name="connsiteY4" fmla="*/ 124631 h 625836"/>
                  <a:gd name="connsiteX5" fmla="*/ 168504 w 561372"/>
                  <a:gd name="connsiteY5" fmla="*/ 191306 h 625836"/>
                  <a:gd name="connsiteX6" fmla="*/ 161741 w 561372"/>
                  <a:gd name="connsiteY6" fmla="*/ 333610 h 625836"/>
                  <a:gd name="connsiteX7" fmla="*/ 158122 w 561372"/>
                  <a:gd name="connsiteY7" fmla="*/ 335991 h 625836"/>
                  <a:gd name="connsiteX8" fmla="*/ 5722 w 561372"/>
                  <a:gd name="connsiteY8" fmla="*/ 329323 h 625836"/>
                  <a:gd name="connsiteX9" fmla="*/ 142215 w 561372"/>
                  <a:gd name="connsiteY9" fmla="*/ 622503 h 625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1372" h="625836">
                    <a:moveTo>
                      <a:pt x="142215" y="622503"/>
                    </a:moveTo>
                    <a:cubicBezTo>
                      <a:pt x="345193" y="655364"/>
                      <a:pt x="561315" y="430669"/>
                      <a:pt x="561315" y="430669"/>
                    </a:cubicBezTo>
                    <a:cubicBezTo>
                      <a:pt x="561315" y="430669"/>
                      <a:pt x="450920" y="417049"/>
                      <a:pt x="441014" y="365328"/>
                    </a:cubicBezTo>
                    <a:cubicBezTo>
                      <a:pt x="409391" y="201784"/>
                      <a:pt x="536740" y="-51"/>
                      <a:pt x="536740" y="-51"/>
                    </a:cubicBezTo>
                    <a:cubicBezTo>
                      <a:pt x="536740" y="-51"/>
                      <a:pt x="43726" y="12903"/>
                      <a:pt x="129451" y="124631"/>
                    </a:cubicBezTo>
                    <a:cubicBezTo>
                      <a:pt x="145491" y="144938"/>
                      <a:pt x="158636" y="167379"/>
                      <a:pt x="168504" y="191306"/>
                    </a:cubicBezTo>
                    <a:cubicBezTo>
                      <a:pt x="198317" y="264649"/>
                      <a:pt x="178029" y="320084"/>
                      <a:pt x="161741" y="333610"/>
                    </a:cubicBezTo>
                    <a:cubicBezTo>
                      <a:pt x="160598" y="334505"/>
                      <a:pt x="159388" y="335295"/>
                      <a:pt x="158122" y="335991"/>
                    </a:cubicBezTo>
                    <a:cubicBezTo>
                      <a:pt x="128308" y="349612"/>
                      <a:pt x="5722" y="329323"/>
                      <a:pt x="5722" y="329323"/>
                    </a:cubicBezTo>
                    <a:cubicBezTo>
                      <a:pt x="5722" y="329323"/>
                      <a:pt x="-42951" y="592023"/>
                      <a:pt x="142215" y="622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5" name="Freeform: Shape 2174">
                <a:extLst>
                  <a:ext uri="{FF2B5EF4-FFF2-40B4-BE49-F238E27FC236}">
                    <a16:creationId xmlns:a16="http://schemas.microsoft.com/office/drawing/2014/main" id="{92D728A4-3A80-25BC-9DB9-6E3A13DCECD9}"/>
                  </a:ext>
                </a:extLst>
              </p:cNvPr>
              <p:cNvSpPr/>
              <p:nvPr/>
            </p:nvSpPr>
            <p:spPr>
              <a:xfrm>
                <a:off x="14076996" y="1135047"/>
                <a:ext cx="292417" cy="56578"/>
              </a:xfrm>
              <a:custGeom>
                <a:avLst/>
                <a:gdLst>
                  <a:gd name="connsiteX0" fmla="*/ 292360 w 292417"/>
                  <a:gd name="connsiteY0" fmla="*/ -51 h 56578"/>
                  <a:gd name="connsiteX1" fmla="*/ 61665 w 292417"/>
                  <a:gd name="connsiteY1" fmla="*/ 26333 h 56578"/>
                  <a:gd name="connsiteX2" fmla="*/ -57 w 292417"/>
                  <a:gd name="connsiteY2" fmla="*/ 56527 h 56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417" h="56578">
                    <a:moveTo>
                      <a:pt x="292360" y="-51"/>
                    </a:moveTo>
                    <a:cubicBezTo>
                      <a:pt x="292360" y="-51"/>
                      <a:pt x="198825" y="37477"/>
                      <a:pt x="61665" y="26333"/>
                    </a:cubicBezTo>
                    <a:lnTo>
                      <a:pt x="-57" y="56527"/>
                    </a:ln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2F88BFE5-6221-B580-A9A1-D591116C6600}"/>
                  </a:ext>
                </a:extLst>
              </p:cNvPr>
              <p:cNvSpPr/>
              <p:nvPr/>
            </p:nvSpPr>
            <p:spPr>
              <a:xfrm>
                <a:off x="13878209" y="1054371"/>
                <a:ext cx="136874" cy="132302"/>
              </a:xfrm>
              <a:custGeom>
                <a:avLst/>
                <a:gdLst>
                  <a:gd name="connsiteX0" fmla="*/ 136817 w 136874"/>
                  <a:gd name="connsiteY0" fmla="*/ 132251 h 132302"/>
                  <a:gd name="connsiteX1" fmla="*/ 132340 w 136874"/>
                  <a:gd name="connsiteY1" fmla="*/ 91675 h 132302"/>
                  <a:gd name="connsiteX2" fmla="*/ -57 w 136874"/>
                  <a:gd name="connsiteY2" fmla="*/ -51 h 132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874" h="132302">
                    <a:moveTo>
                      <a:pt x="136817" y="132251"/>
                    </a:moveTo>
                    <a:lnTo>
                      <a:pt x="132340" y="91675"/>
                    </a:lnTo>
                    <a:cubicBezTo>
                      <a:pt x="132340" y="91675"/>
                      <a:pt x="31280" y="60052"/>
                      <a:pt x="-57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BA061303-74EC-6BE3-38C6-EF1CAE18E3B9}"/>
                  </a:ext>
                </a:extLst>
              </p:cNvPr>
              <p:cNvSpPr/>
              <p:nvPr/>
            </p:nvSpPr>
            <p:spPr>
              <a:xfrm>
                <a:off x="14039944" y="809339"/>
                <a:ext cx="221837" cy="172417"/>
              </a:xfrm>
              <a:custGeom>
                <a:avLst/>
                <a:gdLst>
                  <a:gd name="connsiteX0" fmla="*/ -57 w 221837"/>
                  <a:gd name="connsiteY0" fmla="*/ 167066 h 172417"/>
                  <a:gd name="connsiteX1" fmla="*/ 221780 w 221837"/>
                  <a:gd name="connsiteY1" fmla="*/ 12952 h 172417"/>
                  <a:gd name="connsiteX2" fmla="*/ 6705 w 221837"/>
                  <a:gd name="connsiteY2" fmla="*/ 24763 h 172417"/>
                  <a:gd name="connsiteX3" fmla="*/ -57 w 221837"/>
                  <a:gd name="connsiteY3" fmla="*/ 167066 h 17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37" h="172417">
                    <a:moveTo>
                      <a:pt x="-57" y="167066"/>
                    </a:moveTo>
                    <a:cubicBezTo>
                      <a:pt x="150819" y="206500"/>
                      <a:pt x="221780" y="12952"/>
                      <a:pt x="221780" y="12952"/>
                    </a:cubicBezTo>
                    <a:cubicBezTo>
                      <a:pt x="221780" y="12952"/>
                      <a:pt x="101003" y="-23053"/>
                      <a:pt x="6705" y="24763"/>
                    </a:cubicBezTo>
                    <a:cubicBezTo>
                      <a:pt x="36519" y="98105"/>
                      <a:pt x="15849" y="153541"/>
                      <a:pt x="-57" y="16706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8" name="Freeform: Shape 2177">
                <a:extLst>
                  <a:ext uri="{FF2B5EF4-FFF2-40B4-BE49-F238E27FC236}">
                    <a16:creationId xmlns:a16="http://schemas.microsoft.com/office/drawing/2014/main" id="{EC04C10F-EBD7-83D9-AF52-B27626333796}"/>
                  </a:ext>
                </a:extLst>
              </p:cNvPr>
              <p:cNvSpPr/>
              <p:nvPr/>
            </p:nvSpPr>
            <p:spPr>
              <a:xfrm>
                <a:off x="13892168" y="106108"/>
                <a:ext cx="542083" cy="800870"/>
              </a:xfrm>
              <a:custGeom>
                <a:avLst/>
                <a:gdLst>
                  <a:gd name="connsiteX0" fmla="*/ 530814 w 542083"/>
                  <a:gd name="connsiteY0" fmla="*/ 434148 h 800870"/>
                  <a:gd name="connsiteX1" fmla="*/ 213060 w 542083"/>
                  <a:gd name="connsiteY1" fmla="*/ 1141 h 800870"/>
                  <a:gd name="connsiteX2" fmla="*/ 5606 w 542083"/>
                  <a:gd name="connsiteY2" fmla="*/ 334516 h 800870"/>
                  <a:gd name="connsiteX3" fmla="*/ 33228 w 542083"/>
                  <a:gd name="connsiteY3" fmla="*/ 610074 h 800870"/>
                  <a:gd name="connsiteX4" fmla="*/ 200583 w 542083"/>
                  <a:gd name="connsiteY4" fmla="*/ 798955 h 800870"/>
                  <a:gd name="connsiteX5" fmla="*/ 448995 w 542083"/>
                  <a:gd name="connsiteY5" fmla="*/ 625791 h 80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2083" h="800870">
                    <a:moveTo>
                      <a:pt x="530814" y="434148"/>
                    </a:moveTo>
                    <a:cubicBezTo>
                      <a:pt x="567581" y="228027"/>
                      <a:pt x="526719" y="-19338"/>
                      <a:pt x="213060" y="1141"/>
                    </a:cubicBezTo>
                    <a:cubicBezTo>
                      <a:pt x="-11063" y="15810"/>
                      <a:pt x="-9253" y="261555"/>
                      <a:pt x="5606" y="334516"/>
                    </a:cubicBezTo>
                    <a:cubicBezTo>
                      <a:pt x="30561" y="458341"/>
                      <a:pt x="-5157" y="506442"/>
                      <a:pt x="33228" y="610074"/>
                    </a:cubicBezTo>
                    <a:cubicBezTo>
                      <a:pt x="60851" y="684465"/>
                      <a:pt x="125049" y="767808"/>
                      <a:pt x="200583" y="798955"/>
                    </a:cubicBezTo>
                    <a:cubicBezTo>
                      <a:pt x="247065" y="818005"/>
                      <a:pt x="435088" y="686179"/>
                      <a:pt x="448995" y="625791"/>
                    </a:cubicBezTo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9" name="Freeform: Shape 2178">
                <a:extLst>
                  <a:ext uri="{FF2B5EF4-FFF2-40B4-BE49-F238E27FC236}">
                    <a16:creationId xmlns:a16="http://schemas.microsoft.com/office/drawing/2014/main" id="{A9089CF4-D43B-9E66-E55B-DA7B2EA025F3}"/>
                  </a:ext>
                </a:extLst>
              </p:cNvPr>
              <p:cNvSpPr/>
              <p:nvPr/>
            </p:nvSpPr>
            <p:spPr>
              <a:xfrm>
                <a:off x="13967263" y="479537"/>
                <a:ext cx="61631" cy="178022"/>
              </a:xfrm>
              <a:custGeom>
                <a:avLst/>
                <a:gdLst>
                  <a:gd name="connsiteX0" fmla="*/ 61574 w 61631"/>
                  <a:gd name="connsiteY0" fmla="*/ -51 h 178022"/>
                  <a:gd name="connsiteX1" fmla="*/ 7948 w 61631"/>
                  <a:gd name="connsiteY1" fmla="*/ 122631 h 178022"/>
                  <a:gd name="connsiteX2" fmla="*/ 49001 w 61631"/>
                  <a:gd name="connsiteY2" fmla="*/ 177971 h 178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631" h="178022">
                    <a:moveTo>
                      <a:pt x="61574" y="-51"/>
                    </a:moveTo>
                    <a:cubicBezTo>
                      <a:pt x="59669" y="22999"/>
                      <a:pt x="57002" y="80340"/>
                      <a:pt x="7948" y="122631"/>
                    </a:cubicBezTo>
                    <a:cubicBezTo>
                      <a:pt x="-23770" y="149968"/>
                      <a:pt x="49001" y="177971"/>
                      <a:pt x="49001" y="17797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0" name="Freeform: Shape 2179">
                <a:extLst>
                  <a:ext uri="{FF2B5EF4-FFF2-40B4-BE49-F238E27FC236}">
                    <a16:creationId xmlns:a16="http://schemas.microsoft.com/office/drawing/2014/main" id="{48C27199-8950-EC4B-948E-733E19397193}"/>
                  </a:ext>
                </a:extLst>
              </p:cNvPr>
              <p:cNvSpPr/>
              <p:nvPr/>
            </p:nvSpPr>
            <p:spPr>
              <a:xfrm>
                <a:off x="13860779" y="387592"/>
                <a:ext cx="116014" cy="32032"/>
              </a:xfrm>
              <a:custGeom>
                <a:avLst/>
                <a:gdLst>
                  <a:gd name="connsiteX0" fmla="*/ 115957 w 116014"/>
                  <a:gd name="connsiteY0" fmla="*/ 10074 h 32032"/>
                  <a:gd name="connsiteX1" fmla="*/ -57 w 116014"/>
                  <a:gd name="connsiteY1" fmla="*/ 31982 h 3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014" h="32032">
                    <a:moveTo>
                      <a:pt x="115957" y="10074"/>
                    </a:moveTo>
                    <a:cubicBezTo>
                      <a:pt x="115957" y="10074"/>
                      <a:pt x="46710" y="-23644"/>
                      <a:pt x="-57" y="3198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5FAA6D11-AD41-26D3-4C59-402D19B1769D}"/>
                  </a:ext>
                </a:extLst>
              </p:cNvPr>
              <p:cNvSpPr/>
              <p:nvPr/>
            </p:nvSpPr>
            <p:spPr>
              <a:xfrm>
                <a:off x="14093189" y="384059"/>
                <a:ext cx="148018" cy="15087"/>
              </a:xfrm>
              <a:custGeom>
                <a:avLst/>
                <a:gdLst>
                  <a:gd name="connsiteX0" fmla="*/ -57 w 148018"/>
                  <a:gd name="connsiteY0" fmla="*/ 9226 h 15087"/>
                  <a:gd name="connsiteX1" fmla="*/ 147961 w 148018"/>
                  <a:gd name="connsiteY1" fmla="*/ 15036 h 15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018" h="15087">
                    <a:moveTo>
                      <a:pt x="-57" y="9226"/>
                    </a:moveTo>
                    <a:cubicBezTo>
                      <a:pt x="48615" y="-4890"/>
                      <a:pt x="100546" y="-2852"/>
                      <a:pt x="147961" y="15036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A1B884A5-2791-0DC2-13FC-4B72794B1436}"/>
                  </a:ext>
                </a:extLst>
              </p:cNvPr>
              <p:cNvSpPr/>
              <p:nvPr/>
            </p:nvSpPr>
            <p:spPr>
              <a:xfrm>
                <a:off x="14164535" y="451713"/>
                <a:ext cx="52591" cy="72222"/>
              </a:xfrm>
              <a:custGeom>
                <a:avLst/>
                <a:gdLst>
                  <a:gd name="connsiteX0" fmla="*/ 224 w 52591"/>
                  <a:gd name="connsiteY0" fmla="*/ 38917 h 72222"/>
                  <a:gd name="connsiteX1" fmla="*/ 30133 w 52591"/>
                  <a:gd name="connsiteY1" fmla="*/ 72064 h 72222"/>
                  <a:gd name="connsiteX2" fmla="*/ 52231 w 52591"/>
                  <a:gd name="connsiteY2" fmla="*/ 33297 h 72222"/>
                  <a:gd name="connsiteX3" fmla="*/ 22322 w 52591"/>
                  <a:gd name="connsiteY3" fmla="*/ 55 h 72222"/>
                  <a:gd name="connsiteX4" fmla="*/ 224 w 52591"/>
                  <a:gd name="connsiteY4" fmla="*/ 38917 h 72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91" h="72222">
                    <a:moveTo>
                      <a:pt x="224" y="38917"/>
                    </a:moveTo>
                    <a:cubicBezTo>
                      <a:pt x="2415" y="58729"/>
                      <a:pt x="15750" y="73588"/>
                      <a:pt x="30133" y="72064"/>
                    </a:cubicBezTo>
                    <a:cubicBezTo>
                      <a:pt x="44516" y="70540"/>
                      <a:pt x="54422" y="53014"/>
                      <a:pt x="52231" y="33297"/>
                    </a:cubicBezTo>
                    <a:cubicBezTo>
                      <a:pt x="50040" y="13581"/>
                      <a:pt x="36705" y="-1469"/>
                      <a:pt x="22322" y="55"/>
                    </a:cubicBezTo>
                    <a:cubicBezTo>
                      <a:pt x="7940" y="1579"/>
                      <a:pt x="-1871" y="19010"/>
                      <a:pt x="224" y="3891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DEE4B011-1A6C-229B-46BB-760A3A3D1444}"/>
                  </a:ext>
                </a:extLst>
              </p:cNvPr>
              <p:cNvSpPr/>
              <p:nvPr/>
            </p:nvSpPr>
            <p:spPr>
              <a:xfrm>
                <a:off x="14019751" y="666132"/>
                <a:ext cx="155025" cy="106742"/>
              </a:xfrm>
              <a:custGeom>
                <a:avLst/>
                <a:gdLst>
                  <a:gd name="connsiteX0" fmla="*/ -57 w 155025"/>
                  <a:gd name="connsiteY0" fmla="*/ 56527 h 106742"/>
                  <a:gd name="connsiteX1" fmla="*/ 154819 w 155025"/>
                  <a:gd name="connsiteY1" fmla="*/ -51 h 106742"/>
                  <a:gd name="connsiteX2" fmla="*/ 88811 w 155025"/>
                  <a:gd name="connsiteY2" fmla="*/ 104724 h 106742"/>
                  <a:gd name="connsiteX3" fmla="*/ 11754 w 155025"/>
                  <a:gd name="connsiteY3" fmla="*/ 55099 h 10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5025" h="106742">
                    <a:moveTo>
                      <a:pt x="-57" y="56527"/>
                    </a:moveTo>
                    <a:cubicBezTo>
                      <a:pt x="55007" y="48907"/>
                      <a:pt x="107813" y="29619"/>
                      <a:pt x="154819" y="-51"/>
                    </a:cubicBezTo>
                    <a:cubicBezTo>
                      <a:pt x="154819" y="-51"/>
                      <a:pt x="161296" y="86436"/>
                      <a:pt x="88811" y="104724"/>
                    </a:cubicBezTo>
                    <a:cubicBezTo>
                      <a:pt x="33280" y="118535"/>
                      <a:pt x="11754" y="55099"/>
                      <a:pt x="11754" y="55099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4" name="Freeform: Shape 2183">
                <a:extLst>
                  <a:ext uri="{FF2B5EF4-FFF2-40B4-BE49-F238E27FC236}">
                    <a16:creationId xmlns:a16="http://schemas.microsoft.com/office/drawing/2014/main" id="{5EC90D9F-FFB5-ED48-869D-77DC8F6A6524}"/>
                  </a:ext>
                </a:extLst>
              </p:cNvPr>
              <p:cNvSpPr/>
              <p:nvPr/>
            </p:nvSpPr>
            <p:spPr>
              <a:xfrm>
                <a:off x="13752041" y="48245"/>
                <a:ext cx="768057" cy="804671"/>
              </a:xfrm>
              <a:custGeom>
                <a:avLst/>
                <a:gdLst>
                  <a:gd name="connsiteX0" fmla="*/ 471297 w 768057"/>
                  <a:gd name="connsiteY0" fmla="*/ 137490 h 804671"/>
                  <a:gd name="connsiteX1" fmla="*/ 667035 w 768057"/>
                  <a:gd name="connsiteY1" fmla="*/ 470865 h 804671"/>
                  <a:gd name="connsiteX2" fmla="*/ 768000 w 768057"/>
                  <a:gd name="connsiteY2" fmla="*/ 235788 h 804671"/>
                  <a:gd name="connsiteX3" fmla="*/ 615600 w 768057"/>
                  <a:gd name="connsiteY3" fmla="*/ 66624 h 804671"/>
                  <a:gd name="connsiteX4" fmla="*/ 385381 w 768057"/>
                  <a:gd name="connsiteY4" fmla="*/ -51 h 804671"/>
                  <a:gd name="connsiteX5" fmla="*/ 83915 w 768057"/>
                  <a:gd name="connsiteY5" fmla="*/ 804621 h 804671"/>
                  <a:gd name="connsiteX6" fmla="*/ 471297 w 768057"/>
                  <a:gd name="connsiteY6" fmla="*/ 137490 h 80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8057" h="804671">
                    <a:moveTo>
                      <a:pt x="471297" y="137490"/>
                    </a:moveTo>
                    <a:cubicBezTo>
                      <a:pt x="471297" y="137490"/>
                      <a:pt x="451389" y="381806"/>
                      <a:pt x="667035" y="470865"/>
                    </a:cubicBezTo>
                    <a:lnTo>
                      <a:pt x="768000" y="235788"/>
                    </a:lnTo>
                    <a:lnTo>
                      <a:pt x="615600" y="66624"/>
                    </a:lnTo>
                    <a:lnTo>
                      <a:pt x="385381" y="-51"/>
                    </a:lnTo>
                    <a:cubicBezTo>
                      <a:pt x="41052" y="21380"/>
                      <a:pt x="-106585" y="235216"/>
                      <a:pt x="83915" y="804621"/>
                    </a:cubicBezTo>
                    <a:cubicBezTo>
                      <a:pt x="83915" y="804621"/>
                      <a:pt x="30480" y="126441"/>
                      <a:pt x="471297" y="13749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7D8451C5-7324-7B26-C67F-2F9D7D2106B1}"/>
                  </a:ext>
                </a:extLst>
              </p:cNvPr>
              <p:cNvSpPr/>
              <p:nvPr/>
            </p:nvSpPr>
            <p:spPr>
              <a:xfrm>
                <a:off x="14371894" y="462024"/>
                <a:ext cx="109135" cy="205400"/>
              </a:xfrm>
              <a:custGeom>
                <a:avLst/>
                <a:gdLst>
                  <a:gd name="connsiteX0" fmla="*/ 34 w 109135"/>
                  <a:gd name="connsiteY0" fmla="*/ 67087 h 205400"/>
                  <a:gd name="connsiteX1" fmla="*/ 89950 w 109135"/>
                  <a:gd name="connsiteY1" fmla="*/ 14604 h 205400"/>
                  <a:gd name="connsiteX2" fmla="*/ 59470 w 109135"/>
                  <a:gd name="connsiteY2" fmla="*/ 183863 h 205400"/>
                  <a:gd name="connsiteX3" fmla="*/ 891 w 109135"/>
                  <a:gd name="connsiteY3" fmla="*/ 196817 h 20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135" h="205400">
                    <a:moveTo>
                      <a:pt x="34" y="67087"/>
                    </a:moveTo>
                    <a:cubicBezTo>
                      <a:pt x="-2919" y="39655"/>
                      <a:pt x="66709" y="-30259"/>
                      <a:pt x="89950" y="14604"/>
                    </a:cubicBezTo>
                    <a:cubicBezTo>
                      <a:pt x="130050" y="90804"/>
                      <a:pt x="100903" y="157479"/>
                      <a:pt x="59470" y="183863"/>
                    </a:cubicBezTo>
                    <a:cubicBezTo>
                      <a:pt x="40896" y="195579"/>
                      <a:pt x="17369" y="217487"/>
                      <a:pt x="891" y="196817"/>
                    </a:cubicBezTo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EA101053-7914-452C-D2C2-D17CE5713E64}"/>
                  </a:ext>
                </a:extLst>
              </p:cNvPr>
              <p:cNvSpPr/>
              <p:nvPr/>
            </p:nvSpPr>
            <p:spPr>
              <a:xfrm>
                <a:off x="13954608" y="460843"/>
                <a:ext cx="52585" cy="72236"/>
              </a:xfrm>
              <a:custGeom>
                <a:avLst/>
                <a:gdLst>
                  <a:gd name="connsiteX0" fmla="*/ 220 w 52585"/>
                  <a:gd name="connsiteY0" fmla="*/ 38836 h 72236"/>
                  <a:gd name="connsiteX1" fmla="*/ 30129 w 52585"/>
                  <a:gd name="connsiteY1" fmla="*/ 72078 h 72236"/>
                  <a:gd name="connsiteX2" fmla="*/ 52227 w 52585"/>
                  <a:gd name="connsiteY2" fmla="*/ 33216 h 72236"/>
                  <a:gd name="connsiteX3" fmla="*/ 22413 w 52585"/>
                  <a:gd name="connsiteY3" fmla="*/ 69 h 72236"/>
                  <a:gd name="connsiteX4" fmla="*/ 220 w 52585"/>
                  <a:gd name="connsiteY4" fmla="*/ 38836 h 7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585" h="72236">
                    <a:moveTo>
                      <a:pt x="220" y="38836"/>
                    </a:moveTo>
                    <a:cubicBezTo>
                      <a:pt x="2411" y="58743"/>
                      <a:pt x="15841" y="73602"/>
                      <a:pt x="30129" y="72078"/>
                    </a:cubicBezTo>
                    <a:cubicBezTo>
                      <a:pt x="44416" y="70554"/>
                      <a:pt x="54417" y="53028"/>
                      <a:pt x="52227" y="33216"/>
                    </a:cubicBezTo>
                    <a:cubicBezTo>
                      <a:pt x="50036" y="13404"/>
                      <a:pt x="36701" y="-1550"/>
                      <a:pt x="22413" y="69"/>
                    </a:cubicBezTo>
                    <a:cubicBezTo>
                      <a:pt x="8126" y="1688"/>
                      <a:pt x="-1875" y="18928"/>
                      <a:pt x="220" y="3883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7" name="Graphic 2">
                <a:extLst>
                  <a:ext uri="{FF2B5EF4-FFF2-40B4-BE49-F238E27FC236}">
                    <a16:creationId xmlns:a16="http://schemas.microsoft.com/office/drawing/2014/main" id="{E3B832EC-0C96-8E7B-D1C8-3B15C2D794E5}"/>
                  </a:ext>
                </a:extLst>
              </p:cNvPr>
              <p:cNvGrpSpPr/>
              <p:nvPr/>
            </p:nvGrpSpPr>
            <p:grpSpPr>
              <a:xfrm>
                <a:off x="13800200" y="81427"/>
                <a:ext cx="790765" cy="858072"/>
                <a:chOff x="13800200" y="81427"/>
                <a:chExt cx="790765" cy="858072"/>
              </a:xfrm>
              <a:noFill/>
            </p:grpSpPr>
            <p:sp>
              <p:nvSpPr>
                <p:cNvPr id="2215" name="Freeform: Shape 2214">
                  <a:extLst>
                    <a:ext uri="{FF2B5EF4-FFF2-40B4-BE49-F238E27FC236}">
                      <a16:creationId xmlns:a16="http://schemas.microsoft.com/office/drawing/2014/main" id="{875F0F19-75BD-659E-734F-4C68E8BBBFE7}"/>
                    </a:ext>
                  </a:extLst>
                </p:cNvPr>
                <p:cNvSpPr/>
                <p:nvPr/>
              </p:nvSpPr>
              <p:spPr>
                <a:xfrm>
                  <a:off x="13800200" y="459630"/>
                  <a:ext cx="5333" cy="50006"/>
                </a:xfrm>
                <a:custGeom>
                  <a:avLst/>
                  <a:gdLst>
                    <a:gd name="connsiteX0" fmla="*/ 5277 w 5333"/>
                    <a:gd name="connsiteY0" fmla="*/ -51 h 50006"/>
                    <a:gd name="connsiteX1" fmla="*/ -57 w 5333"/>
                    <a:gd name="connsiteY1" fmla="*/ 49955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33" h="50006">
                      <a:moveTo>
                        <a:pt x="5277" y="-51"/>
                      </a:moveTo>
                      <a:cubicBezTo>
                        <a:pt x="2705" y="16522"/>
                        <a:pt x="895" y="33286"/>
                        <a:pt x="-57" y="49955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6" name="Freeform: Shape 2215">
                  <a:extLst>
                    <a:ext uri="{FF2B5EF4-FFF2-40B4-BE49-F238E27FC236}">
                      <a16:creationId xmlns:a16="http://schemas.microsoft.com/office/drawing/2014/main" id="{1E5D50BB-E329-1BE6-2897-82E1BC3D08D5}"/>
                    </a:ext>
                  </a:extLst>
                </p:cNvPr>
                <p:cNvSpPr/>
                <p:nvPr/>
              </p:nvSpPr>
              <p:spPr>
                <a:xfrm>
                  <a:off x="13812868" y="141073"/>
                  <a:ext cx="374808" cy="281028"/>
                </a:xfrm>
                <a:custGeom>
                  <a:avLst/>
                  <a:gdLst>
                    <a:gd name="connsiteX0" fmla="*/ 374751 w 374808"/>
                    <a:gd name="connsiteY0" fmla="*/ 85 h 281028"/>
                    <a:gd name="connsiteX1" fmla="*/ -57 w 374808"/>
                    <a:gd name="connsiteY1" fmla="*/ 280977 h 28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4808" h="281028">
                      <a:moveTo>
                        <a:pt x="374751" y="85"/>
                      </a:moveTo>
                      <a:cubicBezTo>
                        <a:pt x="200444" y="-4487"/>
                        <a:pt x="38519" y="106574"/>
                        <a:pt x="-57" y="280977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7" name="Freeform: Shape 2216">
                  <a:extLst>
                    <a:ext uri="{FF2B5EF4-FFF2-40B4-BE49-F238E27FC236}">
                      <a16:creationId xmlns:a16="http://schemas.microsoft.com/office/drawing/2014/main" id="{7C07B769-8CB7-C4FE-D7F1-E042E594D644}"/>
                    </a:ext>
                  </a:extLst>
                </p:cNvPr>
                <p:cNvSpPr/>
                <p:nvPr/>
              </p:nvSpPr>
              <p:spPr>
                <a:xfrm>
                  <a:off x="13811058" y="81427"/>
                  <a:ext cx="345471" cy="117789"/>
                </a:xfrm>
                <a:custGeom>
                  <a:avLst/>
                  <a:gdLst>
                    <a:gd name="connsiteX0" fmla="*/ 345414 w 345471"/>
                    <a:gd name="connsiteY0" fmla="*/ 10106 h 117789"/>
                    <a:gd name="connsiteX1" fmla="*/ -57 w 345471"/>
                    <a:gd name="connsiteY1" fmla="*/ 117738 h 117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5471" h="117789">
                      <a:moveTo>
                        <a:pt x="345414" y="10106"/>
                      </a:moveTo>
                      <a:cubicBezTo>
                        <a:pt x="345414" y="10106"/>
                        <a:pt x="94145" y="-48949"/>
                        <a:pt x="-57" y="117738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8" name="Freeform: Shape 2217">
                  <a:extLst>
                    <a:ext uri="{FF2B5EF4-FFF2-40B4-BE49-F238E27FC236}">
                      <a16:creationId xmlns:a16="http://schemas.microsoft.com/office/drawing/2014/main" id="{38138A81-3E69-CD82-5D5C-8D2EF972BB4B}"/>
                    </a:ext>
                  </a:extLst>
                </p:cNvPr>
                <p:cNvSpPr/>
                <p:nvPr/>
              </p:nvSpPr>
              <p:spPr>
                <a:xfrm>
                  <a:off x="14360365" y="382001"/>
                  <a:ext cx="54197" cy="57150"/>
                </a:xfrm>
                <a:custGeom>
                  <a:avLst/>
                  <a:gdLst>
                    <a:gd name="connsiteX0" fmla="*/ -57 w 54197"/>
                    <a:gd name="connsiteY0" fmla="*/ -51 h 57150"/>
                    <a:gd name="connsiteX1" fmla="*/ 54140 w 54197"/>
                    <a:gd name="connsiteY1" fmla="*/ 57099 h 57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4197" h="57150">
                      <a:moveTo>
                        <a:pt x="-57" y="-51"/>
                      </a:moveTo>
                      <a:cubicBezTo>
                        <a:pt x="15116" y="21542"/>
                        <a:pt x="33375" y="40802"/>
                        <a:pt x="54140" y="57099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9" name="Freeform: Shape 2218">
                  <a:extLst>
                    <a:ext uri="{FF2B5EF4-FFF2-40B4-BE49-F238E27FC236}">
                      <a16:creationId xmlns:a16="http://schemas.microsoft.com/office/drawing/2014/main" id="{13A41508-C7B6-3017-AA2C-EE8CDBA8A478}"/>
                    </a:ext>
                  </a:extLst>
                </p:cNvPr>
                <p:cNvSpPr/>
                <p:nvPr/>
              </p:nvSpPr>
              <p:spPr>
                <a:xfrm>
                  <a:off x="14260733" y="124159"/>
                  <a:ext cx="80105" cy="227075"/>
                </a:xfrm>
                <a:custGeom>
                  <a:avLst/>
                  <a:gdLst>
                    <a:gd name="connsiteX0" fmla="*/ -57 w 80105"/>
                    <a:gd name="connsiteY0" fmla="*/ -51 h 227075"/>
                    <a:gd name="connsiteX1" fmla="*/ 80048 w 80105"/>
                    <a:gd name="connsiteY1" fmla="*/ 227025 h 227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105" h="227075">
                      <a:moveTo>
                        <a:pt x="-57" y="-51"/>
                      </a:moveTo>
                      <a:cubicBezTo>
                        <a:pt x="12887" y="79816"/>
                        <a:pt x="40024" y="156711"/>
                        <a:pt x="80048" y="227025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0" name="Freeform: Shape 2219">
                  <a:extLst>
                    <a:ext uri="{FF2B5EF4-FFF2-40B4-BE49-F238E27FC236}">
                      <a16:creationId xmlns:a16="http://schemas.microsoft.com/office/drawing/2014/main" id="{4AFCB7AC-A1EC-6D37-A3FD-E0C47953EA08}"/>
                    </a:ext>
                  </a:extLst>
                </p:cNvPr>
                <p:cNvSpPr/>
                <p:nvPr/>
              </p:nvSpPr>
              <p:spPr>
                <a:xfrm>
                  <a:off x="14497525" y="880063"/>
                  <a:ext cx="15716" cy="59435"/>
                </a:xfrm>
                <a:custGeom>
                  <a:avLst/>
                  <a:gdLst>
                    <a:gd name="connsiteX0" fmla="*/ 15659 w 15716"/>
                    <a:gd name="connsiteY0" fmla="*/ -51 h 59435"/>
                    <a:gd name="connsiteX1" fmla="*/ -57 w 15716"/>
                    <a:gd name="connsiteY1" fmla="*/ 59385 h 59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716" h="59435">
                      <a:moveTo>
                        <a:pt x="15659" y="-51"/>
                      </a:moveTo>
                      <a:cubicBezTo>
                        <a:pt x="11154" y="19951"/>
                        <a:pt x="5915" y="39763"/>
                        <a:pt x="-57" y="59385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1" name="Freeform: Shape 2220">
                  <a:extLst>
                    <a:ext uri="{FF2B5EF4-FFF2-40B4-BE49-F238E27FC236}">
                      <a16:creationId xmlns:a16="http://schemas.microsoft.com/office/drawing/2014/main" id="{67AAFB8B-0D0C-C0ED-CFFC-11CE28A679D3}"/>
                    </a:ext>
                  </a:extLst>
                </p:cNvPr>
                <p:cNvSpPr/>
                <p:nvPr/>
              </p:nvSpPr>
              <p:spPr>
                <a:xfrm>
                  <a:off x="14498668" y="548022"/>
                  <a:ext cx="32807" cy="298322"/>
                </a:xfrm>
                <a:custGeom>
                  <a:avLst/>
                  <a:gdLst>
                    <a:gd name="connsiteX0" fmla="*/ -57 w 32807"/>
                    <a:gd name="connsiteY0" fmla="*/ -51 h 298322"/>
                    <a:gd name="connsiteX1" fmla="*/ 21183 w 32807"/>
                    <a:gd name="connsiteY1" fmla="*/ 298272 h 298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807" h="298322">
                      <a:moveTo>
                        <a:pt x="-57" y="-51"/>
                      </a:moveTo>
                      <a:cubicBezTo>
                        <a:pt x="40710" y="90436"/>
                        <a:pt x="38043" y="203022"/>
                        <a:pt x="21183" y="298272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2" name="Freeform: Shape 2221">
                  <a:extLst>
                    <a:ext uri="{FF2B5EF4-FFF2-40B4-BE49-F238E27FC236}">
                      <a16:creationId xmlns:a16="http://schemas.microsoft.com/office/drawing/2014/main" id="{0F8D9F67-F648-E8EC-643F-4C7EDB586816}"/>
                    </a:ext>
                  </a:extLst>
                </p:cNvPr>
                <p:cNvSpPr/>
                <p:nvPr/>
              </p:nvSpPr>
              <p:spPr>
                <a:xfrm>
                  <a:off x="14397989" y="705660"/>
                  <a:ext cx="71185" cy="186213"/>
                </a:xfrm>
                <a:custGeom>
                  <a:avLst/>
                  <a:gdLst>
                    <a:gd name="connsiteX0" fmla="*/ 70713 w 71185"/>
                    <a:gd name="connsiteY0" fmla="*/ -51 h 186213"/>
                    <a:gd name="connsiteX1" fmla="*/ -57 w 71185"/>
                    <a:gd name="connsiteY1" fmla="*/ 186163 h 186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185" h="186213">
                      <a:moveTo>
                        <a:pt x="70713" y="-51"/>
                      </a:moveTo>
                      <a:cubicBezTo>
                        <a:pt x="74762" y="69272"/>
                        <a:pt x="49006" y="137023"/>
                        <a:pt x="-57" y="186163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3" name="Freeform: Shape 2222">
                  <a:extLst>
                    <a:ext uri="{FF2B5EF4-FFF2-40B4-BE49-F238E27FC236}">
                      <a16:creationId xmlns:a16="http://schemas.microsoft.com/office/drawing/2014/main" id="{00F9359B-B7E5-B91E-C373-DA569501FF6B}"/>
                    </a:ext>
                  </a:extLst>
                </p:cNvPr>
                <p:cNvSpPr/>
                <p:nvPr/>
              </p:nvSpPr>
              <p:spPr>
                <a:xfrm>
                  <a:off x="14352840" y="153306"/>
                  <a:ext cx="238125" cy="370141"/>
                </a:xfrm>
                <a:custGeom>
                  <a:avLst/>
                  <a:gdLst>
                    <a:gd name="connsiteX0" fmla="*/ -57 w 238125"/>
                    <a:gd name="connsiteY0" fmla="*/ -51 h 370141"/>
                    <a:gd name="connsiteX1" fmla="*/ 123768 w 238125"/>
                    <a:gd name="connsiteY1" fmla="*/ 172542 h 370141"/>
                    <a:gd name="connsiteX2" fmla="*/ 238068 w 238125"/>
                    <a:gd name="connsiteY2" fmla="*/ 370090 h 37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125" h="370141">
                      <a:moveTo>
                        <a:pt x="-57" y="-51"/>
                      </a:moveTo>
                      <a:cubicBezTo>
                        <a:pt x="42710" y="57766"/>
                        <a:pt x="74428" y="119773"/>
                        <a:pt x="123768" y="172542"/>
                      </a:cubicBezTo>
                      <a:cubicBezTo>
                        <a:pt x="175869" y="228168"/>
                        <a:pt x="228066" y="291795"/>
                        <a:pt x="238068" y="370090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24" name="Freeform: Shape 2223">
                  <a:extLst>
                    <a:ext uri="{FF2B5EF4-FFF2-40B4-BE49-F238E27FC236}">
                      <a16:creationId xmlns:a16="http://schemas.microsoft.com/office/drawing/2014/main" id="{819F7A49-8BDE-BD59-9CF9-84A5146B4D8B}"/>
                    </a:ext>
                  </a:extLst>
                </p:cNvPr>
                <p:cNvSpPr/>
                <p:nvPr/>
              </p:nvSpPr>
              <p:spPr>
                <a:xfrm>
                  <a:off x="14292642" y="93584"/>
                  <a:ext cx="33527" cy="28098"/>
                </a:xfrm>
                <a:custGeom>
                  <a:avLst/>
                  <a:gdLst>
                    <a:gd name="connsiteX0" fmla="*/ -57 w 33527"/>
                    <a:gd name="connsiteY0" fmla="*/ -51 h 28098"/>
                    <a:gd name="connsiteX1" fmla="*/ 33470 w 33527"/>
                    <a:gd name="connsiteY1" fmla="*/ 28048 h 28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527" h="28098">
                      <a:moveTo>
                        <a:pt x="-57" y="-51"/>
                      </a:moveTo>
                      <a:cubicBezTo>
                        <a:pt x="12144" y="8017"/>
                        <a:pt x="23393" y="17446"/>
                        <a:pt x="33470" y="28048"/>
                      </a:cubicBezTo>
                    </a:path>
                  </a:pathLst>
                </a:custGeom>
                <a:noFill/>
                <a:ln w="9525" cap="rnd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88" name="Freeform: Shape 2187">
                <a:extLst>
                  <a:ext uri="{FF2B5EF4-FFF2-40B4-BE49-F238E27FC236}">
                    <a16:creationId xmlns:a16="http://schemas.microsoft.com/office/drawing/2014/main" id="{8A48C201-D40E-9F92-5271-A23B6EEDE51B}"/>
                  </a:ext>
                </a:extLst>
              </p:cNvPr>
              <p:cNvSpPr/>
              <p:nvPr/>
            </p:nvSpPr>
            <p:spPr>
              <a:xfrm>
                <a:off x="14781489" y="874820"/>
                <a:ext cx="603128" cy="564391"/>
              </a:xfrm>
              <a:custGeom>
                <a:avLst/>
                <a:gdLst>
                  <a:gd name="connsiteX0" fmla="*/ 370726 w 603128"/>
                  <a:gd name="connsiteY0" fmla="*/ 559547 h 564391"/>
                  <a:gd name="connsiteX1" fmla="*/ 355582 w 603128"/>
                  <a:gd name="connsiteY1" fmla="*/ 562214 h 564391"/>
                  <a:gd name="connsiteX2" fmla="*/ 18492 w 603128"/>
                  <a:gd name="connsiteY2" fmla="*/ 335328 h 564391"/>
                  <a:gd name="connsiteX3" fmla="*/ 32589 w 603128"/>
                  <a:gd name="connsiteY3" fmla="*/ 57579 h 564391"/>
                  <a:gd name="connsiteX4" fmla="*/ 43066 w 603128"/>
                  <a:gd name="connsiteY4" fmla="*/ 32053 h 564391"/>
                  <a:gd name="connsiteX5" fmla="*/ 602851 w 603128"/>
                  <a:gd name="connsiteY5" fmla="*/ 268368 h 564391"/>
                  <a:gd name="connsiteX6" fmla="*/ 370726 w 603128"/>
                  <a:gd name="connsiteY6" fmla="*/ 559547 h 56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3128" h="564391">
                    <a:moveTo>
                      <a:pt x="370726" y="559547"/>
                    </a:moveTo>
                    <a:cubicBezTo>
                      <a:pt x="365774" y="560690"/>
                      <a:pt x="360725" y="561452"/>
                      <a:pt x="355582" y="562214"/>
                    </a:cubicBezTo>
                    <a:cubicBezTo>
                      <a:pt x="220708" y="581264"/>
                      <a:pt x="69832" y="469631"/>
                      <a:pt x="18492" y="335328"/>
                    </a:cubicBezTo>
                    <a:cubicBezTo>
                      <a:pt x="-21894" y="229315"/>
                      <a:pt x="13444" y="109014"/>
                      <a:pt x="32589" y="57579"/>
                    </a:cubicBezTo>
                    <a:cubicBezTo>
                      <a:pt x="38685" y="41482"/>
                      <a:pt x="43066" y="32053"/>
                      <a:pt x="43066" y="32053"/>
                    </a:cubicBezTo>
                    <a:cubicBezTo>
                      <a:pt x="124410" y="-84153"/>
                      <a:pt x="597326" y="143114"/>
                      <a:pt x="602851" y="268368"/>
                    </a:cubicBezTo>
                    <a:cubicBezTo>
                      <a:pt x="608375" y="393621"/>
                      <a:pt x="509315" y="529162"/>
                      <a:pt x="370726" y="559547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9" name="Graphic 2">
                <a:extLst>
                  <a:ext uri="{FF2B5EF4-FFF2-40B4-BE49-F238E27FC236}">
                    <a16:creationId xmlns:a16="http://schemas.microsoft.com/office/drawing/2014/main" id="{415984FC-F682-AD92-00B6-05B19D8BAB37}"/>
                  </a:ext>
                </a:extLst>
              </p:cNvPr>
              <p:cNvGrpSpPr/>
              <p:nvPr/>
            </p:nvGrpSpPr>
            <p:grpSpPr>
              <a:xfrm>
                <a:off x="14781489" y="916228"/>
                <a:ext cx="518707" cy="523173"/>
                <a:chOff x="14781489" y="916228"/>
                <a:chExt cx="518707" cy="523173"/>
              </a:xfrm>
            </p:grpSpPr>
            <p:sp>
              <p:nvSpPr>
                <p:cNvPr id="2213" name="Freeform: Shape 2212">
                  <a:extLst>
                    <a:ext uri="{FF2B5EF4-FFF2-40B4-BE49-F238E27FC236}">
                      <a16:creationId xmlns:a16="http://schemas.microsoft.com/office/drawing/2014/main" id="{DDCD70C6-24A1-992B-F116-6DB366BF094B}"/>
                    </a:ext>
                  </a:extLst>
                </p:cNvPr>
                <p:cNvSpPr/>
                <p:nvPr/>
              </p:nvSpPr>
              <p:spPr>
                <a:xfrm>
                  <a:off x="14781489" y="916228"/>
                  <a:ext cx="518707" cy="523173"/>
                </a:xfrm>
                <a:custGeom>
                  <a:avLst/>
                  <a:gdLst>
                    <a:gd name="connsiteX0" fmla="*/ 518650 w 518707"/>
                    <a:gd name="connsiteY0" fmla="*/ 244104 h 523173"/>
                    <a:gd name="connsiteX1" fmla="*/ 355582 w 518707"/>
                    <a:gd name="connsiteY1" fmla="*/ 520996 h 523173"/>
                    <a:gd name="connsiteX2" fmla="*/ 18492 w 518707"/>
                    <a:gd name="connsiteY2" fmla="*/ 294111 h 523173"/>
                    <a:gd name="connsiteX3" fmla="*/ 32589 w 518707"/>
                    <a:gd name="connsiteY3" fmla="*/ 16362 h 523173"/>
                    <a:gd name="connsiteX4" fmla="*/ 32589 w 518707"/>
                    <a:gd name="connsiteY4" fmla="*/ 16362 h 523173"/>
                    <a:gd name="connsiteX5" fmla="*/ 518650 w 518707"/>
                    <a:gd name="connsiteY5" fmla="*/ 244104 h 5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8707" h="523173">
                      <a:moveTo>
                        <a:pt x="518650" y="244104"/>
                      </a:moveTo>
                      <a:cubicBezTo>
                        <a:pt x="518650" y="244104"/>
                        <a:pt x="491789" y="443082"/>
                        <a:pt x="355582" y="520996"/>
                      </a:cubicBezTo>
                      <a:cubicBezTo>
                        <a:pt x="220708" y="540046"/>
                        <a:pt x="69832" y="428413"/>
                        <a:pt x="18492" y="294111"/>
                      </a:cubicBezTo>
                      <a:cubicBezTo>
                        <a:pt x="-21894" y="188097"/>
                        <a:pt x="13444" y="67797"/>
                        <a:pt x="32589" y="16362"/>
                      </a:cubicBezTo>
                      <a:lnTo>
                        <a:pt x="32589" y="16362"/>
                      </a:lnTo>
                      <a:cubicBezTo>
                        <a:pt x="192037" y="-74888"/>
                        <a:pt x="518650" y="244104"/>
                        <a:pt x="518650" y="2441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14" name="Freeform: Shape 2213">
                  <a:extLst>
                    <a:ext uri="{FF2B5EF4-FFF2-40B4-BE49-F238E27FC236}">
                      <a16:creationId xmlns:a16="http://schemas.microsoft.com/office/drawing/2014/main" id="{47CEEF21-9F2B-623E-88ED-5F032BAECC96}"/>
                    </a:ext>
                  </a:extLst>
                </p:cNvPr>
                <p:cNvSpPr/>
                <p:nvPr/>
              </p:nvSpPr>
              <p:spPr>
                <a:xfrm>
                  <a:off x="14781489" y="916228"/>
                  <a:ext cx="518707" cy="523173"/>
                </a:xfrm>
                <a:custGeom>
                  <a:avLst/>
                  <a:gdLst>
                    <a:gd name="connsiteX0" fmla="*/ 518650 w 518707"/>
                    <a:gd name="connsiteY0" fmla="*/ 244104 h 523173"/>
                    <a:gd name="connsiteX1" fmla="*/ 355582 w 518707"/>
                    <a:gd name="connsiteY1" fmla="*/ 520996 h 523173"/>
                    <a:gd name="connsiteX2" fmla="*/ 18492 w 518707"/>
                    <a:gd name="connsiteY2" fmla="*/ 294111 h 523173"/>
                    <a:gd name="connsiteX3" fmla="*/ 32589 w 518707"/>
                    <a:gd name="connsiteY3" fmla="*/ 16362 h 523173"/>
                    <a:gd name="connsiteX4" fmla="*/ 32589 w 518707"/>
                    <a:gd name="connsiteY4" fmla="*/ 16362 h 523173"/>
                    <a:gd name="connsiteX5" fmla="*/ 518650 w 518707"/>
                    <a:gd name="connsiteY5" fmla="*/ 244104 h 523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8707" h="523173">
                      <a:moveTo>
                        <a:pt x="518650" y="244104"/>
                      </a:moveTo>
                      <a:cubicBezTo>
                        <a:pt x="518650" y="244104"/>
                        <a:pt x="491789" y="443082"/>
                        <a:pt x="355582" y="520996"/>
                      </a:cubicBezTo>
                      <a:cubicBezTo>
                        <a:pt x="220708" y="540046"/>
                        <a:pt x="69832" y="428413"/>
                        <a:pt x="18492" y="294111"/>
                      </a:cubicBezTo>
                      <a:cubicBezTo>
                        <a:pt x="-21894" y="188097"/>
                        <a:pt x="13444" y="67797"/>
                        <a:pt x="32589" y="16362"/>
                      </a:cubicBezTo>
                      <a:lnTo>
                        <a:pt x="32589" y="16362"/>
                      </a:lnTo>
                      <a:cubicBezTo>
                        <a:pt x="192037" y="-74888"/>
                        <a:pt x="518650" y="244104"/>
                        <a:pt x="518650" y="244104"/>
                      </a:cubicBezTo>
                      <a:close/>
                    </a:path>
                  </a:pathLst>
                </a:custGeom>
                <a:solidFill>
                  <a:srgbClr val="000000">
                    <a:alpha val="4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C03B22FB-A3D4-3BA4-E1C5-E989907B8BF9}"/>
                  </a:ext>
                </a:extLst>
              </p:cNvPr>
              <p:cNvSpPr/>
              <p:nvPr/>
            </p:nvSpPr>
            <p:spPr>
              <a:xfrm>
                <a:off x="14742603" y="1257348"/>
                <a:ext cx="634269" cy="248132"/>
              </a:xfrm>
              <a:custGeom>
                <a:avLst/>
                <a:gdLst>
                  <a:gd name="connsiteX0" fmla="*/ -57 w 634269"/>
                  <a:gd name="connsiteY0" fmla="*/ 7759 h 248132"/>
                  <a:gd name="connsiteX1" fmla="*/ 332841 w 634269"/>
                  <a:gd name="connsiteY1" fmla="*/ 246551 h 248132"/>
                  <a:gd name="connsiteX2" fmla="*/ 634212 w 634269"/>
                  <a:gd name="connsiteY2" fmla="*/ -51 h 248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4269" h="248132">
                    <a:moveTo>
                      <a:pt x="-57" y="7759"/>
                    </a:moveTo>
                    <a:cubicBezTo>
                      <a:pt x="-57" y="7759"/>
                      <a:pt x="153486" y="228168"/>
                      <a:pt x="332841" y="246551"/>
                    </a:cubicBezTo>
                    <a:cubicBezTo>
                      <a:pt x="512197" y="264934"/>
                      <a:pt x="626783" y="113868"/>
                      <a:pt x="634212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D2A3D8B4-2BE0-67E1-2A90-C552694FD016}"/>
                  </a:ext>
                </a:extLst>
              </p:cNvPr>
              <p:cNvSpPr/>
              <p:nvPr/>
            </p:nvSpPr>
            <p:spPr>
              <a:xfrm>
                <a:off x="14656211" y="27280"/>
                <a:ext cx="1096291" cy="1238671"/>
              </a:xfrm>
              <a:custGeom>
                <a:avLst/>
                <a:gdLst>
                  <a:gd name="connsiteX0" fmla="*/ -57 w 1096291"/>
                  <a:gd name="connsiteY0" fmla="*/ 242751 h 1238671"/>
                  <a:gd name="connsiteX1" fmla="*/ 141008 w 1096291"/>
                  <a:gd name="connsiteY1" fmla="*/ 335429 h 1238671"/>
                  <a:gd name="connsiteX2" fmla="*/ 292932 w 1096291"/>
                  <a:gd name="connsiteY2" fmla="*/ 739384 h 1238671"/>
                  <a:gd name="connsiteX3" fmla="*/ 860526 w 1096291"/>
                  <a:gd name="connsiteY3" fmla="*/ 3768 h 1238671"/>
                  <a:gd name="connsiteX4" fmla="*/ 797376 w 1096291"/>
                  <a:gd name="connsiteY4" fmla="*/ 269516 h 1238671"/>
                  <a:gd name="connsiteX5" fmla="*/ 933774 w 1096291"/>
                  <a:gd name="connsiteY5" fmla="*/ 269516 h 1238671"/>
                  <a:gd name="connsiteX6" fmla="*/ 963397 w 1096291"/>
                  <a:gd name="connsiteY6" fmla="*/ 443061 h 1238671"/>
                  <a:gd name="connsiteX7" fmla="*/ 932440 w 1096291"/>
                  <a:gd name="connsiteY7" fmla="*/ 524405 h 1238671"/>
                  <a:gd name="connsiteX8" fmla="*/ 1007592 w 1096291"/>
                  <a:gd name="connsiteY8" fmla="*/ 552980 h 1238671"/>
                  <a:gd name="connsiteX9" fmla="*/ 1031881 w 1096291"/>
                  <a:gd name="connsiteY9" fmla="*/ 735669 h 1238671"/>
                  <a:gd name="connsiteX10" fmla="*/ 981684 w 1096291"/>
                  <a:gd name="connsiteY10" fmla="*/ 798153 h 1238671"/>
                  <a:gd name="connsiteX11" fmla="*/ 1091508 w 1096291"/>
                  <a:gd name="connsiteY11" fmla="*/ 894927 h 1238671"/>
                  <a:gd name="connsiteX12" fmla="*/ 1006640 w 1096291"/>
                  <a:gd name="connsiteY12" fmla="*/ 894166 h 1238671"/>
                  <a:gd name="connsiteX13" fmla="*/ 624211 w 1096291"/>
                  <a:gd name="connsiteY13" fmla="*/ 1228969 h 1238671"/>
                  <a:gd name="connsiteX14" fmla="*/ 105194 w 1096291"/>
                  <a:gd name="connsiteY14" fmla="*/ 915597 h 1238671"/>
                  <a:gd name="connsiteX15" fmla="*/ 86144 w 1096291"/>
                  <a:gd name="connsiteY15" fmla="*/ 572125 h 1238671"/>
                  <a:gd name="connsiteX16" fmla="*/ -57 w 1096291"/>
                  <a:gd name="connsiteY16" fmla="*/ 242751 h 123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6291" h="1238671">
                    <a:moveTo>
                      <a:pt x="-57" y="242751"/>
                    </a:moveTo>
                    <a:cubicBezTo>
                      <a:pt x="13468" y="204651"/>
                      <a:pt x="110338" y="217700"/>
                      <a:pt x="141008" y="335429"/>
                    </a:cubicBezTo>
                    <a:cubicBezTo>
                      <a:pt x="171679" y="453158"/>
                      <a:pt x="292932" y="739384"/>
                      <a:pt x="292932" y="739384"/>
                    </a:cubicBezTo>
                    <a:cubicBezTo>
                      <a:pt x="292932" y="739384"/>
                      <a:pt x="774230" y="31105"/>
                      <a:pt x="860526" y="3768"/>
                    </a:cubicBezTo>
                    <a:cubicBezTo>
                      <a:pt x="946823" y="-23568"/>
                      <a:pt x="912724" y="99018"/>
                      <a:pt x="797376" y="269516"/>
                    </a:cubicBezTo>
                    <a:cubicBezTo>
                      <a:pt x="797376" y="269516"/>
                      <a:pt x="905389" y="250466"/>
                      <a:pt x="933774" y="269516"/>
                    </a:cubicBezTo>
                    <a:cubicBezTo>
                      <a:pt x="962158" y="288566"/>
                      <a:pt x="948252" y="402866"/>
                      <a:pt x="963397" y="443061"/>
                    </a:cubicBezTo>
                    <a:cubicBezTo>
                      <a:pt x="988638" y="510213"/>
                      <a:pt x="932440" y="524405"/>
                      <a:pt x="932440" y="524405"/>
                    </a:cubicBezTo>
                    <a:cubicBezTo>
                      <a:pt x="960034" y="524996"/>
                      <a:pt x="986580" y="535092"/>
                      <a:pt x="1007592" y="552980"/>
                    </a:cubicBezTo>
                    <a:cubicBezTo>
                      <a:pt x="1038549" y="581555"/>
                      <a:pt x="1023023" y="701760"/>
                      <a:pt x="1031881" y="735669"/>
                    </a:cubicBezTo>
                    <a:cubicBezTo>
                      <a:pt x="1040740" y="769578"/>
                      <a:pt x="981684" y="798153"/>
                      <a:pt x="981684" y="798153"/>
                    </a:cubicBezTo>
                    <a:cubicBezTo>
                      <a:pt x="981684" y="798153"/>
                      <a:pt x="1123607" y="875877"/>
                      <a:pt x="1091508" y="894927"/>
                    </a:cubicBezTo>
                    <a:cubicBezTo>
                      <a:pt x="1037501" y="927598"/>
                      <a:pt x="1006640" y="894166"/>
                      <a:pt x="1006640" y="894166"/>
                    </a:cubicBezTo>
                    <a:cubicBezTo>
                      <a:pt x="1006640" y="894166"/>
                      <a:pt x="788708" y="1168009"/>
                      <a:pt x="624211" y="1228969"/>
                    </a:cubicBezTo>
                    <a:cubicBezTo>
                      <a:pt x="459715" y="1289929"/>
                      <a:pt x="139674" y="1047327"/>
                      <a:pt x="105194" y="915597"/>
                    </a:cubicBezTo>
                    <a:cubicBezTo>
                      <a:pt x="70714" y="783866"/>
                      <a:pt x="111861" y="791772"/>
                      <a:pt x="86144" y="572125"/>
                    </a:cubicBezTo>
                    <a:cubicBezTo>
                      <a:pt x="60426" y="352479"/>
                      <a:pt x="-57" y="242751"/>
                      <a:pt x="-57" y="2427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2" name="Freeform: Shape 2191">
                <a:extLst>
                  <a:ext uri="{FF2B5EF4-FFF2-40B4-BE49-F238E27FC236}">
                    <a16:creationId xmlns:a16="http://schemas.microsoft.com/office/drawing/2014/main" id="{4F3769E5-819E-3FEA-222D-1FA833645FCD}"/>
                  </a:ext>
                </a:extLst>
              </p:cNvPr>
              <p:cNvSpPr/>
              <p:nvPr/>
            </p:nvSpPr>
            <p:spPr>
              <a:xfrm rot="-876599">
                <a:off x="14832096" y="-102952"/>
                <a:ext cx="739520" cy="1272634"/>
              </a:xfrm>
              <a:custGeom>
                <a:avLst/>
                <a:gdLst>
                  <a:gd name="connsiteX0" fmla="*/ 697363 w 739520"/>
                  <a:gd name="connsiteY0" fmla="*/ -51 h 1272634"/>
                  <a:gd name="connsiteX1" fmla="*/ 739464 w 739520"/>
                  <a:gd name="connsiteY1" fmla="*/ -51 h 1272634"/>
                  <a:gd name="connsiteX2" fmla="*/ 739464 w 739520"/>
                  <a:gd name="connsiteY2" fmla="*/ 1272584 h 1272634"/>
                  <a:gd name="connsiteX3" fmla="*/ 697363 w 739520"/>
                  <a:gd name="connsiteY3" fmla="*/ 1272584 h 1272634"/>
                  <a:gd name="connsiteX4" fmla="*/ 42043 w 739520"/>
                  <a:gd name="connsiteY4" fmla="*/ 1272584 h 1272634"/>
                  <a:gd name="connsiteX5" fmla="*/ -57 w 739520"/>
                  <a:gd name="connsiteY5" fmla="*/ 1272584 h 1272634"/>
                  <a:gd name="connsiteX6" fmla="*/ -57 w 739520"/>
                  <a:gd name="connsiteY6" fmla="*/ -51 h 1272634"/>
                  <a:gd name="connsiteX7" fmla="*/ 42043 w 739520"/>
                  <a:gd name="connsiteY7" fmla="*/ -51 h 127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9520" h="1272634">
                    <a:moveTo>
                      <a:pt x="697363" y="-51"/>
                    </a:moveTo>
                    <a:cubicBezTo>
                      <a:pt x="720615" y="-51"/>
                      <a:pt x="739464" y="-51"/>
                      <a:pt x="739464" y="-51"/>
                    </a:cubicBezTo>
                    <a:lnTo>
                      <a:pt x="739464" y="1272584"/>
                    </a:lnTo>
                    <a:cubicBezTo>
                      <a:pt x="739464" y="1272584"/>
                      <a:pt x="720615" y="1272584"/>
                      <a:pt x="697363" y="1272584"/>
                    </a:cubicBezTo>
                    <a:lnTo>
                      <a:pt x="42043" y="1272584"/>
                    </a:lnTo>
                    <a:cubicBezTo>
                      <a:pt x="18792" y="1272584"/>
                      <a:pt x="-57" y="1272584"/>
                      <a:pt x="-57" y="1272584"/>
                    </a:cubicBezTo>
                    <a:lnTo>
                      <a:pt x="-57" y="-51"/>
                    </a:lnTo>
                    <a:cubicBezTo>
                      <a:pt x="-57" y="-51"/>
                      <a:pt x="18792" y="-51"/>
                      <a:pt x="42043" y="-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1546BF59-7649-F9A7-9C41-4E56970D18F8}"/>
                  </a:ext>
                </a:extLst>
              </p:cNvPr>
              <p:cNvSpPr/>
              <p:nvPr/>
            </p:nvSpPr>
            <p:spPr>
              <a:xfrm>
                <a:off x="14974850" y="-40674"/>
                <a:ext cx="20576" cy="20579"/>
              </a:xfrm>
              <a:custGeom>
                <a:avLst/>
                <a:gdLst>
                  <a:gd name="connsiteX0" fmla="*/ 20203 w 20576"/>
                  <a:gd name="connsiteY0" fmla="*/ 7716 h 20579"/>
                  <a:gd name="connsiteX1" fmla="*/ 12754 w 20576"/>
                  <a:gd name="connsiteY1" fmla="*/ 20212 h 20579"/>
                  <a:gd name="connsiteX2" fmla="*/ 258 w 20576"/>
                  <a:gd name="connsiteY2" fmla="*/ 12764 h 20579"/>
                  <a:gd name="connsiteX3" fmla="*/ 7630 w 20576"/>
                  <a:gd name="connsiteY3" fmla="*/ 286 h 20579"/>
                  <a:gd name="connsiteX4" fmla="*/ 20184 w 20576"/>
                  <a:gd name="connsiteY4" fmla="*/ 7639 h 20579"/>
                  <a:gd name="connsiteX5" fmla="*/ 20203 w 20576"/>
                  <a:gd name="connsiteY5" fmla="*/ 7716 h 20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576" h="20579">
                    <a:moveTo>
                      <a:pt x="20203" y="7716"/>
                    </a:moveTo>
                    <a:cubicBezTo>
                      <a:pt x="21594" y="13221"/>
                      <a:pt x="18260" y="18822"/>
                      <a:pt x="12754" y="20212"/>
                    </a:cubicBezTo>
                    <a:cubicBezTo>
                      <a:pt x="7249" y="21603"/>
                      <a:pt x="1648" y="18269"/>
                      <a:pt x="258" y="12764"/>
                    </a:cubicBezTo>
                    <a:cubicBezTo>
                      <a:pt x="-1124" y="7287"/>
                      <a:pt x="2163" y="1715"/>
                      <a:pt x="7630" y="286"/>
                    </a:cubicBezTo>
                    <a:cubicBezTo>
                      <a:pt x="13126" y="-1152"/>
                      <a:pt x="18746" y="2143"/>
                      <a:pt x="20184" y="7639"/>
                    </a:cubicBezTo>
                    <a:cubicBezTo>
                      <a:pt x="20193" y="7668"/>
                      <a:pt x="20193" y="7687"/>
                      <a:pt x="20203" y="7716"/>
                    </a:cubicBez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5457C623-91A2-67F6-7103-E20CD509D104}"/>
                  </a:ext>
                </a:extLst>
              </p:cNvPr>
              <p:cNvSpPr/>
              <p:nvPr/>
            </p:nvSpPr>
            <p:spPr>
              <a:xfrm>
                <a:off x="15112967" y="-71817"/>
                <a:ext cx="12958" cy="12980"/>
              </a:xfrm>
              <a:custGeom>
                <a:avLst/>
                <a:gdLst>
                  <a:gd name="connsiteX0" fmla="*/ 12674 w 12958"/>
                  <a:gd name="connsiteY0" fmla="*/ 4760 h 12980"/>
                  <a:gd name="connsiteX1" fmla="*/ 8112 w 12958"/>
                  <a:gd name="connsiteY1" fmla="*/ 12704 h 12980"/>
                  <a:gd name="connsiteX2" fmla="*/ 168 w 12958"/>
                  <a:gd name="connsiteY2" fmla="*/ 8141 h 12980"/>
                  <a:gd name="connsiteX3" fmla="*/ 4731 w 12958"/>
                  <a:gd name="connsiteY3" fmla="*/ 197 h 12980"/>
                  <a:gd name="connsiteX4" fmla="*/ 4769 w 12958"/>
                  <a:gd name="connsiteY4" fmla="*/ 188 h 12980"/>
                  <a:gd name="connsiteX5" fmla="*/ 12636 w 12958"/>
                  <a:gd name="connsiteY5" fmla="*/ 4607 h 12980"/>
                  <a:gd name="connsiteX6" fmla="*/ 12674 w 12958"/>
                  <a:gd name="connsiteY6" fmla="*/ 4760 h 12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58" h="12980">
                    <a:moveTo>
                      <a:pt x="12674" y="4760"/>
                    </a:moveTo>
                    <a:cubicBezTo>
                      <a:pt x="13608" y="8217"/>
                      <a:pt x="11570" y="11770"/>
                      <a:pt x="8112" y="12704"/>
                    </a:cubicBezTo>
                    <a:cubicBezTo>
                      <a:pt x="4664" y="13637"/>
                      <a:pt x="1102" y="11589"/>
                      <a:pt x="168" y="8141"/>
                    </a:cubicBezTo>
                    <a:cubicBezTo>
                      <a:pt x="-765" y="4684"/>
                      <a:pt x="1283" y="1131"/>
                      <a:pt x="4731" y="197"/>
                    </a:cubicBezTo>
                    <a:cubicBezTo>
                      <a:pt x="4740" y="197"/>
                      <a:pt x="4759" y="188"/>
                      <a:pt x="4769" y="188"/>
                    </a:cubicBezTo>
                    <a:cubicBezTo>
                      <a:pt x="8160" y="-765"/>
                      <a:pt x="11684" y="1217"/>
                      <a:pt x="12636" y="4607"/>
                    </a:cubicBezTo>
                    <a:cubicBezTo>
                      <a:pt x="12646" y="4665"/>
                      <a:pt x="12665" y="4712"/>
                      <a:pt x="12674" y="4760"/>
                    </a:cubicBezTo>
                    <a:close/>
                  </a:path>
                </a:pathLst>
              </a:custGeom>
              <a:solidFill>
                <a:srgbClr val="92E3A9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21194F2A-E234-A58E-F5AD-09EB36345828}"/>
                  </a:ext>
                </a:extLst>
              </p:cNvPr>
              <p:cNvSpPr/>
              <p:nvPr/>
            </p:nvSpPr>
            <p:spPr>
              <a:xfrm rot="-867146">
                <a:off x="15014793" y="-40444"/>
                <a:ext cx="84821" cy="7346"/>
              </a:xfrm>
              <a:custGeom>
                <a:avLst/>
                <a:gdLst>
                  <a:gd name="connsiteX0" fmla="*/ 81711 w 84821"/>
                  <a:gd name="connsiteY0" fmla="*/ -50 h 7346"/>
                  <a:gd name="connsiteX1" fmla="*/ 84764 w 84821"/>
                  <a:gd name="connsiteY1" fmla="*/ -50 h 7346"/>
                  <a:gd name="connsiteX2" fmla="*/ 84764 w 84821"/>
                  <a:gd name="connsiteY2" fmla="*/ 7297 h 7346"/>
                  <a:gd name="connsiteX3" fmla="*/ 81711 w 84821"/>
                  <a:gd name="connsiteY3" fmla="*/ 7297 h 7346"/>
                  <a:gd name="connsiteX4" fmla="*/ 2996 w 84821"/>
                  <a:gd name="connsiteY4" fmla="*/ 7297 h 7346"/>
                  <a:gd name="connsiteX5" fmla="*/ -57 w 84821"/>
                  <a:gd name="connsiteY5" fmla="*/ 7297 h 7346"/>
                  <a:gd name="connsiteX6" fmla="*/ -57 w 84821"/>
                  <a:gd name="connsiteY6" fmla="*/ -50 h 7346"/>
                  <a:gd name="connsiteX7" fmla="*/ 2996 w 84821"/>
                  <a:gd name="connsiteY7" fmla="*/ -50 h 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821" h="7346">
                    <a:moveTo>
                      <a:pt x="81711" y="-50"/>
                    </a:moveTo>
                    <a:cubicBezTo>
                      <a:pt x="83397" y="-50"/>
                      <a:pt x="84764" y="-50"/>
                      <a:pt x="84764" y="-50"/>
                    </a:cubicBezTo>
                    <a:lnTo>
                      <a:pt x="84764" y="7297"/>
                    </a:lnTo>
                    <a:cubicBezTo>
                      <a:pt x="84764" y="7297"/>
                      <a:pt x="83397" y="7297"/>
                      <a:pt x="81711" y="7297"/>
                    </a:cubicBezTo>
                    <a:lnTo>
                      <a:pt x="2996" y="7297"/>
                    </a:lnTo>
                    <a:cubicBezTo>
                      <a:pt x="1310" y="7297"/>
                      <a:pt x="-57" y="7297"/>
                      <a:pt x="-57" y="7297"/>
                    </a:cubicBezTo>
                    <a:lnTo>
                      <a:pt x="-57" y="-50"/>
                    </a:lnTo>
                    <a:cubicBezTo>
                      <a:pt x="-57" y="-50"/>
                      <a:pt x="1310" y="-50"/>
                      <a:pt x="2996" y="-50"/>
                    </a:cubicBezTo>
                    <a:close/>
                  </a:path>
                </a:pathLst>
              </a:custGeom>
              <a:solidFill>
                <a:srgbClr val="92E3A9"/>
              </a:solidFill>
              <a:ln w="9541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3B9E792E-65C7-45AB-E04B-3A493C4A8D85}"/>
                  </a:ext>
                </a:extLst>
              </p:cNvPr>
              <p:cNvSpPr/>
              <p:nvPr/>
            </p:nvSpPr>
            <p:spPr>
              <a:xfrm>
                <a:off x="14715678" y="-141606"/>
                <a:ext cx="973077" cy="1353490"/>
              </a:xfrm>
              <a:custGeom>
                <a:avLst/>
                <a:gdLst>
                  <a:gd name="connsiteX0" fmla="*/ 674948 w 973077"/>
                  <a:gd name="connsiteY0" fmla="*/ 18447 h 1353490"/>
                  <a:gd name="connsiteX1" fmla="*/ 972223 w 973077"/>
                  <a:gd name="connsiteY1" fmla="*/ 1159065 h 1353490"/>
                  <a:gd name="connsiteX2" fmla="*/ 954316 w 973077"/>
                  <a:gd name="connsiteY2" fmla="*/ 1189546 h 1353490"/>
                  <a:gd name="connsiteX3" fmla="*/ 328429 w 973077"/>
                  <a:gd name="connsiteY3" fmla="*/ 1352613 h 1353490"/>
                  <a:gd name="connsiteX4" fmla="*/ 297949 w 973077"/>
                  <a:gd name="connsiteY4" fmla="*/ 1334821 h 1353490"/>
                  <a:gd name="connsiteX5" fmla="*/ 297949 w 973077"/>
                  <a:gd name="connsiteY5" fmla="*/ 1334802 h 1353490"/>
                  <a:gd name="connsiteX6" fmla="*/ 769 w 973077"/>
                  <a:gd name="connsiteY6" fmla="*/ 194183 h 1353490"/>
                  <a:gd name="connsiteX7" fmla="*/ 18571 w 973077"/>
                  <a:gd name="connsiteY7" fmla="*/ 163703 h 1353490"/>
                  <a:gd name="connsiteX8" fmla="*/ 18580 w 973077"/>
                  <a:gd name="connsiteY8" fmla="*/ 163703 h 1353490"/>
                  <a:gd name="connsiteX9" fmla="*/ 147073 w 973077"/>
                  <a:gd name="connsiteY9" fmla="*/ 130365 h 1353490"/>
                  <a:gd name="connsiteX10" fmla="*/ 169456 w 973077"/>
                  <a:gd name="connsiteY10" fmla="*/ 138557 h 1353490"/>
                  <a:gd name="connsiteX11" fmla="*/ 178981 w 973077"/>
                  <a:gd name="connsiteY11" fmla="*/ 151797 h 1353490"/>
                  <a:gd name="connsiteX12" fmla="*/ 201365 w 973077"/>
                  <a:gd name="connsiteY12" fmla="*/ 160083 h 1353490"/>
                  <a:gd name="connsiteX13" fmla="*/ 483496 w 973077"/>
                  <a:gd name="connsiteY13" fmla="*/ 86550 h 1353490"/>
                  <a:gd name="connsiteX14" fmla="*/ 499021 w 973077"/>
                  <a:gd name="connsiteY14" fmla="*/ 68453 h 1353490"/>
                  <a:gd name="connsiteX15" fmla="*/ 500641 w 973077"/>
                  <a:gd name="connsiteY15" fmla="*/ 52356 h 1353490"/>
                  <a:gd name="connsiteX16" fmla="*/ 516166 w 973077"/>
                  <a:gd name="connsiteY16" fmla="*/ 34163 h 1353490"/>
                  <a:gd name="connsiteX17" fmla="*/ 644754 w 973077"/>
                  <a:gd name="connsiteY17" fmla="*/ 730 h 1353490"/>
                  <a:gd name="connsiteX18" fmla="*/ 674948 w 973077"/>
                  <a:gd name="connsiteY18" fmla="*/ 18447 h 13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3077" h="1353490">
                    <a:moveTo>
                      <a:pt x="674948" y="18447"/>
                    </a:moveTo>
                    <a:lnTo>
                      <a:pt x="972223" y="1159065"/>
                    </a:lnTo>
                    <a:cubicBezTo>
                      <a:pt x="975662" y="1172420"/>
                      <a:pt x="967661" y="1186050"/>
                      <a:pt x="954316" y="1189546"/>
                    </a:cubicBezTo>
                    <a:lnTo>
                      <a:pt x="328429" y="1352613"/>
                    </a:lnTo>
                    <a:cubicBezTo>
                      <a:pt x="315094" y="1356119"/>
                      <a:pt x="301454" y="1348146"/>
                      <a:pt x="297949" y="1334821"/>
                    </a:cubicBezTo>
                    <a:cubicBezTo>
                      <a:pt x="297949" y="1334811"/>
                      <a:pt x="297949" y="1334811"/>
                      <a:pt x="297949" y="1334802"/>
                    </a:cubicBezTo>
                    <a:lnTo>
                      <a:pt x="769" y="194183"/>
                    </a:lnTo>
                    <a:cubicBezTo>
                      <a:pt x="-2737" y="180848"/>
                      <a:pt x="5236" y="167208"/>
                      <a:pt x="18571" y="163703"/>
                    </a:cubicBezTo>
                    <a:cubicBezTo>
                      <a:pt x="18571" y="163703"/>
                      <a:pt x="18580" y="163703"/>
                      <a:pt x="18580" y="163703"/>
                    </a:cubicBezTo>
                    <a:lnTo>
                      <a:pt x="147073" y="130365"/>
                    </a:lnTo>
                    <a:cubicBezTo>
                      <a:pt x="155512" y="128146"/>
                      <a:pt x="164446" y="131413"/>
                      <a:pt x="169456" y="138557"/>
                    </a:cubicBezTo>
                    <a:lnTo>
                      <a:pt x="178981" y="151797"/>
                    </a:lnTo>
                    <a:cubicBezTo>
                      <a:pt x="183992" y="158950"/>
                      <a:pt x="192907" y="162255"/>
                      <a:pt x="201365" y="160083"/>
                    </a:cubicBezTo>
                    <a:lnTo>
                      <a:pt x="483496" y="86550"/>
                    </a:lnTo>
                    <a:cubicBezTo>
                      <a:pt x="491944" y="84360"/>
                      <a:pt x="498145" y="77140"/>
                      <a:pt x="499021" y="68453"/>
                    </a:cubicBezTo>
                    <a:lnTo>
                      <a:pt x="500641" y="52356"/>
                    </a:lnTo>
                    <a:cubicBezTo>
                      <a:pt x="501584" y="43678"/>
                      <a:pt x="507746" y="36458"/>
                      <a:pt x="516166" y="34163"/>
                    </a:cubicBezTo>
                    <a:lnTo>
                      <a:pt x="644754" y="730"/>
                    </a:lnTo>
                    <a:cubicBezTo>
                      <a:pt x="657975" y="-2651"/>
                      <a:pt x="671453" y="5255"/>
                      <a:pt x="674948" y="18447"/>
                    </a:cubicBezTo>
                    <a:close/>
                  </a:path>
                </a:pathLst>
              </a:custGeom>
              <a:solidFill>
                <a:srgbClr val="AD594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7FD0D0A6-8B38-58E2-D3A7-620DD69EE041}"/>
                  </a:ext>
                </a:extLst>
              </p:cNvPr>
              <p:cNvSpPr/>
              <p:nvPr/>
            </p:nvSpPr>
            <p:spPr>
              <a:xfrm rot="-3991800">
                <a:off x="14905469" y="147198"/>
                <a:ext cx="528828" cy="528828"/>
              </a:xfrm>
              <a:custGeom>
                <a:avLst/>
                <a:gdLst>
                  <a:gd name="connsiteX0" fmla="*/ 528771 w 528828"/>
                  <a:gd name="connsiteY0" fmla="*/ 264363 h 528828"/>
                  <a:gd name="connsiteX1" fmla="*/ 264357 w 528828"/>
                  <a:gd name="connsiteY1" fmla="*/ 528777 h 528828"/>
                  <a:gd name="connsiteX2" fmla="*/ -58 w 528828"/>
                  <a:gd name="connsiteY2" fmla="*/ 264363 h 528828"/>
                  <a:gd name="connsiteX3" fmla="*/ 264357 w 528828"/>
                  <a:gd name="connsiteY3" fmla="*/ -51 h 528828"/>
                  <a:gd name="connsiteX4" fmla="*/ 528771 w 528828"/>
                  <a:gd name="connsiteY4" fmla="*/ 264363 h 52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828" h="528828">
                    <a:moveTo>
                      <a:pt x="528771" y="264363"/>
                    </a:moveTo>
                    <a:cubicBezTo>
                      <a:pt x="528771" y="410395"/>
                      <a:pt x="410388" y="528777"/>
                      <a:pt x="264357" y="528777"/>
                    </a:cubicBezTo>
                    <a:cubicBezTo>
                      <a:pt x="118325" y="528777"/>
                      <a:pt x="-58" y="410395"/>
                      <a:pt x="-58" y="264363"/>
                    </a:cubicBezTo>
                    <a:cubicBezTo>
                      <a:pt x="-58" y="118331"/>
                      <a:pt x="118325" y="-51"/>
                      <a:pt x="264357" y="-51"/>
                    </a:cubicBezTo>
                    <a:cubicBezTo>
                      <a:pt x="410388" y="-51"/>
                      <a:pt x="528771" y="118331"/>
                      <a:pt x="528771" y="2643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1F4A56F6-C616-271C-5FDA-F195F9AE16F4}"/>
                  </a:ext>
                </a:extLst>
              </p:cNvPr>
              <p:cNvSpPr/>
              <p:nvPr/>
            </p:nvSpPr>
            <p:spPr>
              <a:xfrm>
                <a:off x="15059151" y="240189"/>
                <a:ext cx="289532" cy="342125"/>
              </a:xfrm>
              <a:custGeom>
                <a:avLst/>
                <a:gdLst>
                  <a:gd name="connsiteX0" fmla="*/ 1529 w 289532"/>
                  <a:gd name="connsiteY0" fmla="*/ 323308 h 342125"/>
                  <a:gd name="connsiteX1" fmla="*/ 30104 w 289532"/>
                  <a:gd name="connsiteY1" fmla="*/ 336452 h 342125"/>
                  <a:gd name="connsiteX2" fmla="*/ 116972 w 289532"/>
                  <a:gd name="connsiteY2" fmla="*/ 311401 h 342125"/>
                  <a:gd name="connsiteX3" fmla="*/ 118115 w 289532"/>
                  <a:gd name="connsiteY3" fmla="*/ 316926 h 342125"/>
                  <a:gd name="connsiteX4" fmla="*/ 163311 w 289532"/>
                  <a:gd name="connsiteY4" fmla="*/ 340386 h 342125"/>
                  <a:gd name="connsiteX5" fmla="*/ 187267 w 289532"/>
                  <a:gd name="connsiteY5" fmla="*/ 296923 h 342125"/>
                  <a:gd name="connsiteX6" fmla="*/ 185266 w 289532"/>
                  <a:gd name="connsiteY6" fmla="*/ 291589 h 342125"/>
                  <a:gd name="connsiteX7" fmla="*/ 272134 w 289532"/>
                  <a:gd name="connsiteY7" fmla="*/ 266539 h 342125"/>
                  <a:gd name="connsiteX8" fmla="*/ 289184 w 289532"/>
                  <a:gd name="connsiteY8" fmla="*/ 240250 h 342125"/>
                  <a:gd name="connsiteX9" fmla="*/ 262429 w 289532"/>
                  <a:gd name="connsiteY9" fmla="*/ 222105 h 342125"/>
                  <a:gd name="connsiteX10" fmla="*/ 260609 w 289532"/>
                  <a:gd name="connsiteY10" fmla="*/ 222533 h 342125"/>
                  <a:gd name="connsiteX11" fmla="*/ 253275 w 289532"/>
                  <a:gd name="connsiteY11" fmla="*/ 218056 h 342125"/>
                  <a:gd name="connsiteX12" fmla="*/ 220699 w 289532"/>
                  <a:gd name="connsiteY12" fmla="*/ 175765 h 342125"/>
                  <a:gd name="connsiteX13" fmla="*/ 204126 w 289532"/>
                  <a:gd name="connsiteY13" fmla="*/ 118615 h 342125"/>
                  <a:gd name="connsiteX14" fmla="*/ 92112 w 289532"/>
                  <a:gd name="connsiteY14" fmla="*/ 46416 h 342125"/>
                  <a:gd name="connsiteX15" fmla="*/ 91074 w 289532"/>
                  <a:gd name="connsiteY15" fmla="*/ 7497 h 342125"/>
                  <a:gd name="connsiteX16" fmla="*/ 52155 w 289532"/>
                  <a:gd name="connsiteY16" fmla="*/ 8545 h 342125"/>
                  <a:gd name="connsiteX17" fmla="*/ 53193 w 289532"/>
                  <a:gd name="connsiteY17" fmla="*/ 47454 h 342125"/>
                  <a:gd name="connsiteX18" fmla="*/ 65251 w 289532"/>
                  <a:gd name="connsiteY18" fmla="*/ 54131 h 342125"/>
                  <a:gd name="connsiteX19" fmla="*/ 9054 w 289532"/>
                  <a:gd name="connsiteY19" fmla="*/ 175003 h 342125"/>
                  <a:gd name="connsiteX20" fmla="*/ 25723 w 289532"/>
                  <a:gd name="connsiteY20" fmla="*/ 232915 h 342125"/>
                  <a:gd name="connsiteX21" fmla="*/ 16674 w 289532"/>
                  <a:gd name="connsiteY21" fmla="*/ 293113 h 342125"/>
                  <a:gd name="connsiteX22" fmla="*/ 16674 w 289532"/>
                  <a:gd name="connsiteY22" fmla="*/ 293113 h 342125"/>
                  <a:gd name="connsiteX23" fmla="*/ 739 w 289532"/>
                  <a:gd name="connsiteY23" fmla="*/ 320936 h 342125"/>
                  <a:gd name="connsiteX24" fmla="*/ 1529 w 289532"/>
                  <a:gd name="connsiteY24" fmla="*/ 323308 h 342125"/>
                  <a:gd name="connsiteX25" fmla="*/ 87254 w 289532"/>
                  <a:gd name="connsiteY25" fmla="*/ 23080 h 342125"/>
                  <a:gd name="connsiteX26" fmla="*/ 76205 w 289532"/>
                  <a:gd name="connsiteY26" fmla="*/ 42987 h 342125"/>
                  <a:gd name="connsiteX27" fmla="*/ 56298 w 289532"/>
                  <a:gd name="connsiteY27" fmla="*/ 31928 h 342125"/>
                  <a:gd name="connsiteX28" fmla="*/ 67347 w 289532"/>
                  <a:gd name="connsiteY28" fmla="*/ 12031 h 342125"/>
                  <a:gd name="connsiteX29" fmla="*/ 87254 w 289532"/>
                  <a:gd name="connsiteY29" fmla="*/ 23080 h 342125"/>
                  <a:gd name="connsiteX30" fmla="*/ 87254 w 289532"/>
                  <a:gd name="connsiteY30" fmla="*/ 23080 h 34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89532" h="342125">
                    <a:moveTo>
                      <a:pt x="1529" y="323308"/>
                    </a:moveTo>
                    <a:cubicBezTo>
                      <a:pt x="6225" y="334414"/>
                      <a:pt x="18617" y="340110"/>
                      <a:pt x="30104" y="336452"/>
                    </a:cubicBezTo>
                    <a:lnTo>
                      <a:pt x="116972" y="311401"/>
                    </a:lnTo>
                    <a:cubicBezTo>
                      <a:pt x="117182" y="313278"/>
                      <a:pt x="117563" y="315126"/>
                      <a:pt x="118115" y="316926"/>
                    </a:cubicBezTo>
                    <a:cubicBezTo>
                      <a:pt x="124116" y="335881"/>
                      <a:pt x="144357" y="346387"/>
                      <a:pt x="163311" y="340386"/>
                    </a:cubicBezTo>
                    <a:cubicBezTo>
                      <a:pt x="181599" y="334595"/>
                      <a:pt x="192134" y="315478"/>
                      <a:pt x="187267" y="296923"/>
                    </a:cubicBezTo>
                    <a:cubicBezTo>
                      <a:pt x="186714" y="295104"/>
                      <a:pt x="186048" y="293323"/>
                      <a:pt x="185266" y="291589"/>
                    </a:cubicBezTo>
                    <a:lnTo>
                      <a:pt x="272134" y="266539"/>
                    </a:lnTo>
                    <a:cubicBezTo>
                      <a:pt x="283698" y="263424"/>
                      <a:pt x="291061" y="252080"/>
                      <a:pt x="289184" y="240250"/>
                    </a:cubicBezTo>
                    <a:cubicBezTo>
                      <a:pt x="286803" y="227848"/>
                      <a:pt x="274821" y="219723"/>
                      <a:pt x="262429" y="222105"/>
                    </a:cubicBezTo>
                    <a:cubicBezTo>
                      <a:pt x="261819" y="222228"/>
                      <a:pt x="261209" y="222371"/>
                      <a:pt x="260609" y="222533"/>
                    </a:cubicBezTo>
                    <a:lnTo>
                      <a:pt x="253275" y="218056"/>
                    </a:lnTo>
                    <a:cubicBezTo>
                      <a:pt x="237454" y="208589"/>
                      <a:pt x="225815" y="193472"/>
                      <a:pt x="220699" y="175765"/>
                    </a:cubicBezTo>
                    <a:lnTo>
                      <a:pt x="204126" y="118615"/>
                    </a:lnTo>
                    <a:cubicBezTo>
                      <a:pt x="190048" y="69962"/>
                      <a:pt x="142242" y="39139"/>
                      <a:pt x="92112" y="46416"/>
                    </a:cubicBezTo>
                    <a:cubicBezTo>
                      <a:pt x="102570" y="35386"/>
                      <a:pt x="102104" y="17955"/>
                      <a:pt x="91074" y="7497"/>
                    </a:cubicBezTo>
                    <a:cubicBezTo>
                      <a:pt x="80034" y="-2962"/>
                      <a:pt x="62613" y="-2495"/>
                      <a:pt x="52155" y="8545"/>
                    </a:cubicBezTo>
                    <a:cubicBezTo>
                      <a:pt x="41696" y="19574"/>
                      <a:pt x="42163" y="36996"/>
                      <a:pt x="53193" y="47454"/>
                    </a:cubicBezTo>
                    <a:cubicBezTo>
                      <a:pt x="56584" y="50664"/>
                      <a:pt x="60737" y="52960"/>
                      <a:pt x="65251" y="54131"/>
                    </a:cubicBezTo>
                    <a:cubicBezTo>
                      <a:pt x="18960" y="74734"/>
                      <a:pt x="-5034" y="126331"/>
                      <a:pt x="9054" y="175003"/>
                    </a:cubicBezTo>
                    <a:lnTo>
                      <a:pt x="25723" y="232915"/>
                    </a:lnTo>
                    <a:cubicBezTo>
                      <a:pt x="31657" y="253337"/>
                      <a:pt x="28352" y="275340"/>
                      <a:pt x="16674" y="293113"/>
                    </a:cubicBezTo>
                    <a:lnTo>
                      <a:pt x="16674" y="293113"/>
                    </a:lnTo>
                    <a:cubicBezTo>
                      <a:pt x="4596" y="296400"/>
                      <a:pt x="-2538" y="308849"/>
                      <a:pt x="739" y="320936"/>
                    </a:cubicBezTo>
                    <a:cubicBezTo>
                      <a:pt x="958" y="321736"/>
                      <a:pt x="1224" y="322527"/>
                      <a:pt x="1529" y="323308"/>
                    </a:cubicBezTo>
                    <a:close/>
                    <a:moveTo>
                      <a:pt x="87254" y="23080"/>
                    </a:moveTo>
                    <a:cubicBezTo>
                      <a:pt x="89702" y="31624"/>
                      <a:pt x="84749" y="40539"/>
                      <a:pt x="76205" y="42987"/>
                    </a:cubicBezTo>
                    <a:cubicBezTo>
                      <a:pt x="67652" y="45425"/>
                      <a:pt x="58746" y="40482"/>
                      <a:pt x="56298" y="31928"/>
                    </a:cubicBezTo>
                    <a:cubicBezTo>
                      <a:pt x="53860" y="23385"/>
                      <a:pt x="58803" y="14479"/>
                      <a:pt x="67347" y="12031"/>
                    </a:cubicBezTo>
                    <a:cubicBezTo>
                      <a:pt x="75891" y="9583"/>
                      <a:pt x="84806" y="14526"/>
                      <a:pt x="87254" y="23080"/>
                    </a:cubicBezTo>
                    <a:cubicBezTo>
                      <a:pt x="87254" y="23080"/>
                      <a:pt x="87254" y="23080"/>
                      <a:pt x="87254" y="23080"/>
                    </a:cubicBezTo>
                    <a:close/>
                  </a:path>
                </a:pathLst>
              </a:custGeom>
              <a:solidFill>
                <a:srgbClr val="AD5941"/>
              </a:solidFill>
              <a:ln w="9525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841E8DC4-C45A-BF11-2F0C-5E2135196E9A}"/>
                  </a:ext>
                </a:extLst>
              </p:cNvPr>
              <p:cNvSpPr/>
              <p:nvPr/>
            </p:nvSpPr>
            <p:spPr>
              <a:xfrm>
                <a:off x="15190088" y="533258"/>
                <a:ext cx="38385" cy="11144"/>
              </a:xfrm>
              <a:custGeom>
                <a:avLst/>
                <a:gdLst>
                  <a:gd name="connsiteX0" fmla="*/ 38386 w 38385"/>
                  <a:gd name="connsiteY0" fmla="*/ 0 h 11144"/>
                  <a:gd name="connsiteX1" fmla="*/ 0 w 38385"/>
                  <a:gd name="connsiteY1" fmla="*/ 11144 h 1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385" h="11144">
                    <a:moveTo>
                      <a:pt x="38386" y="0"/>
                    </a:moveTo>
                    <a:lnTo>
                      <a:pt x="0" y="11144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EC344868-7857-DA47-5784-91985D6A9D04}"/>
                  </a:ext>
                </a:extLst>
              </p:cNvPr>
              <p:cNvSpPr/>
              <p:nvPr/>
            </p:nvSpPr>
            <p:spPr>
              <a:xfrm>
                <a:off x="15109411" y="471917"/>
                <a:ext cx="175736" cy="50768"/>
              </a:xfrm>
              <a:custGeom>
                <a:avLst/>
                <a:gdLst>
                  <a:gd name="connsiteX0" fmla="*/ 175736 w 175736"/>
                  <a:gd name="connsiteY0" fmla="*/ 0 h 50768"/>
                  <a:gd name="connsiteX1" fmla="*/ 0 w 175736"/>
                  <a:gd name="connsiteY1" fmla="*/ 50768 h 5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736" h="50768">
                    <a:moveTo>
                      <a:pt x="175736" y="0"/>
                    </a:moveTo>
                    <a:lnTo>
                      <a:pt x="0" y="50768"/>
                    </a:lnTo>
                  </a:path>
                </a:pathLst>
              </a:custGeom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C8D2CA65-3C05-0B1A-F95D-115E36A8681A}"/>
                  </a:ext>
                </a:extLst>
              </p:cNvPr>
              <p:cNvSpPr/>
              <p:nvPr/>
            </p:nvSpPr>
            <p:spPr>
              <a:xfrm>
                <a:off x="15012112" y="669703"/>
                <a:ext cx="516786" cy="252986"/>
              </a:xfrm>
              <a:custGeom>
                <a:avLst/>
                <a:gdLst>
                  <a:gd name="connsiteX0" fmla="*/ 456715 w 516786"/>
                  <a:gd name="connsiteY0" fmla="*/ 157255 h 252986"/>
                  <a:gd name="connsiteX1" fmla="*/ 100194 w 516786"/>
                  <a:gd name="connsiteY1" fmla="*/ 250315 h 252986"/>
                  <a:gd name="connsiteX2" fmla="*/ 2563 w 516786"/>
                  <a:gd name="connsiteY2" fmla="*/ 193165 h 252986"/>
                  <a:gd name="connsiteX3" fmla="*/ 2563 w 516786"/>
                  <a:gd name="connsiteY3" fmla="*/ 193165 h 252986"/>
                  <a:gd name="connsiteX4" fmla="*/ 59713 w 516786"/>
                  <a:gd name="connsiteY4" fmla="*/ 95533 h 252986"/>
                  <a:gd name="connsiteX5" fmla="*/ 416520 w 516786"/>
                  <a:gd name="connsiteY5" fmla="*/ 2569 h 252986"/>
                  <a:gd name="connsiteX6" fmla="*/ 514151 w 516786"/>
                  <a:gd name="connsiteY6" fmla="*/ 59719 h 252986"/>
                  <a:gd name="connsiteX7" fmla="*/ 514151 w 516786"/>
                  <a:gd name="connsiteY7" fmla="*/ 59719 h 252986"/>
                  <a:gd name="connsiteX8" fmla="*/ 456772 w 516786"/>
                  <a:gd name="connsiteY8" fmla="*/ 157246 h 252986"/>
                  <a:gd name="connsiteX9" fmla="*/ 456715 w 516786"/>
                  <a:gd name="connsiteY9" fmla="*/ 157255 h 252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6786" h="252986">
                    <a:moveTo>
                      <a:pt x="456715" y="157255"/>
                    </a:moveTo>
                    <a:lnTo>
                      <a:pt x="100194" y="250315"/>
                    </a:lnTo>
                    <a:cubicBezTo>
                      <a:pt x="57456" y="261487"/>
                      <a:pt x="13746" y="235903"/>
                      <a:pt x="2563" y="193165"/>
                    </a:cubicBezTo>
                    <a:lnTo>
                      <a:pt x="2563" y="193165"/>
                    </a:lnTo>
                    <a:cubicBezTo>
                      <a:pt x="-8610" y="150426"/>
                      <a:pt x="16974" y="106716"/>
                      <a:pt x="59713" y="95533"/>
                    </a:cubicBezTo>
                    <a:lnTo>
                      <a:pt x="416520" y="2569"/>
                    </a:lnTo>
                    <a:cubicBezTo>
                      <a:pt x="459258" y="-8603"/>
                      <a:pt x="502969" y="16981"/>
                      <a:pt x="514151" y="59719"/>
                    </a:cubicBezTo>
                    <a:lnTo>
                      <a:pt x="514151" y="59719"/>
                    </a:lnTo>
                    <a:cubicBezTo>
                      <a:pt x="525238" y="102496"/>
                      <a:pt x="499549" y="146159"/>
                      <a:pt x="456772" y="157246"/>
                    </a:cubicBezTo>
                    <a:cubicBezTo>
                      <a:pt x="456753" y="157246"/>
                      <a:pt x="456734" y="157255"/>
                      <a:pt x="456715" y="15725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9BD04EC7-C2E3-F9C7-DBCA-3A82E629699C}"/>
                  </a:ext>
                </a:extLst>
              </p:cNvPr>
              <p:cNvSpPr/>
              <p:nvPr/>
            </p:nvSpPr>
            <p:spPr>
              <a:xfrm>
                <a:off x="14533280" y="1279161"/>
                <a:ext cx="68543" cy="557498"/>
              </a:xfrm>
              <a:custGeom>
                <a:avLst/>
                <a:gdLst>
                  <a:gd name="connsiteX0" fmla="*/ 68486 w 68543"/>
                  <a:gd name="connsiteY0" fmla="*/ 557447 h 557498"/>
                  <a:gd name="connsiteX1" fmla="*/ 15432 w 68543"/>
                  <a:gd name="connsiteY1" fmla="*/ -51 h 55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543" h="557498">
                    <a:moveTo>
                      <a:pt x="68486" y="557447"/>
                    </a:moveTo>
                    <a:cubicBezTo>
                      <a:pt x="1497" y="379644"/>
                      <a:pt x="-16820" y="187191"/>
                      <a:pt x="15432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FE95B4C4-170D-3D40-C353-57A41C139D39}"/>
                  </a:ext>
                </a:extLst>
              </p:cNvPr>
              <p:cNvSpPr/>
              <p:nvPr/>
            </p:nvSpPr>
            <p:spPr>
              <a:xfrm>
                <a:off x="14093927" y="2109169"/>
                <a:ext cx="243767" cy="142011"/>
              </a:xfrm>
              <a:custGeom>
                <a:avLst/>
                <a:gdLst>
                  <a:gd name="connsiteX0" fmla="*/ 243711 w 243767"/>
                  <a:gd name="connsiteY0" fmla="*/ -51 h 142011"/>
                  <a:gd name="connsiteX1" fmla="*/ 2633 w 243767"/>
                  <a:gd name="connsiteY1" fmla="*/ 117202 h 142011"/>
                  <a:gd name="connsiteX2" fmla="*/ 100836 w 243767"/>
                  <a:gd name="connsiteY2" fmla="*/ 125203 h 142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3767" h="142011">
                    <a:moveTo>
                      <a:pt x="243711" y="-51"/>
                    </a:moveTo>
                    <a:cubicBezTo>
                      <a:pt x="243711" y="-51"/>
                      <a:pt x="24636" y="66624"/>
                      <a:pt x="2633" y="117202"/>
                    </a:cubicBezTo>
                    <a:cubicBezTo>
                      <a:pt x="-19370" y="167780"/>
                      <a:pt x="100836" y="125203"/>
                      <a:pt x="100836" y="125203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89A8D366-A08C-1B34-1ECD-914B615DAC38}"/>
                  </a:ext>
                </a:extLst>
              </p:cNvPr>
              <p:cNvSpPr/>
              <p:nvPr/>
            </p:nvSpPr>
            <p:spPr>
              <a:xfrm>
                <a:off x="14135861" y="1076088"/>
                <a:ext cx="336422" cy="252983"/>
              </a:xfrm>
              <a:custGeom>
                <a:avLst/>
                <a:gdLst>
                  <a:gd name="connsiteX0" fmla="*/ 336365 w 336422"/>
                  <a:gd name="connsiteY0" fmla="*/ -51 h 252983"/>
                  <a:gd name="connsiteX1" fmla="*/ -57 w 336422"/>
                  <a:gd name="connsiteY1" fmla="*/ 252933 h 25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6422" h="252983">
                    <a:moveTo>
                      <a:pt x="336365" y="-51"/>
                    </a:moveTo>
                    <a:cubicBezTo>
                      <a:pt x="336365" y="-51"/>
                      <a:pt x="134817" y="199974"/>
                      <a:pt x="-57" y="252933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FC13B1C9-35B5-6785-1D12-3C917B4ECCA2}"/>
                  </a:ext>
                </a:extLst>
              </p:cNvPr>
              <p:cNvSpPr/>
              <p:nvPr/>
            </p:nvSpPr>
            <p:spPr>
              <a:xfrm>
                <a:off x="13807364" y="1022367"/>
                <a:ext cx="104849" cy="320611"/>
              </a:xfrm>
              <a:custGeom>
                <a:avLst/>
                <a:gdLst>
                  <a:gd name="connsiteX0" fmla="*/ 4398 w 104849"/>
                  <a:gd name="connsiteY0" fmla="*/ -51 h 320611"/>
                  <a:gd name="connsiteX1" fmla="*/ 104792 w 104849"/>
                  <a:gd name="connsiteY1" fmla="*/ 320560 h 320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849" h="320611">
                    <a:moveTo>
                      <a:pt x="4398" y="-51"/>
                    </a:moveTo>
                    <a:cubicBezTo>
                      <a:pt x="4398" y="-51"/>
                      <a:pt x="-32273" y="269697"/>
                      <a:pt x="104792" y="320560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DF43A525-E83F-5535-489A-DACDE86DF39B}"/>
                  </a:ext>
                </a:extLst>
              </p:cNvPr>
              <p:cNvSpPr/>
              <p:nvPr/>
            </p:nvSpPr>
            <p:spPr>
              <a:xfrm>
                <a:off x="13423866" y="1104091"/>
                <a:ext cx="69152" cy="462915"/>
              </a:xfrm>
              <a:custGeom>
                <a:avLst/>
                <a:gdLst>
                  <a:gd name="connsiteX0" fmla="*/ -56 w 69152"/>
                  <a:gd name="connsiteY0" fmla="*/ 462864 h 462915"/>
                  <a:gd name="connsiteX1" fmla="*/ 69095 w 69152"/>
                  <a:gd name="connsiteY1" fmla="*/ -51 h 462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152" h="462915">
                    <a:moveTo>
                      <a:pt x="-56" y="462864"/>
                    </a:moveTo>
                    <a:cubicBezTo>
                      <a:pt x="-56" y="462864"/>
                      <a:pt x="-1199" y="109201"/>
                      <a:pt x="69095" y="-51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433C087A-246F-4EC8-A74F-E48128DAE830}"/>
                  </a:ext>
                </a:extLst>
              </p:cNvPr>
              <p:cNvSpPr/>
              <p:nvPr/>
            </p:nvSpPr>
            <p:spPr>
              <a:xfrm>
                <a:off x="13393490" y="1206771"/>
                <a:ext cx="28948" cy="291179"/>
              </a:xfrm>
              <a:custGeom>
                <a:avLst/>
                <a:gdLst>
                  <a:gd name="connsiteX0" fmla="*/ 4316 w 28948"/>
                  <a:gd name="connsiteY0" fmla="*/ -51 h 291179"/>
                  <a:gd name="connsiteX1" fmla="*/ 28891 w 28948"/>
                  <a:gd name="connsiteY1" fmla="*/ 291128 h 291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948" h="291179">
                    <a:moveTo>
                      <a:pt x="4316" y="-51"/>
                    </a:moveTo>
                    <a:cubicBezTo>
                      <a:pt x="4316" y="-51"/>
                      <a:pt x="-15400" y="219500"/>
                      <a:pt x="28891" y="291128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A66A646E-03C8-5710-C045-DA0B067FEBFF}"/>
                  </a:ext>
                </a:extLst>
              </p:cNvPr>
              <p:cNvSpPr/>
              <p:nvPr/>
            </p:nvSpPr>
            <p:spPr>
              <a:xfrm>
                <a:off x="13063077" y="1598960"/>
                <a:ext cx="190292" cy="64000"/>
              </a:xfrm>
              <a:custGeom>
                <a:avLst/>
                <a:gdLst>
                  <a:gd name="connsiteX0" fmla="*/ 190235 w 190292"/>
                  <a:gd name="connsiteY0" fmla="*/ 20097 h 64000"/>
                  <a:gd name="connsiteX1" fmla="*/ 5164 w 190292"/>
                  <a:gd name="connsiteY1" fmla="*/ 32765 h 64000"/>
                  <a:gd name="connsiteX2" fmla="*/ 96604 w 190292"/>
                  <a:gd name="connsiteY2" fmla="*/ 40194 h 6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292" h="64000">
                    <a:moveTo>
                      <a:pt x="190235" y="20097"/>
                    </a:moveTo>
                    <a:cubicBezTo>
                      <a:pt x="190235" y="20097"/>
                      <a:pt x="36882" y="-32767"/>
                      <a:pt x="5164" y="32765"/>
                    </a:cubicBezTo>
                    <a:cubicBezTo>
                      <a:pt x="-26554" y="98297"/>
                      <a:pt x="96604" y="40194"/>
                      <a:pt x="96604" y="40194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750F7903-251F-A46E-2DAD-DAC29363084E}"/>
                  </a:ext>
                </a:extLst>
              </p:cNvPr>
              <p:cNvSpPr/>
              <p:nvPr/>
            </p:nvSpPr>
            <p:spPr>
              <a:xfrm>
                <a:off x="13187266" y="1848375"/>
                <a:ext cx="158305" cy="133350"/>
              </a:xfrm>
              <a:custGeom>
                <a:avLst/>
                <a:gdLst>
                  <a:gd name="connsiteX0" fmla="*/ 158248 w 158305"/>
                  <a:gd name="connsiteY0" fmla="*/ -51 h 133350"/>
                  <a:gd name="connsiteX1" fmla="*/ -57 w 158305"/>
                  <a:gd name="connsiteY1" fmla="*/ 13329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305" h="133350">
                    <a:moveTo>
                      <a:pt x="158248" y="-51"/>
                    </a:moveTo>
                    <a:cubicBezTo>
                      <a:pt x="158248" y="-51"/>
                      <a:pt x="7658" y="84721"/>
                      <a:pt x="-57" y="133299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48B4A719-9A0A-0181-1341-63E3D2F755AF}"/>
                  </a:ext>
                </a:extLst>
              </p:cNvPr>
              <p:cNvSpPr/>
              <p:nvPr/>
            </p:nvSpPr>
            <p:spPr>
              <a:xfrm>
                <a:off x="13591412" y="1613774"/>
                <a:ext cx="447675" cy="398074"/>
              </a:xfrm>
              <a:custGeom>
                <a:avLst/>
                <a:gdLst>
                  <a:gd name="connsiteX0" fmla="*/ -57 w 447675"/>
                  <a:gd name="connsiteY0" fmla="*/ -51 h 398074"/>
                  <a:gd name="connsiteX1" fmla="*/ 447618 w 447675"/>
                  <a:gd name="connsiteY1" fmla="*/ 395427 h 398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7675" h="398074">
                    <a:moveTo>
                      <a:pt x="-57" y="-51"/>
                    </a:moveTo>
                    <a:cubicBezTo>
                      <a:pt x="-57" y="-51"/>
                      <a:pt x="288074" y="435432"/>
                      <a:pt x="447618" y="395427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629FDA34-4CC8-E80E-4CE9-15937A37ACAF}"/>
                  </a:ext>
                </a:extLst>
              </p:cNvPr>
              <p:cNvSpPr/>
              <p:nvPr/>
            </p:nvSpPr>
            <p:spPr>
              <a:xfrm>
                <a:off x="13529594" y="2224612"/>
                <a:ext cx="258794" cy="152394"/>
              </a:xfrm>
              <a:custGeom>
                <a:avLst/>
                <a:gdLst>
                  <a:gd name="connsiteX0" fmla="*/ 258737 w 258794"/>
                  <a:gd name="connsiteY0" fmla="*/ -51 h 152394"/>
                  <a:gd name="connsiteX1" fmla="*/ -57 w 258794"/>
                  <a:gd name="connsiteY1" fmla="*/ 151492 h 15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794" h="152394">
                    <a:moveTo>
                      <a:pt x="258737" y="-51"/>
                    </a:moveTo>
                    <a:cubicBezTo>
                      <a:pt x="258737" y="-51"/>
                      <a:pt x="32804" y="165589"/>
                      <a:pt x="-57" y="151492"/>
                    </a:cubicBezTo>
                  </a:path>
                </a:pathLst>
              </a:custGeom>
              <a:noFill/>
              <a:ln w="9525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1D56A282-BF31-6619-1DFC-819EBB072B17}"/>
                  </a:ext>
                </a:extLst>
              </p:cNvPr>
              <p:cNvSpPr/>
              <p:nvPr/>
            </p:nvSpPr>
            <p:spPr>
              <a:xfrm>
                <a:off x="15370872" y="1494521"/>
                <a:ext cx="28575" cy="23336"/>
              </a:xfrm>
              <a:custGeom>
                <a:avLst/>
                <a:gdLst>
                  <a:gd name="connsiteX0" fmla="*/ -57 w 28575"/>
                  <a:gd name="connsiteY0" fmla="*/ 23285 h 23336"/>
                  <a:gd name="connsiteX1" fmla="*/ 28518 w 28575"/>
                  <a:gd name="connsiteY1" fmla="*/ -51 h 23336"/>
                  <a:gd name="connsiteX2" fmla="*/ -57 w 28575"/>
                  <a:gd name="connsiteY2" fmla="*/ 23285 h 2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75" h="23336">
                    <a:moveTo>
                      <a:pt x="-57" y="23285"/>
                    </a:moveTo>
                    <a:cubicBezTo>
                      <a:pt x="15182" y="10808"/>
                      <a:pt x="25184" y="2521"/>
                      <a:pt x="28518" y="-51"/>
                    </a:cubicBezTo>
                    <a:cubicBezTo>
                      <a:pt x="25088" y="2902"/>
                      <a:pt x="15182" y="11474"/>
                      <a:pt x="-57" y="23285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69" name="Group 2268">
            <a:extLst>
              <a:ext uri="{FF2B5EF4-FFF2-40B4-BE49-F238E27FC236}">
                <a16:creationId xmlns:a16="http://schemas.microsoft.com/office/drawing/2014/main" id="{CE5CBA67-A290-40F8-CEF5-DDE4826E916B}"/>
              </a:ext>
            </a:extLst>
          </p:cNvPr>
          <p:cNvGrpSpPr/>
          <p:nvPr/>
        </p:nvGrpSpPr>
        <p:grpSpPr>
          <a:xfrm>
            <a:off x="11131473" y="1244612"/>
            <a:ext cx="1306787" cy="1349963"/>
            <a:chOff x="-3287786" y="533635"/>
            <a:chExt cx="3324814" cy="3434666"/>
          </a:xfrm>
        </p:grpSpPr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960BEF68-D555-CAC9-A7BE-05933C08A6D4}"/>
                </a:ext>
              </a:extLst>
            </p:cNvPr>
            <p:cNvSpPr/>
            <p:nvPr/>
          </p:nvSpPr>
          <p:spPr>
            <a:xfrm>
              <a:off x="-3287786" y="533635"/>
              <a:ext cx="3105005" cy="3180001"/>
            </a:xfrm>
            <a:custGeom>
              <a:avLst/>
              <a:gdLst>
                <a:gd name="connsiteX0" fmla="*/ 1236709 w 3105005"/>
                <a:gd name="connsiteY0" fmla="*/ 33489 h 3180001"/>
                <a:gd name="connsiteX1" fmla="*/ 1939280 w 3105005"/>
                <a:gd name="connsiteY1" fmla="*/ 33489 h 3180001"/>
                <a:gd name="connsiteX2" fmla="*/ 2676889 w 3105005"/>
                <a:gd name="connsiteY2" fmla="*/ 432213 h 3180001"/>
                <a:gd name="connsiteX3" fmla="*/ 2529414 w 3105005"/>
                <a:gd name="connsiteY3" fmla="*/ 1134863 h 3180001"/>
                <a:gd name="connsiteX4" fmla="*/ 3103565 w 3105005"/>
                <a:gd name="connsiteY4" fmla="*/ 2079078 h 3180001"/>
                <a:gd name="connsiteX5" fmla="*/ 1330563 w 3105005"/>
                <a:gd name="connsiteY5" fmla="*/ 3179744 h 3180001"/>
                <a:gd name="connsiteX6" fmla="*/ 122658 w 3105005"/>
                <a:gd name="connsiteY6" fmla="*/ 1783735 h 3180001"/>
                <a:gd name="connsiteX7" fmla="*/ 506186 w 3105005"/>
                <a:gd name="connsiteY7" fmla="*/ 957941 h 3180001"/>
                <a:gd name="connsiteX8" fmla="*/ 1236709 w 3105005"/>
                <a:gd name="connsiteY8" fmla="*/ 33489 h 318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5005" h="3180001">
                  <a:moveTo>
                    <a:pt x="1236709" y="33489"/>
                  </a:moveTo>
                  <a:cubicBezTo>
                    <a:pt x="1236709" y="33489"/>
                    <a:pt x="1604568" y="-41075"/>
                    <a:pt x="1939280" y="33489"/>
                  </a:cubicBezTo>
                  <a:cubicBezTo>
                    <a:pt x="2143996" y="79078"/>
                    <a:pt x="2575082" y="187184"/>
                    <a:pt x="2676889" y="432213"/>
                  </a:cubicBezTo>
                  <a:cubicBezTo>
                    <a:pt x="2778696" y="677243"/>
                    <a:pt x="2288715" y="886290"/>
                    <a:pt x="2529414" y="1134863"/>
                  </a:cubicBezTo>
                  <a:cubicBezTo>
                    <a:pt x="2633268" y="1242024"/>
                    <a:pt x="3131595" y="1383515"/>
                    <a:pt x="3103565" y="2079078"/>
                  </a:cubicBezTo>
                  <a:cubicBezTo>
                    <a:pt x="3075534" y="2774642"/>
                    <a:pt x="2345406" y="3198641"/>
                    <a:pt x="1330563" y="3179744"/>
                  </a:cubicBezTo>
                  <a:cubicBezTo>
                    <a:pt x="315721" y="3160847"/>
                    <a:pt x="-269768" y="2238127"/>
                    <a:pt x="122658" y="1783735"/>
                  </a:cubicBezTo>
                  <a:cubicBezTo>
                    <a:pt x="515083" y="1329344"/>
                    <a:pt x="684053" y="1328005"/>
                    <a:pt x="506186" y="957941"/>
                  </a:cubicBezTo>
                  <a:cubicBezTo>
                    <a:pt x="328319" y="587877"/>
                    <a:pt x="575238" y="139390"/>
                    <a:pt x="1236709" y="33489"/>
                  </a:cubicBezTo>
                  <a:close/>
                </a:path>
              </a:pathLst>
            </a:custGeom>
            <a:solidFill>
              <a:srgbClr val="F0F0F0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FCC06C52-D7AF-1229-446A-E72F85A9D2F1}"/>
                </a:ext>
              </a:extLst>
            </p:cNvPr>
            <p:cNvSpPr/>
            <p:nvPr/>
          </p:nvSpPr>
          <p:spPr>
            <a:xfrm>
              <a:off x="-3287786" y="533635"/>
              <a:ext cx="3105005" cy="3180001"/>
            </a:xfrm>
            <a:custGeom>
              <a:avLst/>
              <a:gdLst>
                <a:gd name="connsiteX0" fmla="*/ 1236709 w 3105005"/>
                <a:gd name="connsiteY0" fmla="*/ 33489 h 3180001"/>
                <a:gd name="connsiteX1" fmla="*/ 1939280 w 3105005"/>
                <a:gd name="connsiteY1" fmla="*/ 33489 h 3180001"/>
                <a:gd name="connsiteX2" fmla="*/ 2676889 w 3105005"/>
                <a:gd name="connsiteY2" fmla="*/ 432213 h 3180001"/>
                <a:gd name="connsiteX3" fmla="*/ 2529414 w 3105005"/>
                <a:gd name="connsiteY3" fmla="*/ 1134863 h 3180001"/>
                <a:gd name="connsiteX4" fmla="*/ 3103565 w 3105005"/>
                <a:gd name="connsiteY4" fmla="*/ 2079078 h 3180001"/>
                <a:gd name="connsiteX5" fmla="*/ 1330563 w 3105005"/>
                <a:gd name="connsiteY5" fmla="*/ 3179744 h 3180001"/>
                <a:gd name="connsiteX6" fmla="*/ 122658 w 3105005"/>
                <a:gd name="connsiteY6" fmla="*/ 1783735 h 3180001"/>
                <a:gd name="connsiteX7" fmla="*/ 506186 w 3105005"/>
                <a:gd name="connsiteY7" fmla="*/ 957941 h 3180001"/>
                <a:gd name="connsiteX8" fmla="*/ 1236709 w 3105005"/>
                <a:gd name="connsiteY8" fmla="*/ 33489 h 318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5005" h="3180001">
                  <a:moveTo>
                    <a:pt x="1236709" y="33489"/>
                  </a:moveTo>
                  <a:cubicBezTo>
                    <a:pt x="1236709" y="33489"/>
                    <a:pt x="1604568" y="-41075"/>
                    <a:pt x="1939280" y="33489"/>
                  </a:cubicBezTo>
                  <a:cubicBezTo>
                    <a:pt x="2143996" y="79078"/>
                    <a:pt x="2575082" y="187184"/>
                    <a:pt x="2676889" y="432213"/>
                  </a:cubicBezTo>
                  <a:cubicBezTo>
                    <a:pt x="2778696" y="677243"/>
                    <a:pt x="2288715" y="886290"/>
                    <a:pt x="2529414" y="1134863"/>
                  </a:cubicBezTo>
                  <a:cubicBezTo>
                    <a:pt x="2633268" y="1242024"/>
                    <a:pt x="3131595" y="1383515"/>
                    <a:pt x="3103565" y="2079078"/>
                  </a:cubicBezTo>
                  <a:cubicBezTo>
                    <a:pt x="3075534" y="2774642"/>
                    <a:pt x="2345406" y="3198641"/>
                    <a:pt x="1330563" y="3179744"/>
                  </a:cubicBezTo>
                  <a:cubicBezTo>
                    <a:pt x="315721" y="3160847"/>
                    <a:pt x="-269768" y="2238127"/>
                    <a:pt x="122658" y="1783735"/>
                  </a:cubicBezTo>
                  <a:cubicBezTo>
                    <a:pt x="515083" y="1329344"/>
                    <a:pt x="684053" y="1328005"/>
                    <a:pt x="506186" y="957941"/>
                  </a:cubicBezTo>
                  <a:cubicBezTo>
                    <a:pt x="328319" y="587877"/>
                    <a:pt x="575238" y="139390"/>
                    <a:pt x="1236709" y="33489"/>
                  </a:cubicBezTo>
                  <a:close/>
                </a:path>
              </a:pathLst>
            </a:custGeom>
            <a:solidFill>
              <a:srgbClr val="F0F0F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68C5E0B7-0272-6C2B-E064-6AEDC5D3083E}"/>
                </a:ext>
              </a:extLst>
            </p:cNvPr>
            <p:cNvSpPr/>
            <p:nvPr/>
          </p:nvSpPr>
          <p:spPr>
            <a:xfrm>
              <a:off x="-3093805" y="1663504"/>
              <a:ext cx="409826" cy="350143"/>
            </a:xfrm>
            <a:custGeom>
              <a:avLst/>
              <a:gdLst>
                <a:gd name="connsiteX0" fmla="*/ 341325 w 409826"/>
                <a:gd name="connsiteY0" fmla="*/ 37479 h 350143"/>
                <a:gd name="connsiteX1" fmla="*/ 409826 w 409826"/>
                <a:gd name="connsiteY1" fmla="*/ 237786 h 350143"/>
                <a:gd name="connsiteX2" fmla="*/ 81335 w 409826"/>
                <a:gd name="connsiteY2" fmla="*/ 350144 h 350143"/>
                <a:gd name="connsiteX3" fmla="*/ 0 w 409826"/>
                <a:gd name="connsiteY3" fmla="*/ 112358 h 350143"/>
                <a:gd name="connsiteX4" fmla="*/ 328570 w 409826"/>
                <a:gd name="connsiteY4" fmla="*/ 0 h 350143"/>
                <a:gd name="connsiteX5" fmla="*/ 341325 w 409826"/>
                <a:gd name="connsiteY5" fmla="*/ 37479 h 35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826" h="350143">
                  <a:moveTo>
                    <a:pt x="341325" y="37479"/>
                  </a:moveTo>
                  <a:lnTo>
                    <a:pt x="409826" y="237786"/>
                  </a:lnTo>
                  <a:lnTo>
                    <a:pt x="81335" y="350144"/>
                  </a:lnTo>
                  <a:lnTo>
                    <a:pt x="0" y="112358"/>
                  </a:lnTo>
                  <a:lnTo>
                    <a:pt x="328570" y="0"/>
                  </a:lnTo>
                  <a:lnTo>
                    <a:pt x="341325" y="37479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EA798680-6054-39BB-90B4-578B6C889827}"/>
                </a:ext>
              </a:extLst>
            </p:cNvPr>
            <p:cNvSpPr/>
            <p:nvPr/>
          </p:nvSpPr>
          <p:spPr>
            <a:xfrm>
              <a:off x="-3029319" y="1776176"/>
              <a:ext cx="345340" cy="237470"/>
            </a:xfrm>
            <a:custGeom>
              <a:avLst/>
              <a:gdLst>
                <a:gd name="connsiteX0" fmla="*/ 310933 w 345340"/>
                <a:gd name="connsiteY0" fmla="*/ 24487 h 237470"/>
                <a:gd name="connsiteX1" fmla="*/ 345341 w 345340"/>
                <a:gd name="connsiteY1" fmla="*/ 125113 h 237470"/>
                <a:gd name="connsiteX2" fmla="*/ 16850 w 345340"/>
                <a:gd name="connsiteY2" fmla="*/ 237471 h 237470"/>
                <a:gd name="connsiteX3" fmla="*/ 0 w 345340"/>
                <a:gd name="connsiteY3" fmla="*/ 188182 h 237470"/>
                <a:gd name="connsiteX4" fmla="*/ 66218 w 345340"/>
                <a:gd name="connsiteY4" fmla="*/ 87870 h 237470"/>
                <a:gd name="connsiteX5" fmla="*/ 174009 w 345340"/>
                <a:gd name="connsiteY5" fmla="*/ 129759 h 237470"/>
                <a:gd name="connsiteX6" fmla="*/ 250935 w 345340"/>
                <a:gd name="connsiteY6" fmla="*/ 0 h 237470"/>
                <a:gd name="connsiteX7" fmla="*/ 310933 w 345340"/>
                <a:gd name="connsiteY7" fmla="*/ 24487 h 23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5340" h="237470">
                  <a:moveTo>
                    <a:pt x="310933" y="24487"/>
                  </a:moveTo>
                  <a:lnTo>
                    <a:pt x="345341" y="125113"/>
                  </a:lnTo>
                  <a:lnTo>
                    <a:pt x="16850" y="237471"/>
                  </a:lnTo>
                  <a:lnTo>
                    <a:pt x="0" y="188182"/>
                  </a:lnTo>
                  <a:lnTo>
                    <a:pt x="66218" y="87870"/>
                  </a:lnTo>
                  <a:lnTo>
                    <a:pt x="174009" y="129759"/>
                  </a:lnTo>
                  <a:lnTo>
                    <a:pt x="250935" y="0"/>
                  </a:lnTo>
                  <a:lnTo>
                    <a:pt x="310933" y="24487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0DFF1A71-2BFB-417B-C00B-F01B7B8C1B9F}"/>
                </a:ext>
              </a:extLst>
            </p:cNvPr>
            <p:cNvSpPr/>
            <p:nvPr/>
          </p:nvSpPr>
          <p:spPr>
            <a:xfrm>
              <a:off x="-2993083" y="1763864"/>
              <a:ext cx="71513" cy="71512"/>
            </a:xfrm>
            <a:custGeom>
              <a:avLst/>
              <a:gdLst>
                <a:gd name="connsiteX0" fmla="*/ 69283 w 71513"/>
                <a:gd name="connsiteY0" fmla="*/ 24550 h 71512"/>
                <a:gd name="connsiteX1" fmla="*/ 47009 w 71513"/>
                <a:gd name="connsiteY1" fmla="*/ 69935 h 71512"/>
                <a:gd name="connsiteX2" fmla="*/ 1624 w 71513"/>
                <a:gd name="connsiteY2" fmla="*/ 47660 h 71512"/>
                <a:gd name="connsiteX3" fmla="*/ 23899 w 71513"/>
                <a:gd name="connsiteY3" fmla="*/ 2276 h 71512"/>
                <a:gd name="connsiteX4" fmla="*/ 23930 w 71513"/>
                <a:gd name="connsiteY4" fmla="*/ 2268 h 71512"/>
                <a:gd name="connsiteX5" fmla="*/ 69283 w 71513"/>
                <a:gd name="connsiteY5" fmla="*/ 24550 h 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13" h="71512">
                  <a:moveTo>
                    <a:pt x="69283" y="24550"/>
                  </a:moveTo>
                  <a:cubicBezTo>
                    <a:pt x="75661" y="43235"/>
                    <a:pt x="65693" y="63549"/>
                    <a:pt x="47009" y="69935"/>
                  </a:cubicBezTo>
                  <a:cubicBezTo>
                    <a:pt x="28332" y="76312"/>
                    <a:pt x="8010" y="66344"/>
                    <a:pt x="1624" y="47660"/>
                  </a:cubicBezTo>
                  <a:cubicBezTo>
                    <a:pt x="-4753" y="28975"/>
                    <a:pt x="5215" y="8661"/>
                    <a:pt x="23899" y="2276"/>
                  </a:cubicBezTo>
                  <a:cubicBezTo>
                    <a:pt x="23907" y="2276"/>
                    <a:pt x="23923" y="2268"/>
                    <a:pt x="23930" y="2268"/>
                  </a:cubicBezTo>
                  <a:cubicBezTo>
                    <a:pt x="42607" y="-4094"/>
                    <a:pt x="62905" y="5882"/>
                    <a:pt x="69283" y="24550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A80276F4-84F3-9B13-CC6C-F61BC58B27B4}"/>
                </a:ext>
              </a:extLst>
            </p:cNvPr>
            <p:cNvSpPr/>
            <p:nvPr/>
          </p:nvSpPr>
          <p:spPr>
            <a:xfrm>
              <a:off x="-1179313" y="3232182"/>
              <a:ext cx="392898" cy="319672"/>
            </a:xfrm>
            <a:custGeom>
              <a:avLst/>
              <a:gdLst>
                <a:gd name="connsiteX0" fmla="*/ 384395 w 392898"/>
                <a:gd name="connsiteY0" fmla="*/ 112909 h 319672"/>
                <a:gd name="connsiteX1" fmla="*/ 339121 w 392898"/>
                <a:gd name="connsiteY1" fmla="*/ 319673 h 319672"/>
                <a:gd name="connsiteX2" fmla="*/ 0 w 392898"/>
                <a:gd name="connsiteY2" fmla="*/ 245424 h 319672"/>
                <a:gd name="connsiteX3" fmla="*/ 53699 w 392898"/>
                <a:gd name="connsiteY3" fmla="*/ 0 h 319672"/>
                <a:gd name="connsiteX4" fmla="*/ 392898 w 392898"/>
                <a:gd name="connsiteY4" fmla="*/ 74249 h 319672"/>
                <a:gd name="connsiteX5" fmla="*/ 384395 w 392898"/>
                <a:gd name="connsiteY5" fmla="*/ 112909 h 31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898" h="319672">
                  <a:moveTo>
                    <a:pt x="384395" y="112909"/>
                  </a:moveTo>
                  <a:lnTo>
                    <a:pt x="339121" y="319673"/>
                  </a:lnTo>
                  <a:lnTo>
                    <a:pt x="0" y="245424"/>
                  </a:lnTo>
                  <a:lnTo>
                    <a:pt x="53699" y="0"/>
                  </a:lnTo>
                  <a:lnTo>
                    <a:pt x="392898" y="74249"/>
                  </a:lnTo>
                  <a:lnTo>
                    <a:pt x="384395" y="112909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3684E40F-0F26-E997-6F9B-3899A911EFF4}"/>
                </a:ext>
              </a:extLst>
            </p:cNvPr>
            <p:cNvSpPr/>
            <p:nvPr/>
          </p:nvSpPr>
          <p:spPr>
            <a:xfrm>
              <a:off x="-1112150" y="3424616"/>
              <a:ext cx="233061" cy="51021"/>
            </a:xfrm>
            <a:custGeom>
              <a:avLst/>
              <a:gdLst>
                <a:gd name="connsiteX0" fmla="*/ 0 w 233061"/>
                <a:gd name="connsiteY0" fmla="*/ 0 h 51021"/>
                <a:gd name="connsiteX1" fmla="*/ 233062 w 233061"/>
                <a:gd name="connsiteY1" fmla="*/ 51022 h 5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3061" h="51021">
                  <a:moveTo>
                    <a:pt x="0" y="0"/>
                  </a:moveTo>
                  <a:lnTo>
                    <a:pt x="233062" y="51022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569047C6-2946-0330-EE14-333E1A191FA7}"/>
                </a:ext>
              </a:extLst>
            </p:cNvPr>
            <p:cNvSpPr/>
            <p:nvPr/>
          </p:nvSpPr>
          <p:spPr>
            <a:xfrm>
              <a:off x="-1094881" y="3315959"/>
              <a:ext cx="243823" cy="138885"/>
            </a:xfrm>
            <a:custGeom>
              <a:avLst/>
              <a:gdLst>
                <a:gd name="connsiteX0" fmla="*/ 1561 w 243823"/>
                <a:gd name="connsiteY0" fmla="*/ 349 h 138885"/>
                <a:gd name="connsiteX1" fmla="*/ 98880 w 243823"/>
                <a:gd name="connsiteY1" fmla="*/ 135068 h 138885"/>
                <a:gd name="connsiteX2" fmla="*/ 243520 w 243823"/>
                <a:gd name="connsiteY2" fmla="*/ 53339 h 1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823" h="138885">
                  <a:moveTo>
                    <a:pt x="1561" y="349"/>
                  </a:moveTo>
                  <a:cubicBezTo>
                    <a:pt x="1561" y="349"/>
                    <a:pt x="-22060" y="108613"/>
                    <a:pt x="98880" y="135068"/>
                  </a:cubicBezTo>
                  <a:cubicBezTo>
                    <a:pt x="219820" y="161524"/>
                    <a:pt x="243520" y="53339"/>
                    <a:pt x="243520" y="5333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D7D4C959-068C-8DC9-6FCD-0A4C09E0EA3D}"/>
                </a:ext>
              </a:extLst>
            </p:cNvPr>
            <p:cNvSpPr/>
            <p:nvPr/>
          </p:nvSpPr>
          <p:spPr>
            <a:xfrm>
              <a:off x="-1103538" y="3305477"/>
              <a:ext cx="20857" cy="20820"/>
            </a:xfrm>
            <a:custGeom>
              <a:avLst/>
              <a:gdLst>
                <a:gd name="connsiteX0" fmla="*/ 20297 w 20857"/>
                <a:gd name="connsiteY0" fmla="*/ 13036 h 20820"/>
                <a:gd name="connsiteX1" fmla="*/ 7888 w 20857"/>
                <a:gd name="connsiteY1" fmla="*/ 20917 h 20820"/>
                <a:gd name="connsiteX2" fmla="*/ 7856 w 20857"/>
                <a:gd name="connsiteY2" fmla="*/ 20909 h 20820"/>
                <a:gd name="connsiteX3" fmla="*/ -57 w 20857"/>
                <a:gd name="connsiteY3" fmla="*/ 8508 h 20820"/>
                <a:gd name="connsiteX4" fmla="*/ 12344 w 20857"/>
                <a:gd name="connsiteY4" fmla="*/ 595 h 20820"/>
                <a:gd name="connsiteX5" fmla="*/ 20320 w 20857"/>
                <a:gd name="connsiteY5" fmla="*/ 12941 h 20820"/>
                <a:gd name="connsiteX6" fmla="*/ 20297 w 20857"/>
                <a:gd name="connsiteY6" fmla="*/ 13036 h 2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57" h="20820">
                  <a:moveTo>
                    <a:pt x="20297" y="13036"/>
                  </a:moveTo>
                  <a:cubicBezTo>
                    <a:pt x="19045" y="18642"/>
                    <a:pt x="13494" y="22169"/>
                    <a:pt x="7888" y="20917"/>
                  </a:cubicBezTo>
                  <a:cubicBezTo>
                    <a:pt x="7880" y="20917"/>
                    <a:pt x="7864" y="20909"/>
                    <a:pt x="7856" y="20909"/>
                  </a:cubicBezTo>
                  <a:cubicBezTo>
                    <a:pt x="2250" y="19673"/>
                    <a:pt x="-1293" y="14114"/>
                    <a:pt x="-57" y="8508"/>
                  </a:cubicBezTo>
                  <a:cubicBezTo>
                    <a:pt x="1180" y="2902"/>
                    <a:pt x="6738" y="-641"/>
                    <a:pt x="12344" y="595"/>
                  </a:cubicBezTo>
                  <a:cubicBezTo>
                    <a:pt x="17958" y="1800"/>
                    <a:pt x="21525" y="7335"/>
                    <a:pt x="20320" y="12941"/>
                  </a:cubicBezTo>
                  <a:cubicBezTo>
                    <a:pt x="20313" y="12973"/>
                    <a:pt x="20304" y="13004"/>
                    <a:pt x="20297" y="13036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440A80E7-CE0C-E841-DF51-426909710FD4}"/>
                </a:ext>
              </a:extLst>
            </p:cNvPr>
            <p:cNvSpPr/>
            <p:nvPr/>
          </p:nvSpPr>
          <p:spPr>
            <a:xfrm>
              <a:off x="-861371" y="3358536"/>
              <a:ext cx="20790" cy="20789"/>
            </a:xfrm>
            <a:custGeom>
              <a:avLst/>
              <a:gdLst>
                <a:gd name="connsiteX0" fmla="*/ 20246 w 20790"/>
                <a:gd name="connsiteY0" fmla="*/ 12967 h 20789"/>
                <a:gd name="connsiteX1" fmla="*/ 7868 w 20790"/>
                <a:gd name="connsiteY1" fmla="*/ 20896 h 20789"/>
                <a:gd name="connsiteX2" fmla="*/ -60 w 20790"/>
                <a:gd name="connsiteY2" fmla="*/ 8526 h 20789"/>
                <a:gd name="connsiteX3" fmla="*/ 12317 w 20790"/>
                <a:gd name="connsiteY3" fmla="*/ 589 h 20789"/>
                <a:gd name="connsiteX4" fmla="*/ 12372 w 20790"/>
                <a:gd name="connsiteY4" fmla="*/ 605 h 20789"/>
                <a:gd name="connsiteX5" fmla="*/ 20246 w 20790"/>
                <a:gd name="connsiteY5" fmla="*/ 12967 h 2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90" h="20789">
                  <a:moveTo>
                    <a:pt x="20246" y="12967"/>
                  </a:moveTo>
                  <a:cubicBezTo>
                    <a:pt x="19018" y="18573"/>
                    <a:pt x="13482" y="22124"/>
                    <a:pt x="7868" y="20896"/>
                  </a:cubicBezTo>
                  <a:cubicBezTo>
                    <a:pt x="2263" y="19675"/>
                    <a:pt x="-1288" y="14132"/>
                    <a:pt x="-60" y="8526"/>
                  </a:cubicBezTo>
                  <a:cubicBezTo>
                    <a:pt x="1168" y="2920"/>
                    <a:pt x="6704" y="-631"/>
                    <a:pt x="12317" y="589"/>
                  </a:cubicBezTo>
                  <a:cubicBezTo>
                    <a:pt x="12333" y="597"/>
                    <a:pt x="12349" y="597"/>
                    <a:pt x="12372" y="605"/>
                  </a:cubicBezTo>
                  <a:cubicBezTo>
                    <a:pt x="17947" y="1857"/>
                    <a:pt x="21467" y="7384"/>
                    <a:pt x="20246" y="12967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AE061422-1757-2AC4-3470-D1CBFFFA9BA4}"/>
                </a:ext>
              </a:extLst>
            </p:cNvPr>
            <p:cNvSpPr/>
            <p:nvPr/>
          </p:nvSpPr>
          <p:spPr>
            <a:xfrm rot="741000">
              <a:off x="-1125630" y="3414707"/>
              <a:ext cx="18345" cy="18345"/>
            </a:xfrm>
            <a:custGeom>
              <a:avLst/>
              <a:gdLst>
                <a:gd name="connsiteX0" fmla="*/ -303 w 18345"/>
                <a:gd name="connsiteY0" fmla="*/ 349 h 18345"/>
                <a:gd name="connsiteX1" fmla="*/ 18043 w 18345"/>
                <a:gd name="connsiteY1" fmla="*/ 349 h 18345"/>
                <a:gd name="connsiteX2" fmla="*/ 18043 w 18345"/>
                <a:gd name="connsiteY2" fmla="*/ 18695 h 18345"/>
                <a:gd name="connsiteX3" fmla="*/ -303 w 18345"/>
                <a:gd name="connsiteY3" fmla="*/ 18695 h 1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5" h="18345">
                  <a:moveTo>
                    <a:pt x="-303" y="349"/>
                  </a:moveTo>
                  <a:lnTo>
                    <a:pt x="18043" y="349"/>
                  </a:lnTo>
                  <a:lnTo>
                    <a:pt x="18043" y="18695"/>
                  </a:lnTo>
                  <a:lnTo>
                    <a:pt x="-303" y="18695"/>
                  </a:ln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B207E604-A6F8-2F71-A6F0-C840EAF87B12}"/>
                </a:ext>
              </a:extLst>
            </p:cNvPr>
            <p:cNvSpPr/>
            <p:nvPr/>
          </p:nvSpPr>
          <p:spPr>
            <a:xfrm rot="741000">
              <a:off x="-1004739" y="3441298"/>
              <a:ext cx="18345" cy="18345"/>
            </a:xfrm>
            <a:custGeom>
              <a:avLst/>
              <a:gdLst>
                <a:gd name="connsiteX0" fmla="*/ -303 w 18345"/>
                <a:gd name="connsiteY0" fmla="*/ 349 h 18345"/>
                <a:gd name="connsiteX1" fmla="*/ 18043 w 18345"/>
                <a:gd name="connsiteY1" fmla="*/ 349 h 18345"/>
                <a:gd name="connsiteX2" fmla="*/ 18043 w 18345"/>
                <a:gd name="connsiteY2" fmla="*/ 18695 h 18345"/>
                <a:gd name="connsiteX3" fmla="*/ -303 w 18345"/>
                <a:gd name="connsiteY3" fmla="*/ 18695 h 1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5" h="18345">
                  <a:moveTo>
                    <a:pt x="-303" y="349"/>
                  </a:moveTo>
                  <a:lnTo>
                    <a:pt x="18043" y="349"/>
                  </a:lnTo>
                  <a:lnTo>
                    <a:pt x="18043" y="18695"/>
                  </a:lnTo>
                  <a:lnTo>
                    <a:pt x="-303" y="18695"/>
                  </a:ln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8BF93529-A5A4-4184-C09D-3EEA82E8B8A0}"/>
                </a:ext>
              </a:extLst>
            </p:cNvPr>
            <p:cNvSpPr/>
            <p:nvPr/>
          </p:nvSpPr>
          <p:spPr>
            <a:xfrm rot="741000">
              <a:off x="-883675" y="3467672"/>
              <a:ext cx="18345" cy="18345"/>
            </a:xfrm>
            <a:custGeom>
              <a:avLst/>
              <a:gdLst>
                <a:gd name="connsiteX0" fmla="*/ -303 w 18345"/>
                <a:gd name="connsiteY0" fmla="*/ 349 h 18345"/>
                <a:gd name="connsiteX1" fmla="*/ 18043 w 18345"/>
                <a:gd name="connsiteY1" fmla="*/ 349 h 18345"/>
                <a:gd name="connsiteX2" fmla="*/ 18043 w 18345"/>
                <a:gd name="connsiteY2" fmla="*/ 18695 h 18345"/>
                <a:gd name="connsiteX3" fmla="*/ -303 w 18345"/>
                <a:gd name="connsiteY3" fmla="*/ 18695 h 18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5" h="18345">
                  <a:moveTo>
                    <a:pt x="-303" y="349"/>
                  </a:moveTo>
                  <a:lnTo>
                    <a:pt x="18043" y="349"/>
                  </a:lnTo>
                  <a:lnTo>
                    <a:pt x="18043" y="18695"/>
                  </a:lnTo>
                  <a:lnTo>
                    <a:pt x="-303" y="18695"/>
                  </a:ln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3" name="Freeform: Shape 2282">
              <a:extLst>
                <a:ext uri="{FF2B5EF4-FFF2-40B4-BE49-F238E27FC236}">
                  <a16:creationId xmlns:a16="http://schemas.microsoft.com/office/drawing/2014/main" id="{ABCA19C4-B746-43A9-35ED-8D59D25158D3}"/>
                </a:ext>
              </a:extLst>
            </p:cNvPr>
            <p:cNvSpPr/>
            <p:nvPr/>
          </p:nvSpPr>
          <p:spPr>
            <a:xfrm>
              <a:off x="-2767440" y="918572"/>
              <a:ext cx="419196" cy="370300"/>
            </a:xfrm>
            <a:custGeom>
              <a:avLst/>
              <a:gdLst>
                <a:gd name="connsiteX0" fmla="*/ 403213 w 419196"/>
                <a:gd name="connsiteY0" fmla="*/ 176686 h 370300"/>
                <a:gd name="connsiteX1" fmla="*/ 317468 w 419196"/>
                <a:gd name="connsiteY1" fmla="*/ 370300 h 370300"/>
                <a:gd name="connsiteX2" fmla="*/ 0 w 419196"/>
                <a:gd name="connsiteY2" fmla="*/ 229755 h 370300"/>
                <a:gd name="connsiteX3" fmla="*/ 101728 w 419196"/>
                <a:gd name="connsiteY3" fmla="*/ 0 h 370300"/>
                <a:gd name="connsiteX4" fmla="*/ 419196 w 419196"/>
                <a:gd name="connsiteY4" fmla="*/ 140546 h 370300"/>
                <a:gd name="connsiteX5" fmla="*/ 403213 w 419196"/>
                <a:gd name="connsiteY5" fmla="*/ 176686 h 37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196" h="370300">
                  <a:moveTo>
                    <a:pt x="403213" y="176686"/>
                  </a:moveTo>
                  <a:lnTo>
                    <a:pt x="317468" y="370300"/>
                  </a:lnTo>
                  <a:lnTo>
                    <a:pt x="0" y="229755"/>
                  </a:lnTo>
                  <a:lnTo>
                    <a:pt x="101728" y="0"/>
                  </a:lnTo>
                  <a:lnTo>
                    <a:pt x="419196" y="140546"/>
                  </a:lnTo>
                  <a:lnTo>
                    <a:pt x="403213" y="176686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4" name="Freeform: Shape 2283">
              <a:extLst>
                <a:ext uri="{FF2B5EF4-FFF2-40B4-BE49-F238E27FC236}">
                  <a16:creationId xmlns:a16="http://schemas.microsoft.com/office/drawing/2014/main" id="{09AC784D-7F57-1BA7-410C-B7A9AE0C8424}"/>
                </a:ext>
              </a:extLst>
            </p:cNvPr>
            <p:cNvSpPr/>
            <p:nvPr/>
          </p:nvSpPr>
          <p:spPr>
            <a:xfrm>
              <a:off x="-2608384" y="1128216"/>
              <a:ext cx="79067" cy="60107"/>
            </a:xfrm>
            <a:custGeom>
              <a:avLst/>
              <a:gdLst>
                <a:gd name="connsiteX0" fmla="*/ 77168 w 79067"/>
                <a:gd name="connsiteY0" fmla="*/ 47309 h 60107"/>
                <a:gd name="connsiteX1" fmla="*/ 28194 w 79067"/>
                <a:gd name="connsiteY1" fmla="*/ 55183 h 60107"/>
                <a:gd name="connsiteX2" fmla="*/ 1266 w 79067"/>
                <a:gd name="connsiteY2" fmla="*/ 13531 h 60107"/>
                <a:gd name="connsiteX3" fmla="*/ 50240 w 79067"/>
                <a:gd name="connsiteY3" fmla="*/ 5657 h 60107"/>
                <a:gd name="connsiteX4" fmla="*/ 77168 w 79067"/>
                <a:gd name="connsiteY4" fmla="*/ 47309 h 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67" h="60107">
                  <a:moveTo>
                    <a:pt x="77168" y="47309"/>
                  </a:moveTo>
                  <a:cubicBezTo>
                    <a:pt x="71105" y="61009"/>
                    <a:pt x="49137" y="64631"/>
                    <a:pt x="28194" y="55183"/>
                  </a:cubicBezTo>
                  <a:cubicBezTo>
                    <a:pt x="7249" y="45734"/>
                    <a:pt x="-4797" y="27231"/>
                    <a:pt x="1266" y="13531"/>
                  </a:cubicBezTo>
                  <a:cubicBezTo>
                    <a:pt x="7328" y="-169"/>
                    <a:pt x="29296" y="-3870"/>
                    <a:pt x="50240" y="5657"/>
                  </a:cubicBezTo>
                  <a:cubicBezTo>
                    <a:pt x="71184" y="15184"/>
                    <a:pt x="83310" y="33530"/>
                    <a:pt x="77168" y="4730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5" name="Freeform: Shape 2284">
              <a:extLst>
                <a:ext uri="{FF2B5EF4-FFF2-40B4-BE49-F238E27FC236}">
                  <a16:creationId xmlns:a16="http://schemas.microsoft.com/office/drawing/2014/main" id="{5C9249C2-189A-17C7-6310-5F2CAF535286}"/>
                </a:ext>
              </a:extLst>
            </p:cNvPr>
            <p:cNvSpPr/>
            <p:nvPr/>
          </p:nvSpPr>
          <p:spPr>
            <a:xfrm>
              <a:off x="-2606816" y="1023922"/>
              <a:ext cx="91964" cy="120861"/>
            </a:xfrm>
            <a:custGeom>
              <a:avLst/>
              <a:gdLst>
                <a:gd name="connsiteX0" fmla="*/ 91662 w 91964"/>
                <a:gd name="connsiteY0" fmla="*/ 349 h 120861"/>
                <a:gd name="connsiteX1" fmla="*/ 6941 w 91964"/>
                <a:gd name="connsiteY1" fmla="*/ 121211 h 120861"/>
                <a:gd name="connsiteX2" fmla="*/ -303 w 91964"/>
                <a:gd name="connsiteY2" fmla="*/ 117982 h 120861"/>
                <a:gd name="connsiteX3" fmla="*/ 61663 w 91964"/>
                <a:gd name="connsiteY3" fmla="*/ 29639 h 120861"/>
                <a:gd name="connsiteX4" fmla="*/ 77410 w 91964"/>
                <a:gd name="connsiteY4" fmla="*/ 6648 h 120861"/>
                <a:gd name="connsiteX5" fmla="*/ 91347 w 91964"/>
                <a:gd name="connsiteY5" fmla="*/ 349 h 12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964" h="120861">
                  <a:moveTo>
                    <a:pt x="91662" y="349"/>
                  </a:moveTo>
                  <a:lnTo>
                    <a:pt x="6941" y="121211"/>
                  </a:lnTo>
                  <a:lnTo>
                    <a:pt x="-303" y="117982"/>
                  </a:lnTo>
                  <a:lnTo>
                    <a:pt x="61663" y="29639"/>
                  </a:lnTo>
                  <a:lnTo>
                    <a:pt x="77410" y="6648"/>
                  </a:lnTo>
                  <a:cubicBezTo>
                    <a:pt x="82355" y="5278"/>
                    <a:pt x="87056" y="3152"/>
                    <a:pt x="91347" y="34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6" name="Freeform: Shape 2285">
              <a:extLst>
                <a:ext uri="{FF2B5EF4-FFF2-40B4-BE49-F238E27FC236}">
                  <a16:creationId xmlns:a16="http://schemas.microsoft.com/office/drawing/2014/main" id="{F06541CC-E324-0555-07D2-F63B11824433}"/>
                </a:ext>
              </a:extLst>
            </p:cNvPr>
            <p:cNvSpPr/>
            <p:nvPr/>
          </p:nvSpPr>
          <p:spPr>
            <a:xfrm>
              <a:off x="-2607052" y="1023922"/>
              <a:ext cx="92201" cy="29459"/>
            </a:xfrm>
            <a:custGeom>
              <a:avLst/>
              <a:gdLst>
                <a:gd name="connsiteX0" fmla="*/ 91898 w 92201"/>
                <a:gd name="connsiteY0" fmla="*/ 349 h 29459"/>
                <a:gd name="connsiteX1" fmla="*/ 71269 w 92201"/>
                <a:gd name="connsiteY1" fmla="*/ 29561 h 29459"/>
                <a:gd name="connsiteX2" fmla="*/ 61900 w 92201"/>
                <a:gd name="connsiteY2" fmla="*/ 29561 h 29459"/>
                <a:gd name="connsiteX3" fmla="*/ 35365 w 92201"/>
                <a:gd name="connsiteY3" fmla="*/ 21687 h 29459"/>
                <a:gd name="connsiteX4" fmla="*/ -303 w 92201"/>
                <a:gd name="connsiteY4" fmla="*/ 24206 h 29459"/>
                <a:gd name="connsiteX5" fmla="*/ 48278 w 92201"/>
                <a:gd name="connsiteY5" fmla="*/ 6727 h 29459"/>
                <a:gd name="connsiteX6" fmla="*/ 77962 w 92201"/>
                <a:gd name="connsiteY6" fmla="*/ 6727 h 29459"/>
                <a:gd name="connsiteX7" fmla="*/ 91898 w 92201"/>
                <a:gd name="connsiteY7" fmla="*/ 349 h 2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201" h="29459">
                  <a:moveTo>
                    <a:pt x="91898" y="349"/>
                  </a:moveTo>
                  <a:lnTo>
                    <a:pt x="71269" y="29561"/>
                  </a:lnTo>
                  <a:cubicBezTo>
                    <a:pt x="68151" y="29891"/>
                    <a:pt x="65017" y="29891"/>
                    <a:pt x="61900" y="29561"/>
                  </a:cubicBezTo>
                  <a:cubicBezTo>
                    <a:pt x="52600" y="28828"/>
                    <a:pt x="43561" y="26143"/>
                    <a:pt x="35365" y="21687"/>
                  </a:cubicBezTo>
                  <a:cubicBezTo>
                    <a:pt x="23979" y="15608"/>
                    <a:pt x="10114" y="16593"/>
                    <a:pt x="-303" y="24206"/>
                  </a:cubicBezTo>
                  <a:cubicBezTo>
                    <a:pt x="721" y="22868"/>
                    <a:pt x="20720" y="-2013"/>
                    <a:pt x="48278" y="6727"/>
                  </a:cubicBezTo>
                  <a:cubicBezTo>
                    <a:pt x="57947" y="9703"/>
                    <a:pt x="68293" y="9703"/>
                    <a:pt x="77962" y="6727"/>
                  </a:cubicBezTo>
                  <a:cubicBezTo>
                    <a:pt x="82906" y="5333"/>
                    <a:pt x="87607" y="3184"/>
                    <a:pt x="91898" y="34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7" name="Freeform: Shape 2286">
              <a:extLst>
                <a:ext uri="{FF2B5EF4-FFF2-40B4-BE49-F238E27FC236}">
                  <a16:creationId xmlns:a16="http://schemas.microsoft.com/office/drawing/2014/main" id="{AA42F573-0BF4-485E-FD8A-1D5F2AE4FB53}"/>
                </a:ext>
              </a:extLst>
            </p:cNvPr>
            <p:cNvSpPr/>
            <p:nvPr/>
          </p:nvSpPr>
          <p:spPr>
            <a:xfrm>
              <a:off x="-647207" y="2506620"/>
              <a:ext cx="413054" cy="356600"/>
            </a:xfrm>
            <a:custGeom>
              <a:avLst/>
              <a:gdLst>
                <a:gd name="connsiteX0" fmla="*/ 399276 w 413054"/>
                <a:gd name="connsiteY0" fmla="*/ 158183 h 356600"/>
                <a:gd name="connsiteX1" fmla="*/ 325342 w 413054"/>
                <a:gd name="connsiteY1" fmla="*/ 356600 h 356600"/>
                <a:gd name="connsiteX2" fmla="*/ 0 w 413054"/>
                <a:gd name="connsiteY2" fmla="*/ 235424 h 356600"/>
                <a:gd name="connsiteX3" fmla="*/ 87634 w 413054"/>
                <a:gd name="connsiteY3" fmla="*/ 0 h 356600"/>
                <a:gd name="connsiteX4" fmla="*/ 413055 w 413054"/>
                <a:gd name="connsiteY4" fmla="*/ 121176 h 356600"/>
                <a:gd name="connsiteX5" fmla="*/ 399276 w 413054"/>
                <a:gd name="connsiteY5" fmla="*/ 158183 h 35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54" h="356600">
                  <a:moveTo>
                    <a:pt x="399276" y="158183"/>
                  </a:moveTo>
                  <a:lnTo>
                    <a:pt x="325342" y="356600"/>
                  </a:lnTo>
                  <a:lnTo>
                    <a:pt x="0" y="235424"/>
                  </a:lnTo>
                  <a:lnTo>
                    <a:pt x="87634" y="0"/>
                  </a:lnTo>
                  <a:lnTo>
                    <a:pt x="413055" y="121176"/>
                  </a:lnTo>
                  <a:lnTo>
                    <a:pt x="399276" y="158183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8" name="Freeform: Shape 2287">
              <a:extLst>
                <a:ext uri="{FF2B5EF4-FFF2-40B4-BE49-F238E27FC236}">
                  <a16:creationId xmlns:a16="http://schemas.microsoft.com/office/drawing/2014/main" id="{967CC3D9-DA57-962C-55FE-97D46D27E3A3}"/>
                </a:ext>
              </a:extLst>
            </p:cNvPr>
            <p:cNvSpPr/>
            <p:nvPr/>
          </p:nvSpPr>
          <p:spPr>
            <a:xfrm>
              <a:off x="-548471" y="2621262"/>
              <a:ext cx="81571" cy="118892"/>
            </a:xfrm>
            <a:custGeom>
              <a:avLst/>
              <a:gdLst>
                <a:gd name="connsiteX0" fmla="*/ 81572 w 81571"/>
                <a:gd name="connsiteY0" fmla="*/ 0 h 118892"/>
                <a:gd name="connsiteX1" fmla="*/ 0 w 81571"/>
                <a:gd name="connsiteY1" fmla="*/ 37321 h 118892"/>
                <a:gd name="connsiteX2" fmla="*/ 37322 w 81571"/>
                <a:gd name="connsiteY2" fmla="*/ 118893 h 11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1" h="118892">
                  <a:moveTo>
                    <a:pt x="81572" y="0"/>
                  </a:moveTo>
                  <a:lnTo>
                    <a:pt x="0" y="37321"/>
                  </a:lnTo>
                  <a:lnTo>
                    <a:pt x="37322" y="118893"/>
                  </a:ln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9" name="Freeform: Shape 2288">
              <a:extLst>
                <a:ext uri="{FF2B5EF4-FFF2-40B4-BE49-F238E27FC236}">
                  <a16:creationId xmlns:a16="http://schemas.microsoft.com/office/drawing/2014/main" id="{EEA18AD2-9DC0-A89B-680B-967A2C5DC669}"/>
                </a:ext>
              </a:extLst>
            </p:cNvPr>
            <p:cNvSpPr/>
            <p:nvPr/>
          </p:nvSpPr>
          <p:spPr>
            <a:xfrm>
              <a:off x="-423515" y="2653859"/>
              <a:ext cx="81571" cy="118971"/>
            </a:xfrm>
            <a:custGeom>
              <a:avLst/>
              <a:gdLst>
                <a:gd name="connsiteX0" fmla="*/ 0 w 81571"/>
                <a:gd name="connsiteY0" fmla="*/ 118972 h 118971"/>
                <a:gd name="connsiteX1" fmla="*/ 81572 w 81571"/>
                <a:gd name="connsiteY1" fmla="*/ 81650 h 118971"/>
                <a:gd name="connsiteX2" fmla="*/ 44329 w 81571"/>
                <a:gd name="connsiteY2" fmla="*/ 0 h 11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571" h="118971">
                  <a:moveTo>
                    <a:pt x="0" y="118972"/>
                  </a:moveTo>
                  <a:lnTo>
                    <a:pt x="81572" y="81650"/>
                  </a:lnTo>
                  <a:lnTo>
                    <a:pt x="44329" y="0"/>
                  </a:ln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0" name="Freeform: Shape 2289">
              <a:extLst>
                <a:ext uri="{FF2B5EF4-FFF2-40B4-BE49-F238E27FC236}">
                  <a16:creationId xmlns:a16="http://schemas.microsoft.com/office/drawing/2014/main" id="{CA3C5230-52DC-9540-0A96-F237C5C55172}"/>
                </a:ext>
              </a:extLst>
            </p:cNvPr>
            <p:cNvSpPr/>
            <p:nvPr/>
          </p:nvSpPr>
          <p:spPr>
            <a:xfrm>
              <a:off x="-481623" y="2642757"/>
              <a:ext cx="72831" cy="108578"/>
            </a:xfrm>
            <a:custGeom>
              <a:avLst/>
              <a:gdLst>
                <a:gd name="connsiteX0" fmla="*/ 72832 w 72831"/>
                <a:gd name="connsiteY0" fmla="*/ 0 h 108578"/>
                <a:gd name="connsiteX1" fmla="*/ 0 w 72831"/>
                <a:gd name="connsiteY1" fmla="*/ 108578 h 10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831" h="108578">
                  <a:moveTo>
                    <a:pt x="72832" y="0"/>
                  </a:moveTo>
                  <a:lnTo>
                    <a:pt x="0" y="108578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1" name="Freeform: Shape 2290">
              <a:extLst>
                <a:ext uri="{FF2B5EF4-FFF2-40B4-BE49-F238E27FC236}">
                  <a16:creationId xmlns:a16="http://schemas.microsoft.com/office/drawing/2014/main" id="{E8B64A44-5143-6D9D-0BB8-D773EB84790E}"/>
                </a:ext>
              </a:extLst>
            </p:cNvPr>
            <p:cNvSpPr/>
            <p:nvPr/>
          </p:nvSpPr>
          <p:spPr>
            <a:xfrm>
              <a:off x="-971289" y="665275"/>
              <a:ext cx="412267" cy="354946"/>
            </a:xfrm>
            <a:custGeom>
              <a:avLst/>
              <a:gdLst>
                <a:gd name="connsiteX0" fmla="*/ 398724 w 412267"/>
                <a:gd name="connsiteY0" fmla="*/ 156057 h 354946"/>
                <a:gd name="connsiteX1" fmla="*/ 326208 w 412267"/>
                <a:gd name="connsiteY1" fmla="*/ 354947 h 354946"/>
                <a:gd name="connsiteX2" fmla="*/ 0 w 412267"/>
                <a:gd name="connsiteY2" fmla="*/ 235975 h 354946"/>
                <a:gd name="connsiteX3" fmla="*/ 86060 w 412267"/>
                <a:gd name="connsiteY3" fmla="*/ 0 h 354946"/>
                <a:gd name="connsiteX4" fmla="*/ 412267 w 412267"/>
                <a:gd name="connsiteY4" fmla="*/ 118893 h 354946"/>
                <a:gd name="connsiteX5" fmla="*/ 398724 w 412267"/>
                <a:gd name="connsiteY5" fmla="*/ 156057 h 35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267" h="354946">
                  <a:moveTo>
                    <a:pt x="398724" y="156057"/>
                  </a:moveTo>
                  <a:lnTo>
                    <a:pt x="326208" y="354947"/>
                  </a:lnTo>
                  <a:lnTo>
                    <a:pt x="0" y="235975"/>
                  </a:lnTo>
                  <a:lnTo>
                    <a:pt x="86060" y="0"/>
                  </a:lnTo>
                  <a:lnTo>
                    <a:pt x="412267" y="118893"/>
                  </a:lnTo>
                  <a:lnTo>
                    <a:pt x="398724" y="156057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2" name="Freeform: Shape 2291">
              <a:extLst>
                <a:ext uri="{FF2B5EF4-FFF2-40B4-BE49-F238E27FC236}">
                  <a16:creationId xmlns:a16="http://schemas.microsoft.com/office/drawing/2014/main" id="{67BC035D-D35B-8918-00B4-F7BE5A9D1A88}"/>
                </a:ext>
              </a:extLst>
            </p:cNvPr>
            <p:cNvSpPr/>
            <p:nvPr/>
          </p:nvSpPr>
          <p:spPr>
            <a:xfrm>
              <a:off x="-869159" y="769916"/>
              <a:ext cx="160379" cy="150132"/>
            </a:xfrm>
            <a:custGeom>
              <a:avLst/>
              <a:gdLst>
                <a:gd name="connsiteX0" fmla="*/ 65198 w 160379"/>
                <a:gd name="connsiteY0" fmla="*/ 66725 h 150132"/>
                <a:gd name="connsiteX1" fmla="*/ 28349 w 160379"/>
                <a:gd name="connsiteY1" fmla="*/ 49324 h 150132"/>
                <a:gd name="connsiteX2" fmla="*/ 14964 w 160379"/>
                <a:gd name="connsiteY2" fmla="*/ 97432 h 150132"/>
                <a:gd name="connsiteX3" fmla="*/ 98111 w 160379"/>
                <a:gd name="connsiteY3" fmla="*/ 58063 h 150132"/>
                <a:gd name="connsiteX4" fmla="*/ 160077 w 160379"/>
                <a:gd name="connsiteY4" fmla="*/ 349 h 150132"/>
                <a:gd name="connsiteX5" fmla="*/ 82048 w 160379"/>
                <a:gd name="connsiteY5" fmla="*/ 140107 h 150132"/>
                <a:gd name="connsiteX6" fmla="*/ 104961 w 160379"/>
                <a:gd name="connsiteY6" fmla="*/ 143257 h 15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379" h="150132">
                  <a:moveTo>
                    <a:pt x="65198" y="66725"/>
                  </a:moveTo>
                  <a:cubicBezTo>
                    <a:pt x="65198" y="66725"/>
                    <a:pt x="61261" y="44442"/>
                    <a:pt x="28349" y="49324"/>
                  </a:cubicBezTo>
                  <a:cubicBezTo>
                    <a:pt x="-2043" y="53812"/>
                    <a:pt x="-11019" y="88062"/>
                    <a:pt x="14964" y="97432"/>
                  </a:cubicBezTo>
                  <a:cubicBezTo>
                    <a:pt x="45120" y="108376"/>
                    <a:pt x="68741" y="82944"/>
                    <a:pt x="98111" y="58063"/>
                  </a:cubicBezTo>
                  <a:cubicBezTo>
                    <a:pt x="128739" y="31844"/>
                    <a:pt x="156533" y="3656"/>
                    <a:pt x="160077" y="349"/>
                  </a:cubicBezTo>
                  <a:cubicBezTo>
                    <a:pt x="160077" y="349"/>
                    <a:pt x="91024" y="123888"/>
                    <a:pt x="82048" y="140107"/>
                  </a:cubicBezTo>
                  <a:cubicBezTo>
                    <a:pt x="73072" y="156327"/>
                    <a:pt x="100079" y="150422"/>
                    <a:pt x="104961" y="143257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3" name="Freeform: Shape 2292">
              <a:extLst>
                <a:ext uri="{FF2B5EF4-FFF2-40B4-BE49-F238E27FC236}">
                  <a16:creationId xmlns:a16="http://schemas.microsoft.com/office/drawing/2014/main" id="{58D93DAC-3C34-8257-E67B-E7050119B159}"/>
                </a:ext>
              </a:extLst>
            </p:cNvPr>
            <p:cNvSpPr/>
            <p:nvPr/>
          </p:nvSpPr>
          <p:spPr>
            <a:xfrm>
              <a:off x="-747398" y="866184"/>
              <a:ext cx="65704" cy="55713"/>
            </a:xfrm>
            <a:custGeom>
              <a:avLst/>
              <a:gdLst>
                <a:gd name="connsiteX0" fmla="*/ 60047 w 65704"/>
                <a:gd name="connsiteY0" fmla="*/ 7227 h 55713"/>
                <a:gd name="connsiteX1" fmla="*/ 4931 w 65704"/>
                <a:gd name="connsiteY1" fmla="*/ 16518 h 55713"/>
                <a:gd name="connsiteX2" fmla="*/ 8632 w 65704"/>
                <a:gd name="connsiteY2" fmla="*/ 43368 h 55713"/>
                <a:gd name="connsiteX3" fmla="*/ 65401 w 65704"/>
                <a:gd name="connsiteY3" fmla="*/ 9274 h 55713"/>
                <a:gd name="connsiteX4" fmla="*/ 41071 w 65704"/>
                <a:gd name="connsiteY4" fmla="*/ 55178 h 55713"/>
                <a:gd name="connsiteX5" fmla="*/ 58315 w 65704"/>
                <a:gd name="connsiteY5" fmla="*/ 51320 h 5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04" h="55713">
                  <a:moveTo>
                    <a:pt x="60047" y="7227"/>
                  </a:moveTo>
                  <a:cubicBezTo>
                    <a:pt x="42119" y="-4772"/>
                    <a:pt x="17938" y="-694"/>
                    <a:pt x="4931" y="16518"/>
                  </a:cubicBezTo>
                  <a:cubicBezTo>
                    <a:pt x="-4675" y="28093"/>
                    <a:pt x="364" y="40139"/>
                    <a:pt x="8632" y="43368"/>
                  </a:cubicBezTo>
                  <a:cubicBezTo>
                    <a:pt x="29891" y="51241"/>
                    <a:pt x="43040" y="41714"/>
                    <a:pt x="65401" y="9274"/>
                  </a:cubicBezTo>
                  <a:cubicBezTo>
                    <a:pt x="65401" y="9274"/>
                    <a:pt x="34458" y="52737"/>
                    <a:pt x="41071" y="55178"/>
                  </a:cubicBezTo>
                  <a:cubicBezTo>
                    <a:pt x="47087" y="57194"/>
                    <a:pt x="53733" y="55706"/>
                    <a:pt x="58315" y="51320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4" name="Freeform: Shape 2293">
              <a:extLst>
                <a:ext uri="{FF2B5EF4-FFF2-40B4-BE49-F238E27FC236}">
                  <a16:creationId xmlns:a16="http://schemas.microsoft.com/office/drawing/2014/main" id="{39371ACB-3274-8299-BC30-1ED23C9497E5}"/>
                </a:ext>
              </a:extLst>
            </p:cNvPr>
            <p:cNvSpPr/>
            <p:nvPr/>
          </p:nvSpPr>
          <p:spPr>
            <a:xfrm>
              <a:off x="-780116" y="839048"/>
              <a:ext cx="54643" cy="19920"/>
            </a:xfrm>
            <a:custGeom>
              <a:avLst/>
              <a:gdLst>
                <a:gd name="connsiteX0" fmla="*/ 0 w 54643"/>
                <a:gd name="connsiteY0" fmla="*/ 0 h 19920"/>
                <a:gd name="connsiteX1" fmla="*/ 54643 w 54643"/>
                <a:gd name="connsiteY1" fmla="*/ 19921 h 19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643" h="19920">
                  <a:moveTo>
                    <a:pt x="0" y="0"/>
                  </a:moveTo>
                  <a:lnTo>
                    <a:pt x="54643" y="19921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5" name="Freeform: Shape 2294">
              <a:extLst>
                <a:ext uri="{FF2B5EF4-FFF2-40B4-BE49-F238E27FC236}">
                  <a16:creationId xmlns:a16="http://schemas.microsoft.com/office/drawing/2014/main" id="{3A0C3F71-67AA-A9E0-9F66-41F4FD6AD033}"/>
                </a:ext>
              </a:extLst>
            </p:cNvPr>
            <p:cNvSpPr/>
            <p:nvPr/>
          </p:nvSpPr>
          <p:spPr>
            <a:xfrm>
              <a:off x="-3064829" y="2834403"/>
              <a:ext cx="386677" cy="285815"/>
            </a:xfrm>
            <a:custGeom>
              <a:avLst/>
              <a:gdLst>
                <a:gd name="connsiteX0" fmla="*/ 339199 w 386677"/>
                <a:gd name="connsiteY0" fmla="*/ 285816 h 285815"/>
                <a:gd name="connsiteX1" fmla="*/ 0 w 386677"/>
                <a:gd name="connsiteY1" fmla="*/ 211645 h 285815"/>
                <a:gd name="connsiteX2" fmla="*/ 46297 w 386677"/>
                <a:gd name="connsiteY2" fmla="*/ 0 h 285815"/>
                <a:gd name="connsiteX3" fmla="*/ 386678 w 386677"/>
                <a:gd name="connsiteY3" fmla="*/ 74406 h 285815"/>
                <a:gd name="connsiteX4" fmla="*/ 339199 w 386677"/>
                <a:gd name="connsiteY4" fmla="*/ 285816 h 28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677" h="285815">
                  <a:moveTo>
                    <a:pt x="339199" y="285816"/>
                  </a:moveTo>
                  <a:lnTo>
                    <a:pt x="0" y="211645"/>
                  </a:lnTo>
                  <a:lnTo>
                    <a:pt x="46297" y="0"/>
                  </a:lnTo>
                  <a:lnTo>
                    <a:pt x="386678" y="74406"/>
                  </a:lnTo>
                  <a:lnTo>
                    <a:pt x="339199" y="285816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2FC18917-8FF3-8DC7-39F5-1A61127C9872}"/>
                </a:ext>
              </a:extLst>
            </p:cNvPr>
            <p:cNvSpPr/>
            <p:nvPr/>
          </p:nvSpPr>
          <p:spPr>
            <a:xfrm>
              <a:off x="-2941606" y="2887393"/>
              <a:ext cx="198259" cy="43305"/>
            </a:xfrm>
            <a:custGeom>
              <a:avLst/>
              <a:gdLst>
                <a:gd name="connsiteX0" fmla="*/ 0 w 198259"/>
                <a:gd name="connsiteY0" fmla="*/ 0 h 43305"/>
                <a:gd name="connsiteX1" fmla="*/ 198260 w 198259"/>
                <a:gd name="connsiteY1" fmla="*/ 43305 h 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259" h="43305">
                  <a:moveTo>
                    <a:pt x="0" y="0"/>
                  </a:moveTo>
                  <a:lnTo>
                    <a:pt x="198260" y="43305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1303813F-6DF0-6A07-EAB0-2CFCC4AB6AEB}"/>
                </a:ext>
              </a:extLst>
            </p:cNvPr>
            <p:cNvSpPr/>
            <p:nvPr/>
          </p:nvSpPr>
          <p:spPr>
            <a:xfrm>
              <a:off x="-2973652" y="2900306"/>
              <a:ext cx="226132" cy="49446"/>
            </a:xfrm>
            <a:custGeom>
              <a:avLst/>
              <a:gdLst>
                <a:gd name="connsiteX0" fmla="*/ 0 w 226132"/>
                <a:gd name="connsiteY0" fmla="*/ 0 h 49446"/>
                <a:gd name="connsiteX1" fmla="*/ 226133 w 226132"/>
                <a:gd name="connsiteY1" fmla="*/ 49447 h 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132" h="49446">
                  <a:moveTo>
                    <a:pt x="0" y="0"/>
                  </a:moveTo>
                  <a:lnTo>
                    <a:pt x="226133" y="4944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109C2F7C-ADCD-FBA4-0CDB-6655067A0A35}"/>
                </a:ext>
              </a:extLst>
            </p:cNvPr>
            <p:cNvSpPr/>
            <p:nvPr/>
          </p:nvSpPr>
          <p:spPr>
            <a:xfrm>
              <a:off x="-2977825" y="2919281"/>
              <a:ext cx="226132" cy="49446"/>
            </a:xfrm>
            <a:custGeom>
              <a:avLst/>
              <a:gdLst>
                <a:gd name="connsiteX0" fmla="*/ 0 w 226132"/>
                <a:gd name="connsiteY0" fmla="*/ 0 h 49446"/>
                <a:gd name="connsiteX1" fmla="*/ 226133 w 226132"/>
                <a:gd name="connsiteY1" fmla="*/ 49447 h 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132" h="49446">
                  <a:moveTo>
                    <a:pt x="0" y="0"/>
                  </a:moveTo>
                  <a:lnTo>
                    <a:pt x="226133" y="4944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9" name="Freeform: Shape 2298">
              <a:extLst>
                <a:ext uri="{FF2B5EF4-FFF2-40B4-BE49-F238E27FC236}">
                  <a16:creationId xmlns:a16="http://schemas.microsoft.com/office/drawing/2014/main" id="{3F4FFDE0-30AB-B2A8-A70C-24DB6937C950}"/>
                </a:ext>
              </a:extLst>
            </p:cNvPr>
            <p:cNvSpPr/>
            <p:nvPr/>
          </p:nvSpPr>
          <p:spPr>
            <a:xfrm>
              <a:off x="-2981998" y="2938336"/>
              <a:ext cx="226132" cy="49446"/>
            </a:xfrm>
            <a:custGeom>
              <a:avLst/>
              <a:gdLst>
                <a:gd name="connsiteX0" fmla="*/ 0 w 226132"/>
                <a:gd name="connsiteY0" fmla="*/ 0 h 49446"/>
                <a:gd name="connsiteX1" fmla="*/ 226133 w 226132"/>
                <a:gd name="connsiteY1" fmla="*/ 49447 h 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132" h="49446">
                  <a:moveTo>
                    <a:pt x="0" y="0"/>
                  </a:moveTo>
                  <a:lnTo>
                    <a:pt x="226133" y="4944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0" name="Freeform: Shape 2299">
              <a:extLst>
                <a:ext uri="{FF2B5EF4-FFF2-40B4-BE49-F238E27FC236}">
                  <a16:creationId xmlns:a16="http://schemas.microsoft.com/office/drawing/2014/main" id="{D6787122-8A80-CCD0-0326-87381926E438}"/>
                </a:ext>
              </a:extLst>
            </p:cNvPr>
            <p:cNvSpPr/>
            <p:nvPr/>
          </p:nvSpPr>
          <p:spPr>
            <a:xfrm>
              <a:off x="-2986171" y="2957311"/>
              <a:ext cx="226132" cy="49525"/>
            </a:xfrm>
            <a:custGeom>
              <a:avLst/>
              <a:gdLst>
                <a:gd name="connsiteX0" fmla="*/ 0 w 226132"/>
                <a:gd name="connsiteY0" fmla="*/ 0 h 49525"/>
                <a:gd name="connsiteX1" fmla="*/ 226133 w 226132"/>
                <a:gd name="connsiteY1" fmla="*/ 49526 h 4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132" h="49525">
                  <a:moveTo>
                    <a:pt x="0" y="0"/>
                  </a:moveTo>
                  <a:lnTo>
                    <a:pt x="226133" y="49526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1" name="Freeform: Shape 2300">
              <a:extLst>
                <a:ext uri="{FF2B5EF4-FFF2-40B4-BE49-F238E27FC236}">
                  <a16:creationId xmlns:a16="http://schemas.microsoft.com/office/drawing/2014/main" id="{7A3298EE-1003-B7C4-B002-B77F3DFA08E5}"/>
                </a:ext>
              </a:extLst>
            </p:cNvPr>
            <p:cNvSpPr/>
            <p:nvPr/>
          </p:nvSpPr>
          <p:spPr>
            <a:xfrm>
              <a:off x="-2990266" y="2976366"/>
              <a:ext cx="226054" cy="49446"/>
            </a:xfrm>
            <a:custGeom>
              <a:avLst/>
              <a:gdLst>
                <a:gd name="connsiteX0" fmla="*/ 0 w 226054"/>
                <a:gd name="connsiteY0" fmla="*/ 0 h 49446"/>
                <a:gd name="connsiteX1" fmla="*/ 226054 w 226054"/>
                <a:gd name="connsiteY1" fmla="*/ 49447 h 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054" h="49446">
                  <a:moveTo>
                    <a:pt x="0" y="0"/>
                  </a:moveTo>
                  <a:lnTo>
                    <a:pt x="226054" y="4944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2" name="Freeform: Shape 2301">
              <a:extLst>
                <a:ext uri="{FF2B5EF4-FFF2-40B4-BE49-F238E27FC236}">
                  <a16:creationId xmlns:a16="http://schemas.microsoft.com/office/drawing/2014/main" id="{055AA34B-76B1-CD4F-AF4B-E5C8414F181F}"/>
                </a:ext>
              </a:extLst>
            </p:cNvPr>
            <p:cNvSpPr/>
            <p:nvPr/>
          </p:nvSpPr>
          <p:spPr>
            <a:xfrm>
              <a:off x="-2994439" y="2995420"/>
              <a:ext cx="226132" cy="49446"/>
            </a:xfrm>
            <a:custGeom>
              <a:avLst/>
              <a:gdLst>
                <a:gd name="connsiteX0" fmla="*/ 0 w 226132"/>
                <a:gd name="connsiteY0" fmla="*/ 0 h 49446"/>
                <a:gd name="connsiteX1" fmla="*/ 226133 w 226132"/>
                <a:gd name="connsiteY1" fmla="*/ 49447 h 4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132" h="49446">
                  <a:moveTo>
                    <a:pt x="0" y="0"/>
                  </a:moveTo>
                  <a:lnTo>
                    <a:pt x="226133" y="4944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3" name="Freeform: Shape 2302">
              <a:extLst>
                <a:ext uri="{FF2B5EF4-FFF2-40B4-BE49-F238E27FC236}">
                  <a16:creationId xmlns:a16="http://schemas.microsoft.com/office/drawing/2014/main" id="{CF584675-E3BE-C0C0-2092-1B8FF96394AC}"/>
                </a:ext>
              </a:extLst>
            </p:cNvPr>
            <p:cNvSpPr/>
            <p:nvPr/>
          </p:nvSpPr>
          <p:spPr>
            <a:xfrm>
              <a:off x="-2998612" y="3014396"/>
              <a:ext cx="198259" cy="43384"/>
            </a:xfrm>
            <a:custGeom>
              <a:avLst/>
              <a:gdLst>
                <a:gd name="connsiteX0" fmla="*/ 0 w 198259"/>
                <a:gd name="connsiteY0" fmla="*/ 0 h 43384"/>
                <a:gd name="connsiteX1" fmla="*/ 198260 w 198259"/>
                <a:gd name="connsiteY1" fmla="*/ 43384 h 4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259" h="43384">
                  <a:moveTo>
                    <a:pt x="0" y="0"/>
                  </a:moveTo>
                  <a:lnTo>
                    <a:pt x="198260" y="43384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4" name="Freeform: Shape 2303">
              <a:extLst>
                <a:ext uri="{FF2B5EF4-FFF2-40B4-BE49-F238E27FC236}">
                  <a16:creationId xmlns:a16="http://schemas.microsoft.com/office/drawing/2014/main" id="{31B49AD0-1D86-72A4-F497-35AAC97A2316}"/>
                </a:ext>
              </a:extLst>
            </p:cNvPr>
            <p:cNvSpPr/>
            <p:nvPr/>
          </p:nvSpPr>
          <p:spPr>
            <a:xfrm>
              <a:off x="-2489734" y="754090"/>
              <a:ext cx="1585607" cy="787607"/>
            </a:xfrm>
            <a:custGeom>
              <a:avLst/>
              <a:gdLst>
                <a:gd name="connsiteX0" fmla="*/ 1427267 w 1585607"/>
                <a:gd name="connsiteY0" fmla="*/ 787607 h 787607"/>
                <a:gd name="connsiteX1" fmla="*/ 158340 w 1585607"/>
                <a:gd name="connsiteY1" fmla="*/ 787607 h 787607"/>
                <a:gd name="connsiteX2" fmla="*/ 0 w 1585607"/>
                <a:gd name="connsiteY2" fmla="*/ 0 h 787607"/>
                <a:gd name="connsiteX3" fmla="*/ 1585608 w 1585607"/>
                <a:gd name="connsiteY3" fmla="*/ 0 h 787607"/>
                <a:gd name="connsiteX4" fmla="*/ 1427267 w 1585607"/>
                <a:gd name="connsiteY4" fmla="*/ 787607 h 7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5607" h="787607">
                  <a:moveTo>
                    <a:pt x="1427267" y="787607"/>
                  </a:moveTo>
                  <a:lnTo>
                    <a:pt x="158340" y="787607"/>
                  </a:lnTo>
                  <a:lnTo>
                    <a:pt x="0" y="0"/>
                  </a:lnTo>
                  <a:lnTo>
                    <a:pt x="1585608" y="0"/>
                  </a:lnTo>
                  <a:lnTo>
                    <a:pt x="1427267" y="787607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5" name="Freeform: Shape 2304">
              <a:extLst>
                <a:ext uri="{FF2B5EF4-FFF2-40B4-BE49-F238E27FC236}">
                  <a16:creationId xmlns:a16="http://schemas.microsoft.com/office/drawing/2014/main" id="{F8CC83E0-52B3-1162-E1C5-C0EEA3F39F4B}"/>
                </a:ext>
              </a:extLst>
            </p:cNvPr>
            <p:cNvSpPr/>
            <p:nvPr/>
          </p:nvSpPr>
          <p:spPr>
            <a:xfrm>
              <a:off x="-2604375" y="779680"/>
              <a:ext cx="1814889" cy="1589150"/>
            </a:xfrm>
            <a:custGeom>
              <a:avLst/>
              <a:gdLst>
                <a:gd name="connsiteX0" fmla="*/ 233692 w 1814889"/>
                <a:gd name="connsiteY0" fmla="*/ 0 h 1589150"/>
                <a:gd name="connsiteX1" fmla="*/ 0 w 1814889"/>
                <a:gd name="connsiteY1" fmla="*/ 1589151 h 1589150"/>
                <a:gd name="connsiteX2" fmla="*/ 1814890 w 1814889"/>
                <a:gd name="connsiteY2" fmla="*/ 1589151 h 1589150"/>
                <a:gd name="connsiteX3" fmla="*/ 1581198 w 1814889"/>
                <a:gd name="connsiteY3" fmla="*/ 0 h 158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889" h="1589150">
                  <a:moveTo>
                    <a:pt x="233692" y="0"/>
                  </a:moveTo>
                  <a:lnTo>
                    <a:pt x="0" y="1589151"/>
                  </a:lnTo>
                  <a:lnTo>
                    <a:pt x="1814890" y="1589151"/>
                  </a:lnTo>
                  <a:lnTo>
                    <a:pt x="1581198" y="0"/>
                  </a:lnTo>
                </a:path>
              </a:pathLst>
            </a:custGeom>
            <a:solidFill>
              <a:srgbClr val="AD594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6" name="Freeform: Shape 2305">
              <a:extLst>
                <a:ext uri="{FF2B5EF4-FFF2-40B4-BE49-F238E27FC236}">
                  <a16:creationId xmlns:a16="http://schemas.microsoft.com/office/drawing/2014/main" id="{9180FDEA-BBEB-A8BE-224E-D6490F2D6CD7}"/>
                </a:ext>
              </a:extLst>
            </p:cNvPr>
            <p:cNvSpPr/>
            <p:nvPr/>
          </p:nvSpPr>
          <p:spPr>
            <a:xfrm>
              <a:off x="-2604375" y="1704210"/>
              <a:ext cx="1814889" cy="664541"/>
            </a:xfrm>
            <a:custGeom>
              <a:avLst/>
              <a:gdLst>
                <a:gd name="connsiteX0" fmla="*/ 1814890 w 1814889"/>
                <a:gd name="connsiteY0" fmla="*/ 664541 h 664541"/>
                <a:gd name="connsiteX1" fmla="*/ 0 w 1814889"/>
                <a:gd name="connsiteY1" fmla="*/ 664541 h 664541"/>
                <a:gd name="connsiteX2" fmla="*/ 97713 w 1814889"/>
                <a:gd name="connsiteY2" fmla="*/ 0 h 664541"/>
                <a:gd name="connsiteX3" fmla="*/ 1717177 w 1814889"/>
                <a:gd name="connsiteY3" fmla="*/ 0 h 664541"/>
                <a:gd name="connsiteX4" fmla="*/ 1814890 w 1814889"/>
                <a:gd name="connsiteY4" fmla="*/ 664541 h 66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889" h="664541">
                  <a:moveTo>
                    <a:pt x="1814890" y="664541"/>
                  </a:moveTo>
                  <a:lnTo>
                    <a:pt x="0" y="664541"/>
                  </a:lnTo>
                  <a:lnTo>
                    <a:pt x="97713" y="0"/>
                  </a:lnTo>
                  <a:lnTo>
                    <a:pt x="1717177" y="0"/>
                  </a:lnTo>
                  <a:lnTo>
                    <a:pt x="1814890" y="664541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7" name="Freeform: Shape 2306">
              <a:extLst>
                <a:ext uri="{FF2B5EF4-FFF2-40B4-BE49-F238E27FC236}">
                  <a16:creationId xmlns:a16="http://schemas.microsoft.com/office/drawing/2014/main" id="{8887522A-FFBB-ADC6-CEDA-32D67C5423AF}"/>
                </a:ext>
              </a:extLst>
            </p:cNvPr>
            <p:cNvSpPr/>
            <p:nvPr/>
          </p:nvSpPr>
          <p:spPr>
            <a:xfrm>
              <a:off x="-2537842" y="779680"/>
              <a:ext cx="1681823" cy="1589150"/>
            </a:xfrm>
            <a:custGeom>
              <a:avLst/>
              <a:gdLst>
                <a:gd name="connsiteX0" fmla="*/ 1465297 w 1681823"/>
                <a:gd name="connsiteY0" fmla="*/ 0 h 1589150"/>
                <a:gd name="connsiteX1" fmla="*/ 216527 w 1681823"/>
                <a:gd name="connsiteY1" fmla="*/ 0 h 1589150"/>
                <a:gd name="connsiteX2" fmla="*/ 0 w 1681823"/>
                <a:gd name="connsiteY2" fmla="*/ 1589151 h 1589150"/>
                <a:gd name="connsiteX3" fmla="*/ 1681824 w 1681823"/>
                <a:gd name="connsiteY3" fmla="*/ 1589151 h 1589150"/>
                <a:gd name="connsiteX4" fmla="*/ 1465297 w 1681823"/>
                <a:gd name="connsiteY4" fmla="*/ 0 h 158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823" h="1589150">
                  <a:moveTo>
                    <a:pt x="1465297" y="0"/>
                  </a:moveTo>
                  <a:lnTo>
                    <a:pt x="216527" y="0"/>
                  </a:lnTo>
                  <a:lnTo>
                    <a:pt x="0" y="1589151"/>
                  </a:lnTo>
                  <a:lnTo>
                    <a:pt x="1681824" y="1589151"/>
                  </a:lnTo>
                  <a:lnTo>
                    <a:pt x="1465297" y="0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85947E98-9EA0-1D3E-C53B-A537B2568EDA}"/>
                </a:ext>
              </a:extLst>
            </p:cNvPr>
            <p:cNvSpPr/>
            <p:nvPr/>
          </p:nvSpPr>
          <p:spPr>
            <a:xfrm>
              <a:off x="-2212863" y="867708"/>
              <a:ext cx="1031870" cy="549348"/>
            </a:xfrm>
            <a:custGeom>
              <a:avLst/>
              <a:gdLst>
                <a:gd name="connsiteX0" fmla="*/ 1016634 w 1031870"/>
                <a:gd name="connsiteY0" fmla="*/ 33419 h 549348"/>
                <a:gd name="connsiteX1" fmla="*/ 338786 w 1031870"/>
                <a:gd name="connsiteY1" fmla="*/ 33419 h 549348"/>
                <a:gd name="connsiteX2" fmla="*/ 330912 w 1031870"/>
                <a:gd name="connsiteY2" fmla="*/ 16097 h 549348"/>
                <a:gd name="connsiteX3" fmla="*/ 306582 w 1031870"/>
                <a:gd name="connsiteY3" fmla="*/ 349 h 549348"/>
                <a:gd name="connsiteX4" fmla="*/ 152809 w 1031870"/>
                <a:gd name="connsiteY4" fmla="*/ 349 h 549348"/>
                <a:gd name="connsiteX5" fmla="*/ 137062 w 1031870"/>
                <a:gd name="connsiteY5" fmla="*/ 16097 h 549348"/>
                <a:gd name="connsiteX6" fmla="*/ 137062 w 1031870"/>
                <a:gd name="connsiteY6" fmla="*/ 33812 h 549348"/>
                <a:gd name="connsiteX7" fmla="*/ 14626 w 1031870"/>
                <a:gd name="connsiteY7" fmla="*/ 33812 h 549348"/>
                <a:gd name="connsiteX8" fmla="*/ -303 w 1031870"/>
                <a:gd name="connsiteY8" fmla="*/ 48804 h 549348"/>
                <a:gd name="connsiteX9" fmla="*/ -19 w 1031870"/>
                <a:gd name="connsiteY9" fmla="*/ 51686 h 549348"/>
                <a:gd name="connsiteX10" fmla="*/ 100134 w 1031870"/>
                <a:gd name="connsiteY10" fmla="*/ 549698 h 549348"/>
                <a:gd name="connsiteX11" fmla="*/ 931125 w 1031870"/>
                <a:gd name="connsiteY11" fmla="*/ 549698 h 549348"/>
                <a:gd name="connsiteX12" fmla="*/ 1031279 w 1031870"/>
                <a:gd name="connsiteY12" fmla="*/ 51292 h 549348"/>
                <a:gd name="connsiteX13" fmla="*/ 1019515 w 1031870"/>
                <a:gd name="connsiteY13" fmla="*/ 33702 h 549348"/>
                <a:gd name="connsiteX14" fmla="*/ 1016634 w 1031870"/>
                <a:gd name="connsiteY14" fmla="*/ 33419 h 54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31870" h="549348">
                  <a:moveTo>
                    <a:pt x="1016634" y="33419"/>
                  </a:moveTo>
                  <a:lnTo>
                    <a:pt x="338786" y="33419"/>
                  </a:lnTo>
                  <a:lnTo>
                    <a:pt x="330912" y="16097"/>
                  </a:lnTo>
                  <a:cubicBezTo>
                    <a:pt x="326621" y="6506"/>
                    <a:pt x="317094" y="333"/>
                    <a:pt x="306582" y="349"/>
                  </a:cubicBezTo>
                  <a:lnTo>
                    <a:pt x="152809" y="349"/>
                  </a:lnTo>
                  <a:cubicBezTo>
                    <a:pt x="144109" y="349"/>
                    <a:pt x="137062" y="7396"/>
                    <a:pt x="137062" y="16097"/>
                  </a:cubicBezTo>
                  <a:lnTo>
                    <a:pt x="137062" y="33812"/>
                  </a:lnTo>
                  <a:lnTo>
                    <a:pt x="14626" y="33812"/>
                  </a:lnTo>
                  <a:cubicBezTo>
                    <a:pt x="6366" y="33828"/>
                    <a:pt x="-319" y="40537"/>
                    <a:pt x="-303" y="48804"/>
                  </a:cubicBezTo>
                  <a:cubicBezTo>
                    <a:pt x="-303" y="49773"/>
                    <a:pt x="-209" y="50733"/>
                    <a:pt x="-19" y="51686"/>
                  </a:cubicBezTo>
                  <a:lnTo>
                    <a:pt x="100134" y="549698"/>
                  </a:lnTo>
                  <a:lnTo>
                    <a:pt x="931125" y="549698"/>
                  </a:lnTo>
                  <a:lnTo>
                    <a:pt x="1031279" y="51292"/>
                  </a:lnTo>
                  <a:cubicBezTo>
                    <a:pt x="1032885" y="43190"/>
                    <a:pt x="1027626" y="35316"/>
                    <a:pt x="1019515" y="33702"/>
                  </a:cubicBezTo>
                  <a:cubicBezTo>
                    <a:pt x="1018571" y="33513"/>
                    <a:pt x="1017602" y="33419"/>
                    <a:pt x="1016634" y="33419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6DAD30AE-4DE8-B297-B433-9DDB450DAAC9}"/>
                </a:ext>
              </a:extLst>
            </p:cNvPr>
            <p:cNvSpPr/>
            <p:nvPr/>
          </p:nvSpPr>
          <p:spPr>
            <a:xfrm>
              <a:off x="-2223576" y="921089"/>
              <a:ext cx="1053526" cy="526596"/>
            </a:xfrm>
            <a:custGeom>
              <a:avLst/>
              <a:gdLst>
                <a:gd name="connsiteX0" fmla="*/ 1052937 w 1053526"/>
                <a:gd name="connsiteY0" fmla="*/ 18225 h 526596"/>
                <a:gd name="connsiteX1" fmla="*/ 1044276 w 1053526"/>
                <a:gd name="connsiteY1" fmla="*/ 60901 h 526596"/>
                <a:gd name="connsiteX2" fmla="*/ 955303 w 1053526"/>
                <a:gd name="connsiteY2" fmla="*/ 503324 h 526596"/>
                <a:gd name="connsiteX3" fmla="*/ 926721 w 1053526"/>
                <a:gd name="connsiteY3" fmla="*/ 526946 h 526596"/>
                <a:gd name="connsiteX4" fmla="*/ 125965 w 1053526"/>
                <a:gd name="connsiteY4" fmla="*/ 526946 h 526596"/>
                <a:gd name="connsiteX5" fmla="*/ 97383 w 1053526"/>
                <a:gd name="connsiteY5" fmla="*/ 503324 h 526596"/>
                <a:gd name="connsiteX6" fmla="*/ 6521 w 1053526"/>
                <a:gd name="connsiteY6" fmla="*/ 50744 h 526596"/>
                <a:gd name="connsiteX7" fmla="*/ -14 w 1053526"/>
                <a:gd name="connsiteY7" fmla="*/ 18225 h 526596"/>
                <a:gd name="connsiteX8" fmla="*/ 11749 w 1053526"/>
                <a:gd name="connsiteY8" fmla="*/ 635 h 526596"/>
                <a:gd name="connsiteX9" fmla="*/ 14631 w 1053526"/>
                <a:gd name="connsiteY9" fmla="*/ 352 h 526596"/>
                <a:gd name="connsiteX10" fmla="*/ 1037977 w 1053526"/>
                <a:gd name="connsiteY10" fmla="*/ 352 h 526596"/>
                <a:gd name="connsiteX11" fmla="*/ 1053220 w 1053526"/>
                <a:gd name="connsiteY11" fmla="*/ 15021 h 526596"/>
                <a:gd name="connsiteX12" fmla="*/ 1052937 w 1053526"/>
                <a:gd name="connsiteY12" fmla="*/ 18225 h 52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526" h="526596">
                  <a:moveTo>
                    <a:pt x="1052937" y="18225"/>
                  </a:moveTo>
                  <a:lnTo>
                    <a:pt x="1044276" y="60901"/>
                  </a:lnTo>
                  <a:lnTo>
                    <a:pt x="955303" y="503324"/>
                  </a:lnTo>
                  <a:cubicBezTo>
                    <a:pt x="952665" y="517025"/>
                    <a:pt x="940674" y="526930"/>
                    <a:pt x="926721" y="526946"/>
                  </a:cubicBezTo>
                  <a:lnTo>
                    <a:pt x="125965" y="526946"/>
                  </a:lnTo>
                  <a:cubicBezTo>
                    <a:pt x="112013" y="526930"/>
                    <a:pt x="100021" y="517025"/>
                    <a:pt x="97383" y="503324"/>
                  </a:cubicBezTo>
                  <a:lnTo>
                    <a:pt x="6521" y="50744"/>
                  </a:lnTo>
                  <a:lnTo>
                    <a:pt x="-14" y="18225"/>
                  </a:lnTo>
                  <a:cubicBezTo>
                    <a:pt x="-1620" y="10123"/>
                    <a:pt x="3639" y="2249"/>
                    <a:pt x="11749" y="635"/>
                  </a:cubicBezTo>
                  <a:cubicBezTo>
                    <a:pt x="12694" y="446"/>
                    <a:pt x="13662" y="352"/>
                    <a:pt x="14631" y="352"/>
                  </a:cubicBezTo>
                  <a:lnTo>
                    <a:pt x="1037977" y="352"/>
                  </a:lnTo>
                  <a:cubicBezTo>
                    <a:pt x="1046236" y="194"/>
                    <a:pt x="1053063" y="6761"/>
                    <a:pt x="1053220" y="15021"/>
                  </a:cubicBezTo>
                  <a:cubicBezTo>
                    <a:pt x="1053244" y="16099"/>
                    <a:pt x="1053149" y="17170"/>
                    <a:pt x="1052937" y="18225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AB1EE9B7-D560-9D87-8B3D-33A514F4417A}"/>
                </a:ext>
              </a:extLst>
            </p:cNvPr>
            <p:cNvSpPr/>
            <p:nvPr/>
          </p:nvSpPr>
          <p:spPr>
            <a:xfrm>
              <a:off x="-2216752" y="971483"/>
              <a:ext cx="1037754" cy="476201"/>
            </a:xfrm>
            <a:custGeom>
              <a:avLst/>
              <a:gdLst>
                <a:gd name="connsiteX0" fmla="*/ 1037452 w 1037754"/>
                <a:gd name="connsiteY0" fmla="*/ 10506 h 476201"/>
                <a:gd name="connsiteX1" fmla="*/ 948479 w 1037754"/>
                <a:gd name="connsiteY1" fmla="*/ 452930 h 476201"/>
                <a:gd name="connsiteX2" fmla="*/ 919897 w 1037754"/>
                <a:gd name="connsiteY2" fmla="*/ 476551 h 476201"/>
                <a:gd name="connsiteX3" fmla="*/ 119141 w 1037754"/>
                <a:gd name="connsiteY3" fmla="*/ 476551 h 476201"/>
                <a:gd name="connsiteX4" fmla="*/ 90559 w 1037754"/>
                <a:gd name="connsiteY4" fmla="*/ 452930 h 476201"/>
                <a:gd name="connsiteX5" fmla="*/ -303 w 1037754"/>
                <a:gd name="connsiteY5" fmla="*/ 349 h 47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7754" h="476201">
                  <a:moveTo>
                    <a:pt x="1037452" y="10506"/>
                  </a:moveTo>
                  <a:lnTo>
                    <a:pt x="948479" y="452930"/>
                  </a:lnTo>
                  <a:cubicBezTo>
                    <a:pt x="945841" y="466630"/>
                    <a:pt x="933850" y="476535"/>
                    <a:pt x="919897" y="476551"/>
                  </a:cubicBezTo>
                  <a:lnTo>
                    <a:pt x="119141" y="476551"/>
                  </a:lnTo>
                  <a:cubicBezTo>
                    <a:pt x="105189" y="476535"/>
                    <a:pt x="93197" y="466630"/>
                    <a:pt x="90559" y="452930"/>
                  </a:cubicBezTo>
                  <a:lnTo>
                    <a:pt x="-303" y="349"/>
                  </a:ln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FCE76D82-DA7F-BFF7-1EE5-56CF009A5487}"/>
                </a:ext>
              </a:extLst>
            </p:cNvPr>
            <p:cNvSpPr/>
            <p:nvPr/>
          </p:nvSpPr>
          <p:spPr>
            <a:xfrm>
              <a:off x="-2223576" y="921089"/>
              <a:ext cx="1053526" cy="526596"/>
            </a:xfrm>
            <a:custGeom>
              <a:avLst/>
              <a:gdLst>
                <a:gd name="connsiteX0" fmla="*/ 1052937 w 1053526"/>
                <a:gd name="connsiteY0" fmla="*/ 18225 h 526596"/>
                <a:gd name="connsiteX1" fmla="*/ 1044276 w 1053526"/>
                <a:gd name="connsiteY1" fmla="*/ 60901 h 526596"/>
                <a:gd name="connsiteX2" fmla="*/ 955303 w 1053526"/>
                <a:gd name="connsiteY2" fmla="*/ 503324 h 526596"/>
                <a:gd name="connsiteX3" fmla="*/ 926721 w 1053526"/>
                <a:gd name="connsiteY3" fmla="*/ 526946 h 526596"/>
                <a:gd name="connsiteX4" fmla="*/ 125965 w 1053526"/>
                <a:gd name="connsiteY4" fmla="*/ 526946 h 526596"/>
                <a:gd name="connsiteX5" fmla="*/ 97383 w 1053526"/>
                <a:gd name="connsiteY5" fmla="*/ 503324 h 526596"/>
                <a:gd name="connsiteX6" fmla="*/ 6521 w 1053526"/>
                <a:gd name="connsiteY6" fmla="*/ 50744 h 526596"/>
                <a:gd name="connsiteX7" fmla="*/ -14 w 1053526"/>
                <a:gd name="connsiteY7" fmla="*/ 18225 h 526596"/>
                <a:gd name="connsiteX8" fmla="*/ 11749 w 1053526"/>
                <a:gd name="connsiteY8" fmla="*/ 635 h 526596"/>
                <a:gd name="connsiteX9" fmla="*/ 14631 w 1053526"/>
                <a:gd name="connsiteY9" fmla="*/ 352 h 526596"/>
                <a:gd name="connsiteX10" fmla="*/ 1037977 w 1053526"/>
                <a:gd name="connsiteY10" fmla="*/ 352 h 526596"/>
                <a:gd name="connsiteX11" fmla="*/ 1053220 w 1053526"/>
                <a:gd name="connsiteY11" fmla="*/ 15021 h 526596"/>
                <a:gd name="connsiteX12" fmla="*/ 1052937 w 1053526"/>
                <a:gd name="connsiteY12" fmla="*/ 18225 h 52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526" h="526596">
                  <a:moveTo>
                    <a:pt x="1052937" y="18225"/>
                  </a:moveTo>
                  <a:lnTo>
                    <a:pt x="1044276" y="60901"/>
                  </a:lnTo>
                  <a:lnTo>
                    <a:pt x="955303" y="503324"/>
                  </a:lnTo>
                  <a:cubicBezTo>
                    <a:pt x="952665" y="517025"/>
                    <a:pt x="940674" y="526930"/>
                    <a:pt x="926721" y="526946"/>
                  </a:cubicBezTo>
                  <a:lnTo>
                    <a:pt x="125965" y="526946"/>
                  </a:lnTo>
                  <a:cubicBezTo>
                    <a:pt x="112013" y="526930"/>
                    <a:pt x="100021" y="517025"/>
                    <a:pt x="97383" y="503324"/>
                  </a:cubicBezTo>
                  <a:lnTo>
                    <a:pt x="6521" y="50744"/>
                  </a:lnTo>
                  <a:lnTo>
                    <a:pt x="-14" y="18225"/>
                  </a:lnTo>
                  <a:cubicBezTo>
                    <a:pt x="-1620" y="10123"/>
                    <a:pt x="3639" y="2249"/>
                    <a:pt x="11749" y="635"/>
                  </a:cubicBezTo>
                  <a:cubicBezTo>
                    <a:pt x="12694" y="446"/>
                    <a:pt x="13662" y="352"/>
                    <a:pt x="14631" y="352"/>
                  </a:cubicBezTo>
                  <a:lnTo>
                    <a:pt x="1037977" y="352"/>
                  </a:lnTo>
                  <a:cubicBezTo>
                    <a:pt x="1046236" y="194"/>
                    <a:pt x="1053063" y="6761"/>
                    <a:pt x="1053220" y="15021"/>
                  </a:cubicBezTo>
                  <a:cubicBezTo>
                    <a:pt x="1053244" y="16099"/>
                    <a:pt x="1053149" y="17170"/>
                    <a:pt x="1052937" y="18225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2" name="Freeform: Shape 2311">
              <a:extLst>
                <a:ext uri="{FF2B5EF4-FFF2-40B4-BE49-F238E27FC236}">
                  <a16:creationId xmlns:a16="http://schemas.microsoft.com/office/drawing/2014/main" id="{A30458BC-83F4-1E62-0A30-E0AB4ED45A67}"/>
                </a:ext>
              </a:extLst>
            </p:cNvPr>
            <p:cNvSpPr/>
            <p:nvPr/>
          </p:nvSpPr>
          <p:spPr>
            <a:xfrm>
              <a:off x="-2225449" y="982427"/>
              <a:ext cx="1056710" cy="547695"/>
            </a:xfrm>
            <a:custGeom>
              <a:avLst/>
              <a:gdLst>
                <a:gd name="connsiteX0" fmla="*/ 1041266 w 1056710"/>
                <a:gd name="connsiteY0" fmla="*/ 33419 h 547695"/>
                <a:gd name="connsiteX1" fmla="*/ 346963 w 1056710"/>
                <a:gd name="connsiteY1" fmla="*/ 33419 h 547695"/>
                <a:gd name="connsiteX2" fmla="*/ 339089 w 1056710"/>
                <a:gd name="connsiteY2" fmla="*/ 16097 h 547695"/>
                <a:gd name="connsiteX3" fmla="*/ 314129 w 1056710"/>
                <a:gd name="connsiteY3" fmla="*/ 350 h 547695"/>
                <a:gd name="connsiteX4" fmla="*/ 156655 w 1056710"/>
                <a:gd name="connsiteY4" fmla="*/ 350 h 547695"/>
                <a:gd name="connsiteX5" fmla="*/ 140908 w 1056710"/>
                <a:gd name="connsiteY5" fmla="*/ 16097 h 547695"/>
                <a:gd name="connsiteX6" fmla="*/ 140908 w 1056710"/>
                <a:gd name="connsiteY6" fmla="*/ 33734 h 547695"/>
                <a:gd name="connsiteX7" fmla="*/ 14928 w 1056710"/>
                <a:gd name="connsiteY7" fmla="*/ 33734 h 547695"/>
                <a:gd name="connsiteX8" fmla="*/ -299 w 1056710"/>
                <a:gd name="connsiteY8" fmla="*/ 48419 h 547695"/>
                <a:gd name="connsiteX9" fmla="*/ -32 w 1056710"/>
                <a:gd name="connsiteY9" fmla="*/ 51529 h 547695"/>
                <a:gd name="connsiteX10" fmla="*/ 102326 w 1056710"/>
                <a:gd name="connsiteY10" fmla="*/ 548045 h 547695"/>
                <a:gd name="connsiteX11" fmla="*/ 953711 w 1056710"/>
                <a:gd name="connsiteY11" fmla="*/ 548045 h 547695"/>
                <a:gd name="connsiteX12" fmla="*/ 1056069 w 1056710"/>
                <a:gd name="connsiteY12" fmla="*/ 51529 h 547695"/>
                <a:gd name="connsiteX13" fmla="*/ 1044597 w 1056710"/>
                <a:gd name="connsiteY13" fmla="*/ 33750 h 547695"/>
                <a:gd name="connsiteX14" fmla="*/ 1041266 w 1056710"/>
                <a:gd name="connsiteY14" fmla="*/ 33419 h 5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6710" h="547695">
                  <a:moveTo>
                    <a:pt x="1041266" y="33419"/>
                  </a:moveTo>
                  <a:lnTo>
                    <a:pt x="346963" y="33419"/>
                  </a:lnTo>
                  <a:lnTo>
                    <a:pt x="339089" y="16097"/>
                  </a:lnTo>
                  <a:cubicBezTo>
                    <a:pt x="334561" y="6420"/>
                    <a:pt x="324814" y="271"/>
                    <a:pt x="314129" y="350"/>
                  </a:cubicBezTo>
                  <a:lnTo>
                    <a:pt x="156655" y="350"/>
                  </a:lnTo>
                  <a:cubicBezTo>
                    <a:pt x="147954" y="350"/>
                    <a:pt x="140908" y="7397"/>
                    <a:pt x="140908" y="16097"/>
                  </a:cubicBezTo>
                  <a:lnTo>
                    <a:pt x="140908" y="33734"/>
                  </a:lnTo>
                  <a:lnTo>
                    <a:pt x="14928" y="33734"/>
                  </a:lnTo>
                  <a:cubicBezTo>
                    <a:pt x="6669" y="33585"/>
                    <a:pt x="-150" y="40159"/>
                    <a:pt x="-299" y="48419"/>
                  </a:cubicBezTo>
                  <a:cubicBezTo>
                    <a:pt x="-323" y="49466"/>
                    <a:pt x="-228" y="50505"/>
                    <a:pt x="-32" y="51529"/>
                  </a:cubicBezTo>
                  <a:lnTo>
                    <a:pt x="102326" y="548045"/>
                  </a:lnTo>
                  <a:lnTo>
                    <a:pt x="953711" y="548045"/>
                  </a:lnTo>
                  <a:lnTo>
                    <a:pt x="1056069" y="51529"/>
                  </a:lnTo>
                  <a:cubicBezTo>
                    <a:pt x="1057809" y="43451"/>
                    <a:pt x="1052676" y="35490"/>
                    <a:pt x="1044597" y="33750"/>
                  </a:cubicBezTo>
                  <a:cubicBezTo>
                    <a:pt x="1043502" y="33522"/>
                    <a:pt x="1042385" y="33404"/>
                    <a:pt x="1041266" y="33419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3" name="Freeform: Shape 2312">
              <a:extLst>
                <a:ext uri="{FF2B5EF4-FFF2-40B4-BE49-F238E27FC236}">
                  <a16:creationId xmlns:a16="http://schemas.microsoft.com/office/drawing/2014/main" id="{DA99D546-8EFD-CC25-346F-E9B3B4B15FB2}"/>
                </a:ext>
              </a:extLst>
            </p:cNvPr>
            <p:cNvSpPr/>
            <p:nvPr/>
          </p:nvSpPr>
          <p:spPr>
            <a:xfrm>
              <a:off x="-2236394" y="1037148"/>
              <a:ext cx="1078925" cy="525493"/>
            </a:xfrm>
            <a:custGeom>
              <a:avLst/>
              <a:gdLst>
                <a:gd name="connsiteX0" fmla="*/ 1078353 w 1078925"/>
                <a:gd name="connsiteY0" fmla="*/ 18224 h 525493"/>
                <a:gd name="connsiteX1" fmla="*/ 1069692 w 1078925"/>
                <a:gd name="connsiteY1" fmla="*/ 60270 h 525493"/>
                <a:gd name="connsiteX2" fmla="*/ 978436 w 1078925"/>
                <a:gd name="connsiteY2" fmla="*/ 502221 h 525493"/>
                <a:gd name="connsiteX3" fmla="*/ 949146 w 1078925"/>
                <a:gd name="connsiteY3" fmla="*/ 525842 h 525493"/>
                <a:gd name="connsiteX4" fmla="*/ 129571 w 1078925"/>
                <a:gd name="connsiteY4" fmla="*/ 525842 h 525493"/>
                <a:gd name="connsiteX5" fmla="*/ 100281 w 1078925"/>
                <a:gd name="connsiteY5" fmla="*/ 502221 h 525493"/>
                <a:gd name="connsiteX6" fmla="*/ 8316 w 1078925"/>
                <a:gd name="connsiteY6" fmla="*/ 58774 h 525493"/>
                <a:gd name="connsiteX7" fmla="*/ -30 w 1078925"/>
                <a:gd name="connsiteY7" fmla="*/ 18224 h 525493"/>
                <a:gd name="connsiteX8" fmla="*/ 11907 w 1078925"/>
                <a:gd name="connsiteY8" fmla="*/ 619 h 525493"/>
                <a:gd name="connsiteX9" fmla="*/ 14930 w 1078925"/>
                <a:gd name="connsiteY9" fmla="*/ 351 h 525493"/>
                <a:gd name="connsiteX10" fmla="*/ 1063393 w 1078925"/>
                <a:gd name="connsiteY10" fmla="*/ 351 h 525493"/>
                <a:gd name="connsiteX11" fmla="*/ 1078621 w 1078925"/>
                <a:gd name="connsiteY11" fmla="*/ 15201 h 525493"/>
                <a:gd name="connsiteX12" fmla="*/ 1078353 w 1078925"/>
                <a:gd name="connsiteY12" fmla="*/ 18224 h 52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8925" h="525493">
                  <a:moveTo>
                    <a:pt x="1078353" y="18224"/>
                  </a:moveTo>
                  <a:lnTo>
                    <a:pt x="1069692" y="60270"/>
                  </a:lnTo>
                  <a:lnTo>
                    <a:pt x="978436" y="502221"/>
                  </a:lnTo>
                  <a:cubicBezTo>
                    <a:pt x="975546" y="516071"/>
                    <a:pt x="963286" y="525952"/>
                    <a:pt x="949146" y="525842"/>
                  </a:cubicBezTo>
                  <a:lnTo>
                    <a:pt x="129571" y="525842"/>
                  </a:lnTo>
                  <a:cubicBezTo>
                    <a:pt x="115430" y="525952"/>
                    <a:pt x="103170" y="516071"/>
                    <a:pt x="100281" y="502221"/>
                  </a:cubicBezTo>
                  <a:lnTo>
                    <a:pt x="8316" y="58774"/>
                  </a:lnTo>
                  <a:lnTo>
                    <a:pt x="-30" y="18224"/>
                  </a:lnTo>
                  <a:cubicBezTo>
                    <a:pt x="-1597" y="10067"/>
                    <a:pt x="3749" y="2185"/>
                    <a:pt x="11907" y="619"/>
                  </a:cubicBezTo>
                  <a:cubicBezTo>
                    <a:pt x="12898" y="430"/>
                    <a:pt x="13914" y="335"/>
                    <a:pt x="14930" y="351"/>
                  </a:cubicBezTo>
                  <a:lnTo>
                    <a:pt x="1063393" y="351"/>
                  </a:lnTo>
                  <a:cubicBezTo>
                    <a:pt x="1071700" y="248"/>
                    <a:pt x="1078518" y="6894"/>
                    <a:pt x="1078621" y="15201"/>
                  </a:cubicBezTo>
                  <a:cubicBezTo>
                    <a:pt x="1078637" y="16216"/>
                    <a:pt x="1078542" y="17224"/>
                    <a:pt x="1078353" y="18224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5010A0F9-222D-F3A2-BB4F-A72E3B83A433}"/>
                </a:ext>
              </a:extLst>
            </p:cNvPr>
            <p:cNvSpPr/>
            <p:nvPr/>
          </p:nvSpPr>
          <p:spPr>
            <a:xfrm>
              <a:off x="-2227776" y="1095573"/>
              <a:ext cx="1061376" cy="467069"/>
            </a:xfrm>
            <a:custGeom>
              <a:avLst/>
              <a:gdLst>
                <a:gd name="connsiteX0" fmla="*/ 1061073 w 1061376"/>
                <a:gd name="connsiteY0" fmla="*/ 1845 h 467069"/>
                <a:gd name="connsiteX1" fmla="*/ 969817 w 1061376"/>
                <a:gd name="connsiteY1" fmla="*/ 443796 h 467069"/>
                <a:gd name="connsiteX2" fmla="*/ 940527 w 1061376"/>
                <a:gd name="connsiteY2" fmla="*/ 467417 h 467069"/>
                <a:gd name="connsiteX3" fmla="*/ 120952 w 1061376"/>
                <a:gd name="connsiteY3" fmla="*/ 467417 h 467069"/>
                <a:gd name="connsiteX4" fmla="*/ 91662 w 1061376"/>
                <a:gd name="connsiteY4" fmla="*/ 443796 h 467069"/>
                <a:gd name="connsiteX5" fmla="*/ -303 w 1061376"/>
                <a:gd name="connsiteY5" fmla="*/ 349 h 46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376" h="467069">
                  <a:moveTo>
                    <a:pt x="1061073" y="1845"/>
                  </a:moveTo>
                  <a:lnTo>
                    <a:pt x="969817" y="443796"/>
                  </a:lnTo>
                  <a:cubicBezTo>
                    <a:pt x="966927" y="457646"/>
                    <a:pt x="954668" y="467528"/>
                    <a:pt x="940527" y="467417"/>
                  </a:cubicBezTo>
                  <a:lnTo>
                    <a:pt x="120952" y="467417"/>
                  </a:lnTo>
                  <a:cubicBezTo>
                    <a:pt x="106811" y="467528"/>
                    <a:pt x="94552" y="457646"/>
                    <a:pt x="91662" y="443796"/>
                  </a:cubicBezTo>
                  <a:lnTo>
                    <a:pt x="-303" y="349"/>
                  </a:ln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22FB995C-8A27-2C64-F1B4-2B18ACECE522}"/>
                </a:ext>
              </a:extLst>
            </p:cNvPr>
            <p:cNvSpPr/>
            <p:nvPr/>
          </p:nvSpPr>
          <p:spPr>
            <a:xfrm>
              <a:off x="-2236394" y="1037148"/>
              <a:ext cx="1078925" cy="525493"/>
            </a:xfrm>
            <a:custGeom>
              <a:avLst/>
              <a:gdLst>
                <a:gd name="connsiteX0" fmla="*/ 1078353 w 1078925"/>
                <a:gd name="connsiteY0" fmla="*/ 18224 h 525493"/>
                <a:gd name="connsiteX1" fmla="*/ 1069692 w 1078925"/>
                <a:gd name="connsiteY1" fmla="*/ 60270 h 525493"/>
                <a:gd name="connsiteX2" fmla="*/ 978436 w 1078925"/>
                <a:gd name="connsiteY2" fmla="*/ 502221 h 525493"/>
                <a:gd name="connsiteX3" fmla="*/ 949146 w 1078925"/>
                <a:gd name="connsiteY3" fmla="*/ 525842 h 525493"/>
                <a:gd name="connsiteX4" fmla="*/ 129571 w 1078925"/>
                <a:gd name="connsiteY4" fmla="*/ 525842 h 525493"/>
                <a:gd name="connsiteX5" fmla="*/ 100281 w 1078925"/>
                <a:gd name="connsiteY5" fmla="*/ 502221 h 525493"/>
                <a:gd name="connsiteX6" fmla="*/ 8316 w 1078925"/>
                <a:gd name="connsiteY6" fmla="*/ 58774 h 525493"/>
                <a:gd name="connsiteX7" fmla="*/ -30 w 1078925"/>
                <a:gd name="connsiteY7" fmla="*/ 18224 h 525493"/>
                <a:gd name="connsiteX8" fmla="*/ 11907 w 1078925"/>
                <a:gd name="connsiteY8" fmla="*/ 619 h 525493"/>
                <a:gd name="connsiteX9" fmla="*/ 14930 w 1078925"/>
                <a:gd name="connsiteY9" fmla="*/ 351 h 525493"/>
                <a:gd name="connsiteX10" fmla="*/ 1063393 w 1078925"/>
                <a:gd name="connsiteY10" fmla="*/ 351 h 525493"/>
                <a:gd name="connsiteX11" fmla="*/ 1078621 w 1078925"/>
                <a:gd name="connsiteY11" fmla="*/ 15201 h 525493"/>
                <a:gd name="connsiteX12" fmla="*/ 1078353 w 1078925"/>
                <a:gd name="connsiteY12" fmla="*/ 18224 h 52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8925" h="525493">
                  <a:moveTo>
                    <a:pt x="1078353" y="18224"/>
                  </a:moveTo>
                  <a:lnTo>
                    <a:pt x="1069692" y="60270"/>
                  </a:lnTo>
                  <a:lnTo>
                    <a:pt x="978436" y="502221"/>
                  </a:lnTo>
                  <a:cubicBezTo>
                    <a:pt x="975546" y="516071"/>
                    <a:pt x="963286" y="525952"/>
                    <a:pt x="949146" y="525842"/>
                  </a:cubicBezTo>
                  <a:lnTo>
                    <a:pt x="129571" y="525842"/>
                  </a:lnTo>
                  <a:cubicBezTo>
                    <a:pt x="115430" y="525952"/>
                    <a:pt x="103170" y="516071"/>
                    <a:pt x="100281" y="502221"/>
                  </a:cubicBezTo>
                  <a:lnTo>
                    <a:pt x="8316" y="58774"/>
                  </a:lnTo>
                  <a:lnTo>
                    <a:pt x="-30" y="18224"/>
                  </a:lnTo>
                  <a:cubicBezTo>
                    <a:pt x="-1597" y="10067"/>
                    <a:pt x="3749" y="2185"/>
                    <a:pt x="11907" y="619"/>
                  </a:cubicBezTo>
                  <a:cubicBezTo>
                    <a:pt x="12898" y="430"/>
                    <a:pt x="13914" y="335"/>
                    <a:pt x="14930" y="351"/>
                  </a:cubicBezTo>
                  <a:lnTo>
                    <a:pt x="1063393" y="351"/>
                  </a:lnTo>
                  <a:cubicBezTo>
                    <a:pt x="1071700" y="248"/>
                    <a:pt x="1078518" y="6894"/>
                    <a:pt x="1078621" y="15201"/>
                  </a:cubicBezTo>
                  <a:cubicBezTo>
                    <a:pt x="1078637" y="16216"/>
                    <a:pt x="1078542" y="17224"/>
                    <a:pt x="1078353" y="18224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6" name="Freeform: Shape 2315">
              <a:extLst>
                <a:ext uri="{FF2B5EF4-FFF2-40B4-BE49-F238E27FC236}">
                  <a16:creationId xmlns:a16="http://schemas.microsoft.com/office/drawing/2014/main" id="{6D1DCDE9-7DE3-BF04-1D06-DB0D6E03EA19}"/>
                </a:ext>
              </a:extLst>
            </p:cNvPr>
            <p:cNvSpPr/>
            <p:nvPr/>
          </p:nvSpPr>
          <p:spPr>
            <a:xfrm>
              <a:off x="-2237939" y="1097219"/>
              <a:ext cx="1081623" cy="545812"/>
            </a:xfrm>
            <a:custGeom>
              <a:avLst/>
              <a:gdLst>
                <a:gd name="connsiteX0" fmla="*/ 1065725 w 1081623"/>
                <a:gd name="connsiteY0" fmla="*/ 33347 h 545812"/>
                <a:gd name="connsiteX1" fmla="*/ 355437 w 1081623"/>
                <a:gd name="connsiteY1" fmla="*/ 33347 h 545812"/>
                <a:gd name="connsiteX2" fmla="*/ 347564 w 1081623"/>
                <a:gd name="connsiteY2" fmla="*/ 16104 h 545812"/>
                <a:gd name="connsiteX3" fmla="*/ 322053 w 1081623"/>
                <a:gd name="connsiteY3" fmla="*/ 356 h 545812"/>
                <a:gd name="connsiteX4" fmla="*/ 160484 w 1081623"/>
                <a:gd name="connsiteY4" fmla="*/ 356 h 545812"/>
                <a:gd name="connsiteX5" fmla="*/ 144273 w 1081623"/>
                <a:gd name="connsiteY5" fmla="*/ 15624 h 545812"/>
                <a:gd name="connsiteX6" fmla="*/ 144264 w 1081623"/>
                <a:gd name="connsiteY6" fmla="*/ 16104 h 545812"/>
                <a:gd name="connsiteX7" fmla="*/ 144264 w 1081623"/>
                <a:gd name="connsiteY7" fmla="*/ 33662 h 545812"/>
                <a:gd name="connsiteX8" fmla="*/ 15687 w 1081623"/>
                <a:gd name="connsiteY8" fmla="*/ 33662 h 545812"/>
                <a:gd name="connsiteX9" fmla="*/ -281 w 1081623"/>
                <a:gd name="connsiteY9" fmla="*/ 47882 h 545812"/>
                <a:gd name="connsiteX10" fmla="*/ -60 w 1081623"/>
                <a:gd name="connsiteY10" fmla="*/ 51457 h 545812"/>
                <a:gd name="connsiteX11" fmla="*/ 105290 w 1081623"/>
                <a:gd name="connsiteY11" fmla="*/ 546162 h 545812"/>
                <a:gd name="connsiteX12" fmla="*/ 976122 w 1081623"/>
                <a:gd name="connsiteY12" fmla="*/ 546162 h 545812"/>
                <a:gd name="connsiteX13" fmla="*/ 1081079 w 1081623"/>
                <a:gd name="connsiteY13" fmla="*/ 51142 h 545812"/>
                <a:gd name="connsiteX14" fmla="*/ 1068890 w 1081623"/>
                <a:gd name="connsiteY14" fmla="*/ 33583 h 545812"/>
                <a:gd name="connsiteX15" fmla="*/ 1065725 w 1081623"/>
                <a:gd name="connsiteY15" fmla="*/ 33347 h 54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1623" h="545812">
                  <a:moveTo>
                    <a:pt x="1065725" y="33347"/>
                  </a:moveTo>
                  <a:lnTo>
                    <a:pt x="355437" y="33347"/>
                  </a:lnTo>
                  <a:lnTo>
                    <a:pt x="347564" y="16104"/>
                  </a:lnTo>
                  <a:cubicBezTo>
                    <a:pt x="342863" y="6325"/>
                    <a:pt x="332903" y="175"/>
                    <a:pt x="322053" y="356"/>
                  </a:cubicBezTo>
                  <a:lnTo>
                    <a:pt x="160484" y="356"/>
                  </a:lnTo>
                  <a:cubicBezTo>
                    <a:pt x="151792" y="97"/>
                    <a:pt x="144532" y="6931"/>
                    <a:pt x="144273" y="15624"/>
                  </a:cubicBezTo>
                  <a:cubicBezTo>
                    <a:pt x="144264" y="15781"/>
                    <a:pt x="144264" y="15946"/>
                    <a:pt x="144264" y="16104"/>
                  </a:cubicBezTo>
                  <a:lnTo>
                    <a:pt x="144264" y="33662"/>
                  </a:lnTo>
                  <a:lnTo>
                    <a:pt x="15687" y="33662"/>
                  </a:lnTo>
                  <a:cubicBezTo>
                    <a:pt x="7349" y="33182"/>
                    <a:pt x="207" y="39544"/>
                    <a:pt x="-281" y="47882"/>
                  </a:cubicBezTo>
                  <a:cubicBezTo>
                    <a:pt x="-344" y="49079"/>
                    <a:pt x="-273" y="50276"/>
                    <a:pt x="-60" y="51457"/>
                  </a:cubicBezTo>
                  <a:lnTo>
                    <a:pt x="105290" y="546162"/>
                  </a:lnTo>
                  <a:lnTo>
                    <a:pt x="976122" y="546162"/>
                  </a:lnTo>
                  <a:lnTo>
                    <a:pt x="1081079" y="51142"/>
                  </a:lnTo>
                  <a:cubicBezTo>
                    <a:pt x="1082559" y="42922"/>
                    <a:pt x="1077102" y="35064"/>
                    <a:pt x="1068890" y="33583"/>
                  </a:cubicBezTo>
                  <a:cubicBezTo>
                    <a:pt x="1067843" y="33395"/>
                    <a:pt x="1066788" y="33316"/>
                    <a:pt x="1065725" y="33347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7" name="Freeform: Shape 2316">
              <a:extLst>
                <a:ext uri="{FF2B5EF4-FFF2-40B4-BE49-F238E27FC236}">
                  <a16:creationId xmlns:a16="http://schemas.microsoft.com/office/drawing/2014/main" id="{E599B219-B0B8-508C-77FF-95A450EE0760}"/>
                </a:ext>
              </a:extLst>
            </p:cNvPr>
            <p:cNvSpPr/>
            <p:nvPr/>
          </p:nvSpPr>
          <p:spPr>
            <a:xfrm>
              <a:off x="-2248976" y="1153274"/>
              <a:ext cx="1104175" cy="523542"/>
            </a:xfrm>
            <a:custGeom>
              <a:avLst/>
              <a:gdLst>
                <a:gd name="connsiteX0" fmla="*/ 1088258 w 1104175"/>
                <a:gd name="connsiteY0" fmla="*/ 362 h 523542"/>
                <a:gd name="connsiteX1" fmla="*/ 15229 w 1104175"/>
                <a:gd name="connsiteY1" fmla="*/ 362 h 523542"/>
                <a:gd name="connsiteX2" fmla="*/ -290 w 1104175"/>
                <a:gd name="connsiteY2" fmla="*/ 14740 h 523542"/>
                <a:gd name="connsiteX3" fmla="*/ -46 w 1104175"/>
                <a:gd name="connsiteY3" fmla="*/ 18078 h 523542"/>
                <a:gd name="connsiteX4" fmla="*/ 102312 w 1104175"/>
                <a:gd name="connsiteY4" fmla="*/ 500658 h 523542"/>
                <a:gd name="connsiteX5" fmla="*/ 132232 w 1104175"/>
                <a:gd name="connsiteY5" fmla="*/ 523885 h 523542"/>
                <a:gd name="connsiteX6" fmla="*/ 971333 w 1104175"/>
                <a:gd name="connsiteY6" fmla="*/ 523885 h 523542"/>
                <a:gd name="connsiteX7" fmla="*/ 1001253 w 1104175"/>
                <a:gd name="connsiteY7" fmla="*/ 500658 h 523542"/>
                <a:gd name="connsiteX8" fmla="*/ 1103611 w 1104175"/>
                <a:gd name="connsiteY8" fmla="*/ 18078 h 523542"/>
                <a:gd name="connsiteX9" fmla="*/ 1091683 w 1104175"/>
                <a:gd name="connsiteY9" fmla="*/ 606 h 523542"/>
                <a:gd name="connsiteX10" fmla="*/ 1088258 w 1104175"/>
                <a:gd name="connsiteY10" fmla="*/ 362 h 5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4175" h="523542">
                  <a:moveTo>
                    <a:pt x="1088258" y="362"/>
                  </a:moveTo>
                  <a:lnTo>
                    <a:pt x="15229" y="362"/>
                  </a:lnTo>
                  <a:cubicBezTo>
                    <a:pt x="6969" y="47"/>
                    <a:pt x="24" y="6480"/>
                    <a:pt x="-290" y="14740"/>
                  </a:cubicBezTo>
                  <a:cubicBezTo>
                    <a:pt x="-338" y="15858"/>
                    <a:pt x="-251" y="16976"/>
                    <a:pt x="-46" y="18078"/>
                  </a:cubicBezTo>
                  <a:lnTo>
                    <a:pt x="102312" y="500658"/>
                  </a:lnTo>
                  <a:cubicBezTo>
                    <a:pt x="105548" y="514500"/>
                    <a:pt x="118020" y="524184"/>
                    <a:pt x="132232" y="523885"/>
                  </a:cubicBezTo>
                  <a:lnTo>
                    <a:pt x="971333" y="523885"/>
                  </a:lnTo>
                  <a:cubicBezTo>
                    <a:pt x="985545" y="524184"/>
                    <a:pt x="998017" y="514500"/>
                    <a:pt x="1001253" y="500658"/>
                  </a:cubicBezTo>
                  <a:lnTo>
                    <a:pt x="1103611" y="18078"/>
                  </a:lnTo>
                  <a:cubicBezTo>
                    <a:pt x="1105139" y="9960"/>
                    <a:pt x="1099800" y="2134"/>
                    <a:pt x="1091683" y="606"/>
                  </a:cubicBezTo>
                  <a:cubicBezTo>
                    <a:pt x="1090549" y="394"/>
                    <a:pt x="1089408" y="315"/>
                    <a:pt x="1088258" y="362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8" name="Freeform: Shape 2317">
              <a:extLst>
                <a:ext uri="{FF2B5EF4-FFF2-40B4-BE49-F238E27FC236}">
                  <a16:creationId xmlns:a16="http://schemas.microsoft.com/office/drawing/2014/main" id="{0CD81A98-D5A3-34B5-C733-1332142829AC}"/>
                </a:ext>
              </a:extLst>
            </p:cNvPr>
            <p:cNvSpPr/>
            <p:nvPr/>
          </p:nvSpPr>
          <p:spPr>
            <a:xfrm>
              <a:off x="-2249958" y="1188379"/>
              <a:ext cx="1106051" cy="544570"/>
            </a:xfrm>
            <a:custGeom>
              <a:avLst/>
              <a:gdLst>
                <a:gd name="connsiteX0" fmla="*/ 1089791 w 1106051"/>
                <a:gd name="connsiteY0" fmla="*/ 33286 h 544570"/>
                <a:gd name="connsiteX1" fmla="*/ 363599 w 1106051"/>
                <a:gd name="connsiteY1" fmla="*/ 33286 h 544570"/>
                <a:gd name="connsiteX2" fmla="*/ 355332 w 1106051"/>
                <a:gd name="connsiteY2" fmla="*/ 16121 h 544570"/>
                <a:gd name="connsiteX3" fmla="*/ 329270 w 1106051"/>
                <a:gd name="connsiteY3" fmla="*/ 374 h 544570"/>
                <a:gd name="connsiteX4" fmla="*/ 163922 w 1106051"/>
                <a:gd name="connsiteY4" fmla="*/ 374 h 544570"/>
                <a:gd name="connsiteX5" fmla="*/ 147332 w 1106051"/>
                <a:gd name="connsiteY5" fmla="*/ 15231 h 544570"/>
                <a:gd name="connsiteX6" fmla="*/ 147308 w 1106051"/>
                <a:gd name="connsiteY6" fmla="*/ 16121 h 544570"/>
                <a:gd name="connsiteX7" fmla="*/ 147308 w 1106051"/>
                <a:gd name="connsiteY7" fmla="*/ 33679 h 544570"/>
                <a:gd name="connsiteX8" fmla="*/ 15660 w 1106051"/>
                <a:gd name="connsiteY8" fmla="*/ 33679 h 544570"/>
                <a:gd name="connsiteX9" fmla="*/ -285 w 1106051"/>
                <a:gd name="connsiteY9" fmla="*/ 48088 h 544570"/>
                <a:gd name="connsiteX10" fmla="*/ -88 w 1106051"/>
                <a:gd name="connsiteY10" fmla="*/ 51395 h 544570"/>
                <a:gd name="connsiteX11" fmla="*/ 107231 w 1106051"/>
                <a:gd name="connsiteY11" fmla="*/ 544919 h 544570"/>
                <a:gd name="connsiteX12" fmla="*/ 998141 w 1106051"/>
                <a:gd name="connsiteY12" fmla="*/ 544919 h 544570"/>
                <a:gd name="connsiteX13" fmla="*/ 1105459 w 1106051"/>
                <a:gd name="connsiteY13" fmla="*/ 51395 h 544570"/>
                <a:gd name="connsiteX14" fmla="*/ 1093484 w 1106051"/>
                <a:gd name="connsiteY14" fmla="*/ 33553 h 544570"/>
                <a:gd name="connsiteX15" fmla="*/ 1089791 w 1106051"/>
                <a:gd name="connsiteY15" fmla="*/ 33286 h 54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6051" h="544570">
                  <a:moveTo>
                    <a:pt x="1089791" y="33286"/>
                  </a:moveTo>
                  <a:lnTo>
                    <a:pt x="363599" y="33286"/>
                  </a:lnTo>
                  <a:lnTo>
                    <a:pt x="355332" y="16121"/>
                  </a:lnTo>
                  <a:cubicBezTo>
                    <a:pt x="350379" y="6310"/>
                    <a:pt x="340261" y="193"/>
                    <a:pt x="329270" y="374"/>
                  </a:cubicBezTo>
                  <a:lnTo>
                    <a:pt x="163922" y="374"/>
                  </a:lnTo>
                  <a:cubicBezTo>
                    <a:pt x="155237" y="-107"/>
                    <a:pt x="147812" y="6547"/>
                    <a:pt x="147332" y="15231"/>
                  </a:cubicBezTo>
                  <a:cubicBezTo>
                    <a:pt x="147316" y="15531"/>
                    <a:pt x="147308" y="15822"/>
                    <a:pt x="147308" y="16121"/>
                  </a:cubicBezTo>
                  <a:lnTo>
                    <a:pt x="147308" y="33679"/>
                  </a:lnTo>
                  <a:lnTo>
                    <a:pt x="15660" y="33679"/>
                  </a:lnTo>
                  <a:cubicBezTo>
                    <a:pt x="7274" y="33254"/>
                    <a:pt x="140" y="39711"/>
                    <a:pt x="-285" y="48088"/>
                  </a:cubicBezTo>
                  <a:cubicBezTo>
                    <a:pt x="-340" y="49198"/>
                    <a:pt x="-269" y="50301"/>
                    <a:pt x="-88" y="51395"/>
                  </a:cubicBezTo>
                  <a:lnTo>
                    <a:pt x="107231" y="544919"/>
                  </a:lnTo>
                  <a:lnTo>
                    <a:pt x="998141" y="544919"/>
                  </a:lnTo>
                  <a:lnTo>
                    <a:pt x="1105459" y="51395"/>
                  </a:lnTo>
                  <a:cubicBezTo>
                    <a:pt x="1107082" y="43159"/>
                    <a:pt x="1101720" y="35175"/>
                    <a:pt x="1093484" y="33553"/>
                  </a:cubicBezTo>
                  <a:cubicBezTo>
                    <a:pt x="1092263" y="33317"/>
                    <a:pt x="1091027" y="33223"/>
                    <a:pt x="1089791" y="33286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9" name="Freeform: Shape 2318">
              <a:extLst>
                <a:ext uri="{FF2B5EF4-FFF2-40B4-BE49-F238E27FC236}">
                  <a16:creationId xmlns:a16="http://schemas.microsoft.com/office/drawing/2014/main" id="{A87516B2-8C9C-E71C-A2C4-4F8C5B59F0D2}"/>
                </a:ext>
              </a:extLst>
            </p:cNvPr>
            <p:cNvSpPr/>
            <p:nvPr/>
          </p:nvSpPr>
          <p:spPr>
            <a:xfrm>
              <a:off x="-2261703" y="1245700"/>
              <a:ext cx="1129231" cy="522454"/>
            </a:xfrm>
            <a:custGeom>
              <a:avLst/>
              <a:gdLst>
                <a:gd name="connsiteX0" fmla="*/ 1113267 w 1129231"/>
                <a:gd name="connsiteY0" fmla="*/ 374 h 522454"/>
                <a:gd name="connsiteX1" fmla="*/ 15673 w 1129231"/>
                <a:gd name="connsiteY1" fmla="*/ 374 h 522454"/>
                <a:gd name="connsiteX2" fmla="*/ -280 w 1129231"/>
                <a:gd name="connsiteY2" fmla="*/ 14610 h 522454"/>
                <a:gd name="connsiteX3" fmla="*/ -75 w 1129231"/>
                <a:gd name="connsiteY3" fmla="*/ 18090 h 522454"/>
                <a:gd name="connsiteX4" fmla="*/ 104567 w 1129231"/>
                <a:gd name="connsiteY4" fmla="*/ 499173 h 522454"/>
                <a:gd name="connsiteX5" fmla="*/ 135195 w 1129231"/>
                <a:gd name="connsiteY5" fmla="*/ 522794 h 522454"/>
                <a:gd name="connsiteX6" fmla="*/ 993430 w 1129231"/>
                <a:gd name="connsiteY6" fmla="*/ 522794 h 522454"/>
                <a:gd name="connsiteX7" fmla="*/ 1024058 w 1129231"/>
                <a:gd name="connsiteY7" fmla="*/ 499173 h 522454"/>
                <a:gd name="connsiteX8" fmla="*/ 1128700 w 1129231"/>
                <a:gd name="connsiteY8" fmla="*/ 18090 h 522454"/>
                <a:gd name="connsiteX9" fmla="*/ 1116417 w 1129231"/>
                <a:gd name="connsiteY9" fmla="*/ 594 h 522454"/>
                <a:gd name="connsiteX10" fmla="*/ 1113267 w 1129231"/>
                <a:gd name="connsiteY10" fmla="*/ 374 h 52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9231" h="522454">
                  <a:moveTo>
                    <a:pt x="1113267" y="374"/>
                  </a:moveTo>
                  <a:lnTo>
                    <a:pt x="15673" y="374"/>
                  </a:lnTo>
                  <a:cubicBezTo>
                    <a:pt x="7334" y="-99"/>
                    <a:pt x="193" y="6271"/>
                    <a:pt x="-280" y="14610"/>
                  </a:cubicBezTo>
                  <a:cubicBezTo>
                    <a:pt x="-343" y="15775"/>
                    <a:pt x="-280" y="16940"/>
                    <a:pt x="-75" y="18090"/>
                  </a:cubicBezTo>
                  <a:lnTo>
                    <a:pt x="104567" y="499173"/>
                  </a:lnTo>
                  <a:cubicBezTo>
                    <a:pt x="107913" y="513299"/>
                    <a:pt x="120684" y="523149"/>
                    <a:pt x="135195" y="522794"/>
                  </a:cubicBezTo>
                  <a:lnTo>
                    <a:pt x="993430" y="522794"/>
                  </a:lnTo>
                  <a:cubicBezTo>
                    <a:pt x="1007941" y="523149"/>
                    <a:pt x="1020712" y="513299"/>
                    <a:pt x="1024058" y="499173"/>
                  </a:cubicBezTo>
                  <a:lnTo>
                    <a:pt x="1128700" y="18090"/>
                  </a:lnTo>
                  <a:cubicBezTo>
                    <a:pt x="1130141" y="9862"/>
                    <a:pt x="1124637" y="2027"/>
                    <a:pt x="1116417" y="594"/>
                  </a:cubicBezTo>
                  <a:cubicBezTo>
                    <a:pt x="1115377" y="405"/>
                    <a:pt x="1114323" y="335"/>
                    <a:pt x="1113267" y="374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03B59961-2F61-952B-6928-653226E8B1F1}"/>
                </a:ext>
              </a:extLst>
            </p:cNvPr>
            <p:cNvSpPr/>
            <p:nvPr/>
          </p:nvSpPr>
          <p:spPr>
            <a:xfrm>
              <a:off x="-2261897" y="1279404"/>
              <a:ext cx="1130253" cy="542676"/>
            </a:xfrm>
            <a:custGeom>
              <a:avLst/>
              <a:gdLst>
                <a:gd name="connsiteX0" fmla="*/ 1113697 w 1130253"/>
                <a:gd name="connsiteY0" fmla="*/ 33281 h 542676"/>
                <a:gd name="connsiteX1" fmla="*/ 370891 w 1130253"/>
                <a:gd name="connsiteY1" fmla="*/ 33281 h 542676"/>
                <a:gd name="connsiteX2" fmla="*/ 362467 w 1130253"/>
                <a:gd name="connsiteY2" fmla="*/ 16117 h 542676"/>
                <a:gd name="connsiteX3" fmla="*/ 335775 w 1130253"/>
                <a:gd name="connsiteY3" fmla="*/ 369 h 542676"/>
                <a:gd name="connsiteX4" fmla="*/ 167041 w 1130253"/>
                <a:gd name="connsiteY4" fmla="*/ 369 h 542676"/>
                <a:gd name="connsiteX5" fmla="*/ 150113 w 1130253"/>
                <a:gd name="connsiteY5" fmla="*/ 15684 h 542676"/>
                <a:gd name="connsiteX6" fmla="*/ 150113 w 1130253"/>
                <a:gd name="connsiteY6" fmla="*/ 15723 h 542676"/>
                <a:gd name="connsiteX7" fmla="*/ 150113 w 1130253"/>
                <a:gd name="connsiteY7" fmla="*/ 33281 h 542676"/>
                <a:gd name="connsiteX8" fmla="*/ 15630 w 1130253"/>
                <a:gd name="connsiteY8" fmla="*/ 33281 h 542676"/>
                <a:gd name="connsiteX9" fmla="*/ -291 w 1130253"/>
                <a:gd name="connsiteY9" fmla="*/ 47887 h 542676"/>
                <a:gd name="connsiteX10" fmla="*/ -118 w 1130253"/>
                <a:gd name="connsiteY10" fmla="*/ 50918 h 542676"/>
                <a:gd name="connsiteX11" fmla="*/ 109642 w 1130253"/>
                <a:gd name="connsiteY11" fmla="*/ 543025 h 542676"/>
                <a:gd name="connsiteX12" fmla="*/ 1020000 w 1130253"/>
                <a:gd name="connsiteY12" fmla="*/ 543025 h 542676"/>
                <a:gd name="connsiteX13" fmla="*/ 1129760 w 1130253"/>
                <a:gd name="connsiteY13" fmla="*/ 50918 h 542676"/>
                <a:gd name="connsiteX14" fmla="*/ 1117067 w 1130253"/>
                <a:gd name="connsiteY14" fmla="*/ 33439 h 542676"/>
                <a:gd name="connsiteX15" fmla="*/ 1113697 w 1130253"/>
                <a:gd name="connsiteY15" fmla="*/ 33281 h 54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30253" h="542676">
                  <a:moveTo>
                    <a:pt x="1113697" y="33281"/>
                  </a:moveTo>
                  <a:lnTo>
                    <a:pt x="370891" y="33281"/>
                  </a:lnTo>
                  <a:lnTo>
                    <a:pt x="362467" y="16117"/>
                  </a:lnTo>
                  <a:cubicBezTo>
                    <a:pt x="357278" y="6235"/>
                    <a:pt x="346940" y="133"/>
                    <a:pt x="335775" y="369"/>
                  </a:cubicBezTo>
                  <a:lnTo>
                    <a:pt x="167041" y="369"/>
                  </a:lnTo>
                  <a:cubicBezTo>
                    <a:pt x="158136" y="-72"/>
                    <a:pt x="150562" y="6778"/>
                    <a:pt x="150113" y="15684"/>
                  </a:cubicBezTo>
                  <a:cubicBezTo>
                    <a:pt x="150113" y="15699"/>
                    <a:pt x="150113" y="15707"/>
                    <a:pt x="150113" y="15723"/>
                  </a:cubicBezTo>
                  <a:lnTo>
                    <a:pt x="150113" y="33281"/>
                  </a:lnTo>
                  <a:lnTo>
                    <a:pt x="15630" y="33281"/>
                  </a:lnTo>
                  <a:cubicBezTo>
                    <a:pt x="7205" y="32919"/>
                    <a:pt x="72" y="39454"/>
                    <a:pt x="-291" y="47887"/>
                  </a:cubicBezTo>
                  <a:cubicBezTo>
                    <a:pt x="-330" y="48895"/>
                    <a:pt x="-275" y="49919"/>
                    <a:pt x="-118" y="50918"/>
                  </a:cubicBezTo>
                  <a:lnTo>
                    <a:pt x="109642" y="543025"/>
                  </a:lnTo>
                  <a:lnTo>
                    <a:pt x="1020000" y="543025"/>
                  </a:lnTo>
                  <a:lnTo>
                    <a:pt x="1129760" y="50918"/>
                  </a:lnTo>
                  <a:cubicBezTo>
                    <a:pt x="1131083" y="42588"/>
                    <a:pt x="1125398" y="34762"/>
                    <a:pt x="1117067" y="33439"/>
                  </a:cubicBezTo>
                  <a:cubicBezTo>
                    <a:pt x="1115949" y="33266"/>
                    <a:pt x="1114823" y="33210"/>
                    <a:pt x="1113697" y="33281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E3C41600-65DD-50E9-BE38-36D201C4A7AE}"/>
                </a:ext>
              </a:extLst>
            </p:cNvPr>
            <p:cNvSpPr/>
            <p:nvPr/>
          </p:nvSpPr>
          <p:spPr>
            <a:xfrm>
              <a:off x="-2273865" y="1338207"/>
              <a:ext cx="1154201" cy="520584"/>
            </a:xfrm>
            <a:custGeom>
              <a:avLst/>
              <a:gdLst>
                <a:gd name="connsiteX0" fmla="*/ 1137634 w 1154201"/>
                <a:gd name="connsiteY0" fmla="*/ 382 h 520584"/>
                <a:gd name="connsiteX1" fmla="*/ 15630 w 1154201"/>
                <a:gd name="connsiteY1" fmla="*/ 382 h 520584"/>
                <a:gd name="connsiteX2" fmla="*/ -291 w 1154201"/>
                <a:gd name="connsiteY2" fmla="*/ 14988 h 520584"/>
                <a:gd name="connsiteX3" fmla="*/ -117 w 1154201"/>
                <a:gd name="connsiteY3" fmla="*/ 18019 h 520584"/>
                <a:gd name="connsiteX4" fmla="*/ 26181 w 1154201"/>
                <a:gd name="connsiteY4" fmla="*/ 136125 h 520584"/>
                <a:gd name="connsiteX5" fmla="*/ 106807 w 1154201"/>
                <a:gd name="connsiteY5" fmla="*/ 497765 h 520584"/>
                <a:gd name="connsiteX6" fmla="*/ 138302 w 1154201"/>
                <a:gd name="connsiteY6" fmla="*/ 520913 h 520584"/>
                <a:gd name="connsiteX7" fmla="*/ 1015434 w 1154201"/>
                <a:gd name="connsiteY7" fmla="*/ 520913 h 520584"/>
                <a:gd name="connsiteX8" fmla="*/ 1046928 w 1154201"/>
                <a:gd name="connsiteY8" fmla="*/ 497765 h 520584"/>
                <a:gd name="connsiteX9" fmla="*/ 1086297 w 1154201"/>
                <a:gd name="connsiteY9" fmla="*/ 320370 h 520584"/>
                <a:gd name="connsiteX10" fmla="*/ 1153696 w 1154201"/>
                <a:gd name="connsiteY10" fmla="*/ 18098 h 520584"/>
                <a:gd name="connsiteX11" fmla="*/ 1141098 w 1154201"/>
                <a:gd name="connsiteY11" fmla="*/ 556 h 520584"/>
                <a:gd name="connsiteX12" fmla="*/ 1137634 w 1154201"/>
                <a:gd name="connsiteY12" fmla="*/ 382 h 5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4201" h="520584">
                  <a:moveTo>
                    <a:pt x="1137634" y="382"/>
                  </a:moveTo>
                  <a:lnTo>
                    <a:pt x="15630" y="382"/>
                  </a:lnTo>
                  <a:cubicBezTo>
                    <a:pt x="7205" y="20"/>
                    <a:pt x="72" y="6555"/>
                    <a:pt x="-291" y="14988"/>
                  </a:cubicBezTo>
                  <a:cubicBezTo>
                    <a:pt x="-330" y="15996"/>
                    <a:pt x="-275" y="17019"/>
                    <a:pt x="-117" y="18019"/>
                  </a:cubicBezTo>
                  <a:lnTo>
                    <a:pt x="26181" y="136125"/>
                  </a:lnTo>
                  <a:lnTo>
                    <a:pt x="106807" y="497765"/>
                  </a:lnTo>
                  <a:cubicBezTo>
                    <a:pt x="110666" y="511851"/>
                    <a:pt x="123704" y="521433"/>
                    <a:pt x="138302" y="520913"/>
                  </a:cubicBezTo>
                  <a:lnTo>
                    <a:pt x="1015434" y="520913"/>
                  </a:lnTo>
                  <a:cubicBezTo>
                    <a:pt x="1030031" y="521433"/>
                    <a:pt x="1043070" y="511851"/>
                    <a:pt x="1046928" y="497765"/>
                  </a:cubicBezTo>
                  <a:lnTo>
                    <a:pt x="1086297" y="320370"/>
                  </a:lnTo>
                  <a:lnTo>
                    <a:pt x="1153696" y="18098"/>
                  </a:lnTo>
                  <a:cubicBezTo>
                    <a:pt x="1155058" y="9776"/>
                    <a:pt x="1149421" y="1918"/>
                    <a:pt x="1141098" y="556"/>
                  </a:cubicBezTo>
                  <a:cubicBezTo>
                    <a:pt x="1139949" y="367"/>
                    <a:pt x="1138791" y="304"/>
                    <a:pt x="1137634" y="382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2" name="Freeform: Shape 2321">
              <a:extLst>
                <a:ext uri="{FF2B5EF4-FFF2-40B4-BE49-F238E27FC236}">
                  <a16:creationId xmlns:a16="http://schemas.microsoft.com/office/drawing/2014/main" id="{9F026695-DB66-1B42-C80A-769B9AD91947}"/>
                </a:ext>
              </a:extLst>
            </p:cNvPr>
            <p:cNvSpPr/>
            <p:nvPr/>
          </p:nvSpPr>
          <p:spPr>
            <a:xfrm>
              <a:off x="-2247696" y="1473905"/>
              <a:ext cx="1060431" cy="384808"/>
            </a:xfrm>
            <a:custGeom>
              <a:avLst/>
              <a:gdLst>
                <a:gd name="connsiteX0" fmla="*/ -303 w 1060431"/>
                <a:gd name="connsiteY0" fmla="*/ 349 h 384808"/>
                <a:gd name="connsiteX1" fmla="*/ 80324 w 1060431"/>
                <a:gd name="connsiteY1" fmla="*/ 361989 h 384808"/>
                <a:gd name="connsiteX2" fmla="*/ 111819 w 1060431"/>
                <a:gd name="connsiteY2" fmla="*/ 385137 h 384808"/>
                <a:gd name="connsiteX3" fmla="*/ 989265 w 1060431"/>
                <a:gd name="connsiteY3" fmla="*/ 385137 h 384808"/>
                <a:gd name="connsiteX4" fmla="*/ 1020760 w 1060431"/>
                <a:gd name="connsiteY4" fmla="*/ 361989 h 384808"/>
                <a:gd name="connsiteX5" fmla="*/ 1060128 w 1060431"/>
                <a:gd name="connsiteY5" fmla="*/ 184594 h 38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431" h="384808">
                  <a:moveTo>
                    <a:pt x="-303" y="349"/>
                  </a:moveTo>
                  <a:lnTo>
                    <a:pt x="80324" y="361989"/>
                  </a:lnTo>
                  <a:cubicBezTo>
                    <a:pt x="84182" y="376075"/>
                    <a:pt x="97221" y="385657"/>
                    <a:pt x="111819" y="385137"/>
                  </a:cubicBezTo>
                  <a:lnTo>
                    <a:pt x="989265" y="385137"/>
                  </a:lnTo>
                  <a:cubicBezTo>
                    <a:pt x="1003863" y="385657"/>
                    <a:pt x="1016901" y="376075"/>
                    <a:pt x="1020760" y="361989"/>
                  </a:cubicBezTo>
                  <a:lnTo>
                    <a:pt x="1060128" y="184594"/>
                  </a:ln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3" name="Freeform: Shape 2322">
              <a:extLst>
                <a:ext uri="{FF2B5EF4-FFF2-40B4-BE49-F238E27FC236}">
                  <a16:creationId xmlns:a16="http://schemas.microsoft.com/office/drawing/2014/main" id="{84167AC1-3784-4946-BA41-FDC0A1A39658}"/>
                </a:ext>
              </a:extLst>
            </p:cNvPr>
            <p:cNvSpPr/>
            <p:nvPr/>
          </p:nvSpPr>
          <p:spPr>
            <a:xfrm>
              <a:off x="-2273865" y="1338207"/>
              <a:ext cx="1154201" cy="520584"/>
            </a:xfrm>
            <a:custGeom>
              <a:avLst/>
              <a:gdLst>
                <a:gd name="connsiteX0" fmla="*/ 1137634 w 1154201"/>
                <a:gd name="connsiteY0" fmla="*/ 382 h 520584"/>
                <a:gd name="connsiteX1" fmla="*/ 15630 w 1154201"/>
                <a:gd name="connsiteY1" fmla="*/ 382 h 520584"/>
                <a:gd name="connsiteX2" fmla="*/ -291 w 1154201"/>
                <a:gd name="connsiteY2" fmla="*/ 14988 h 520584"/>
                <a:gd name="connsiteX3" fmla="*/ -117 w 1154201"/>
                <a:gd name="connsiteY3" fmla="*/ 18019 h 520584"/>
                <a:gd name="connsiteX4" fmla="*/ 26181 w 1154201"/>
                <a:gd name="connsiteY4" fmla="*/ 136125 h 520584"/>
                <a:gd name="connsiteX5" fmla="*/ 106807 w 1154201"/>
                <a:gd name="connsiteY5" fmla="*/ 497765 h 520584"/>
                <a:gd name="connsiteX6" fmla="*/ 138302 w 1154201"/>
                <a:gd name="connsiteY6" fmla="*/ 520913 h 520584"/>
                <a:gd name="connsiteX7" fmla="*/ 1015434 w 1154201"/>
                <a:gd name="connsiteY7" fmla="*/ 520913 h 520584"/>
                <a:gd name="connsiteX8" fmla="*/ 1046928 w 1154201"/>
                <a:gd name="connsiteY8" fmla="*/ 497765 h 520584"/>
                <a:gd name="connsiteX9" fmla="*/ 1086297 w 1154201"/>
                <a:gd name="connsiteY9" fmla="*/ 320370 h 520584"/>
                <a:gd name="connsiteX10" fmla="*/ 1153696 w 1154201"/>
                <a:gd name="connsiteY10" fmla="*/ 18098 h 520584"/>
                <a:gd name="connsiteX11" fmla="*/ 1141098 w 1154201"/>
                <a:gd name="connsiteY11" fmla="*/ 556 h 520584"/>
                <a:gd name="connsiteX12" fmla="*/ 1137634 w 1154201"/>
                <a:gd name="connsiteY12" fmla="*/ 382 h 520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4201" h="520584">
                  <a:moveTo>
                    <a:pt x="1137634" y="382"/>
                  </a:moveTo>
                  <a:lnTo>
                    <a:pt x="15630" y="382"/>
                  </a:lnTo>
                  <a:cubicBezTo>
                    <a:pt x="7205" y="20"/>
                    <a:pt x="72" y="6555"/>
                    <a:pt x="-291" y="14988"/>
                  </a:cubicBezTo>
                  <a:cubicBezTo>
                    <a:pt x="-330" y="15996"/>
                    <a:pt x="-275" y="17019"/>
                    <a:pt x="-117" y="18019"/>
                  </a:cubicBezTo>
                  <a:lnTo>
                    <a:pt x="26181" y="136125"/>
                  </a:lnTo>
                  <a:lnTo>
                    <a:pt x="106807" y="497765"/>
                  </a:lnTo>
                  <a:cubicBezTo>
                    <a:pt x="110666" y="511851"/>
                    <a:pt x="123704" y="521433"/>
                    <a:pt x="138302" y="520913"/>
                  </a:cubicBezTo>
                  <a:lnTo>
                    <a:pt x="1015434" y="520913"/>
                  </a:lnTo>
                  <a:cubicBezTo>
                    <a:pt x="1030031" y="521433"/>
                    <a:pt x="1043070" y="511851"/>
                    <a:pt x="1046928" y="497765"/>
                  </a:cubicBezTo>
                  <a:lnTo>
                    <a:pt x="1086297" y="320370"/>
                  </a:lnTo>
                  <a:lnTo>
                    <a:pt x="1153696" y="18098"/>
                  </a:lnTo>
                  <a:cubicBezTo>
                    <a:pt x="1155058" y="9776"/>
                    <a:pt x="1149421" y="1918"/>
                    <a:pt x="1141098" y="556"/>
                  </a:cubicBezTo>
                  <a:cubicBezTo>
                    <a:pt x="1139949" y="367"/>
                    <a:pt x="1138791" y="304"/>
                    <a:pt x="1137634" y="382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4" name="Freeform: Shape 2323">
              <a:extLst>
                <a:ext uri="{FF2B5EF4-FFF2-40B4-BE49-F238E27FC236}">
                  <a16:creationId xmlns:a16="http://schemas.microsoft.com/office/drawing/2014/main" id="{7119ABC8-2757-08C0-64AD-A1B428878441}"/>
                </a:ext>
              </a:extLst>
            </p:cNvPr>
            <p:cNvSpPr/>
            <p:nvPr/>
          </p:nvSpPr>
          <p:spPr>
            <a:xfrm>
              <a:off x="-2322227" y="1838989"/>
              <a:ext cx="1228406" cy="552754"/>
            </a:xfrm>
            <a:custGeom>
              <a:avLst/>
              <a:gdLst>
                <a:gd name="connsiteX0" fmla="*/ 402719 w 1228406"/>
                <a:gd name="connsiteY0" fmla="*/ 37061 h 552754"/>
                <a:gd name="connsiteX1" fmla="*/ 392798 w 1228406"/>
                <a:gd name="connsiteY1" fmla="*/ 20604 h 552754"/>
                <a:gd name="connsiteX2" fmla="*/ 363114 w 1228406"/>
                <a:gd name="connsiteY2" fmla="*/ 6432 h 552754"/>
                <a:gd name="connsiteX3" fmla="*/ 179814 w 1228406"/>
                <a:gd name="connsiteY3" fmla="*/ 14857 h 552754"/>
                <a:gd name="connsiteX4" fmla="*/ 162098 w 1228406"/>
                <a:gd name="connsiteY4" fmla="*/ 30604 h 552754"/>
                <a:gd name="connsiteX5" fmla="*/ 162886 w 1228406"/>
                <a:gd name="connsiteY5" fmla="*/ 47848 h 552754"/>
                <a:gd name="connsiteX6" fmla="*/ 16750 w 1228406"/>
                <a:gd name="connsiteY6" fmla="*/ 54619 h 552754"/>
                <a:gd name="connsiteX7" fmla="*/ 215 w 1228406"/>
                <a:gd name="connsiteY7" fmla="*/ 72807 h 552754"/>
                <a:gd name="connsiteX8" fmla="*/ 141941 w 1228406"/>
                <a:gd name="connsiteY8" fmla="*/ 553103 h 552754"/>
                <a:gd name="connsiteX9" fmla="*/ 1131194 w 1228406"/>
                <a:gd name="connsiteY9" fmla="*/ 507672 h 552754"/>
                <a:gd name="connsiteX10" fmla="*/ 1227884 w 1228406"/>
                <a:gd name="connsiteY10" fmla="*/ 16983 h 552754"/>
                <a:gd name="connsiteX11" fmla="*/ 1209617 w 1228406"/>
                <a:gd name="connsiteY11" fmla="*/ 369 h 55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8406" h="552754">
                  <a:moveTo>
                    <a:pt x="402719" y="37061"/>
                  </a:moveTo>
                  <a:lnTo>
                    <a:pt x="392798" y="20604"/>
                  </a:lnTo>
                  <a:cubicBezTo>
                    <a:pt x="386176" y="10880"/>
                    <a:pt x="374838" y="5471"/>
                    <a:pt x="363114" y="6432"/>
                  </a:cubicBezTo>
                  <a:lnTo>
                    <a:pt x="179814" y="14857"/>
                  </a:lnTo>
                  <a:cubicBezTo>
                    <a:pt x="170634" y="14487"/>
                    <a:pt x="162807" y="21447"/>
                    <a:pt x="162098" y="30604"/>
                  </a:cubicBezTo>
                  <a:lnTo>
                    <a:pt x="162886" y="47848"/>
                  </a:lnTo>
                  <a:lnTo>
                    <a:pt x="16750" y="54619"/>
                  </a:lnTo>
                  <a:cubicBezTo>
                    <a:pt x="5569" y="55091"/>
                    <a:pt x="-2462" y="63910"/>
                    <a:pt x="215" y="72807"/>
                  </a:cubicBezTo>
                  <a:lnTo>
                    <a:pt x="141941" y="553103"/>
                  </a:lnTo>
                  <a:lnTo>
                    <a:pt x="1131194" y="507672"/>
                  </a:lnTo>
                  <a:lnTo>
                    <a:pt x="1227884" y="16983"/>
                  </a:lnTo>
                  <a:cubicBezTo>
                    <a:pt x="1229616" y="7928"/>
                    <a:pt x="1220876" y="-103"/>
                    <a:pt x="1209617" y="369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5" name="Freeform: Shape 2324">
              <a:extLst>
                <a:ext uri="{FF2B5EF4-FFF2-40B4-BE49-F238E27FC236}">
                  <a16:creationId xmlns:a16="http://schemas.microsoft.com/office/drawing/2014/main" id="{707EC653-2087-DDF8-58DA-2E08659F9F69}"/>
                </a:ext>
              </a:extLst>
            </p:cNvPr>
            <p:cNvSpPr/>
            <p:nvPr/>
          </p:nvSpPr>
          <p:spPr>
            <a:xfrm>
              <a:off x="-2333853" y="1869224"/>
              <a:ext cx="1254460" cy="563662"/>
            </a:xfrm>
            <a:custGeom>
              <a:avLst/>
              <a:gdLst>
                <a:gd name="connsiteX0" fmla="*/ 1253919 w 1254460"/>
                <a:gd name="connsiteY0" fmla="*/ 16983 h 563662"/>
                <a:gd name="connsiteX1" fmla="*/ 1242738 w 1254460"/>
                <a:gd name="connsiteY1" fmla="*/ 73358 h 563662"/>
                <a:gd name="connsiteX2" fmla="*/ 1159513 w 1254460"/>
                <a:gd name="connsiteY2" fmla="*/ 495625 h 563662"/>
                <a:gd name="connsiteX3" fmla="*/ 1126522 w 1254460"/>
                <a:gd name="connsiteY3" fmla="*/ 520034 h 563662"/>
                <a:gd name="connsiteX4" fmla="*/ 173252 w 1254460"/>
                <a:gd name="connsiteY4" fmla="*/ 563812 h 563662"/>
                <a:gd name="connsiteX5" fmla="*/ 138136 w 1254460"/>
                <a:gd name="connsiteY5" fmla="*/ 542553 h 563662"/>
                <a:gd name="connsiteX6" fmla="*/ 6566 w 1254460"/>
                <a:gd name="connsiteY6" fmla="*/ 96271 h 563662"/>
                <a:gd name="connsiteX7" fmla="*/ 188 w 1254460"/>
                <a:gd name="connsiteY7" fmla="*/ 74618 h 563662"/>
                <a:gd name="connsiteX8" fmla="*/ 16801 w 1254460"/>
                <a:gd name="connsiteY8" fmla="*/ 56430 h 563662"/>
                <a:gd name="connsiteX9" fmla="*/ 1235730 w 1254460"/>
                <a:gd name="connsiteY9" fmla="*/ 369 h 563662"/>
                <a:gd name="connsiteX10" fmla="*/ 1253919 w 1254460"/>
                <a:gd name="connsiteY10" fmla="*/ 16983 h 5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460" h="563662">
                  <a:moveTo>
                    <a:pt x="1253919" y="16983"/>
                  </a:moveTo>
                  <a:lnTo>
                    <a:pt x="1242738" y="73358"/>
                  </a:lnTo>
                  <a:lnTo>
                    <a:pt x="1159513" y="495625"/>
                  </a:lnTo>
                  <a:cubicBezTo>
                    <a:pt x="1155285" y="510278"/>
                    <a:pt x="1141766" y="520278"/>
                    <a:pt x="1126522" y="520034"/>
                  </a:cubicBezTo>
                  <a:lnTo>
                    <a:pt x="173252" y="563812"/>
                  </a:lnTo>
                  <a:cubicBezTo>
                    <a:pt x="158088" y="565465"/>
                    <a:pt x="143702" y="556757"/>
                    <a:pt x="138136" y="542553"/>
                  </a:cubicBezTo>
                  <a:lnTo>
                    <a:pt x="6566" y="96271"/>
                  </a:lnTo>
                  <a:lnTo>
                    <a:pt x="188" y="74618"/>
                  </a:lnTo>
                  <a:cubicBezTo>
                    <a:pt x="-2410" y="65721"/>
                    <a:pt x="5621" y="56902"/>
                    <a:pt x="16801" y="56430"/>
                  </a:cubicBezTo>
                  <a:lnTo>
                    <a:pt x="1235730" y="369"/>
                  </a:lnTo>
                  <a:cubicBezTo>
                    <a:pt x="1246990" y="-103"/>
                    <a:pt x="1255730" y="7928"/>
                    <a:pt x="1253919" y="16983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6" name="Freeform: Shape 2325">
              <a:extLst>
                <a:ext uri="{FF2B5EF4-FFF2-40B4-BE49-F238E27FC236}">
                  <a16:creationId xmlns:a16="http://schemas.microsoft.com/office/drawing/2014/main" id="{C9462BD2-06C0-A008-70CE-308B88F3E222}"/>
                </a:ext>
              </a:extLst>
            </p:cNvPr>
            <p:cNvSpPr/>
            <p:nvPr/>
          </p:nvSpPr>
          <p:spPr>
            <a:xfrm>
              <a:off x="-2326984" y="1942233"/>
              <a:ext cx="1236172" cy="490653"/>
            </a:xfrm>
            <a:custGeom>
              <a:avLst/>
              <a:gdLst>
                <a:gd name="connsiteX0" fmla="*/ 1235869 w 1236172"/>
                <a:gd name="connsiteY0" fmla="*/ 349 h 490653"/>
                <a:gd name="connsiteX1" fmla="*/ 1152644 w 1236172"/>
                <a:gd name="connsiteY1" fmla="*/ 422616 h 490653"/>
                <a:gd name="connsiteX2" fmla="*/ 1119653 w 1236172"/>
                <a:gd name="connsiteY2" fmla="*/ 447025 h 490653"/>
                <a:gd name="connsiteX3" fmla="*/ 166383 w 1236172"/>
                <a:gd name="connsiteY3" fmla="*/ 490803 h 490653"/>
                <a:gd name="connsiteX4" fmla="*/ 131267 w 1236172"/>
                <a:gd name="connsiteY4" fmla="*/ 469543 h 490653"/>
                <a:gd name="connsiteX5" fmla="*/ -303 w 1236172"/>
                <a:gd name="connsiteY5" fmla="*/ 23262 h 49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172" h="490653">
                  <a:moveTo>
                    <a:pt x="1235869" y="349"/>
                  </a:moveTo>
                  <a:lnTo>
                    <a:pt x="1152644" y="422616"/>
                  </a:lnTo>
                  <a:cubicBezTo>
                    <a:pt x="1148416" y="437269"/>
                    <a:pt x="1134897" y="447269"/>
                    <a:pt x="1119653" y="447025"/>
                  </a:cubicBezTo>
                  <a:lnTo>
                    <a:pt x="166383" y="490803"/>
                  </a:lnTo>
                  <a:cubicBezTo>
                    <a:pt x="151219" y="492456"/>
                    <a:pt x="136833" y="483748"/>
                    <a:pt x="131267" y="469543"/>
                  </a:cubicBezTo>
                  <a:lnTo>
                    <a:pt x="-303" y="23262"/>
                  </a:ln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7" name="Freeform: Shape 2326">
              <a:extLst>
                <a:ext uri="{FF2B5EF4-FFF2-40B4-BE49-F238E27FC236}">
                  <a16:creationId xmlns:a16="http://schemas.microsoft.com/office/drawing/2014/main" id="{08CB21A7-4786-0DD9-F471-05AA6F92CBAF}"/>
                </a:ext>
              </a:extLst>
            </p:cNvPr>
            <p:cNvSpPr/>
            <p:nvPr/>
          </p:nvSpPr>
          <p:spPr>
            <a:xfrm>
              <a:off x="-2333853" y="1869224"/>
              <a:ext cx="1254460" cy="563662"/>
            </a:xfrm>
            <a:custGeom>
              <a:avLst/>
              <a:gdLst>
                <a:gd name="connsiteX0" fmla="*/ 1253919 w 1254460"/>
                <a:gd name="connsiteY0" fmla="*/ 16983 h 563662"/>
                <a:gd name="connsiteX1" fmla="*/ 1242738 w 1254460"/>
                <a:gd name="connsiteY1" fmla="*/ 73358 h 563662"/>
                <a:gd name="connsiteX2" fmla="*/ 1159513 w 1254460"/>
                <a:gd name="connsiteY2" fmla="*/ 495625 h 563662"/>
                <a:gd name="connsiteX3" fmla="*/ 1126522 w 1254460"/>
                <a:gd name="connsiteY3" fmla="*/ 520034 h 563662"/>
                <a:gd name="connsiteX4" fmla="*/ 173252 w 1254460"/>
                <a:gd name="connsiteY4" fmla="*/ 563812 h 563662"/>
                <a:gd name="connsiteX5" fmla="*/ 138136 w 1254460"/>
                <a:gd name="connsiteY5" fmla="*/ 542553 h 563662"/>
                <a:gd name="connsiteX6" fmla="*/ 6566 w 1254460"/>
                <a:gd name="connsiteY6" fmla="*/ 96271 h 563662"/>
                <a:gd name="connsiteX7" fmla="*/ 188 w 1254460"/>
                <a:gd name="connsiteY7" fmla="*/ 74618 h 563662"/>
                <a:gd name="connsiteX8" fmla="*/ 16801 w 1254460"/>
                <a:gd name="connsiteY8" fmla="*/ 56430 h 563662"/>
                <a:gd name="connsiteX9" fmla="*/ 1235730 w 1254460"/>
                <a:gd name="connsiteY9" fmla="*/ 369 h 563662"/>
                <a:gd name="connsiteX10" fmla="*/ 1253919 w 1254460"/>
                <a:gd name="connsiteY10" fmla="*/ 16983 h 5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460" h="563662">
                  <a:moveTo>
                    <a:pt x="1253919" y="16983"/>
                  </a:moveTo>
                  <a:lnTo>
                    <a:pt x="1242738" y="73358"/>
                  </a:lnTo>
                  <a:lnTo>
                    <a:pt x="1159513" y="495625"/>
                  </a:lnTo>
                  <a:cubicBezTo>
                    <a:pt x="1155285" y="510278"/>
                    <a:pt x="1141766" y="520278"/>
                    <a:pt x="1126522" y="520034"/>
                  </a:cubicBezTo>
                  <a:lnTo>
                    <a:pt x="173252" y="563812"/>
                  </a:lnTo>
                  <a:cubicBezTo>
                    <a:pt x="158088" y="565465"/>
                    <a:pt x="143702" y="556757"/>
                    <a:pt x="138136" y="542553"/>
                  </a:cubicBezTo>
                  <a:lnTo>
                    <a:pt x="6566" y="96271"/>
                  </a:lnTo>
                  <a:lnTo>
                    <a:pt x="188" y="74618"/>
                  </a:lnTo>
                  <a:cubicBezTo>
                    <a:pt x="-2410" y="65721"/>
                    <a:pt x="5621" y="56902"/>
                    <a:pt x="16801" y="56430"/>
                  </a:cubicBezTo>
                  <a:lnTo>
                    <a:pt x="1235730" y="369"/>
                  </a:lnTo>
                  <a:cubicBezTo>
                    <a:pt x="1246990" y="-103"/>
                    <a:pt x="1255730" y="7928"/>
                    <a:pt x="1253919" y="16983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8" name="Freeform: Shape 2327">
              <a:extLst>
                <a:ext uri="{FF2B5EF4-FFF2-40B4-BE49-F238E27FC236}">
                  <a16:creationId xmlns:a16="http://schemas.microsoft.com/office/drawing/2014/main" id="{99668B8E-6309-6CDC-0EF4-36E35BF12B17}"/>
                </a:ext>
              </a:extLst>
            </p:cNvPr>
            <p:cNvSpPr/>
            <p:nvPr/>
          </p:nvSpPr>
          <p:spPr>
            <a:xfrm>
              <a:off x="-2310664" y="1941095"/>
              <a:ext cx="1252726" cy="583083"/>
            </a:xfrm>
            <a:custGeom>
              <a:avLst/>
              <a:gdLst>
                <a:gd name="connsiteX0" fmla="*/ 412179 w 1252726"/>
                <a:gd name="connsiteY0" fmla="*/ 44635 h 583083"/>
                <a:gd name="connsiteX1" fmla="*/ 403755 w 1252726"/>
                <a:gd name="connsiteY1" fmla="*/ 27233 h 583083"/>
                <a:gd name="connsiteX2" fmla="*/ 374937 w 1252726"/>
                <a:gd name="connsiteY2" fmla="*/ 10305 h 583083"/>
                <a:gd name="connsiteX3" fmla="*/ 188094 w 1252726"/>
                <a:gd name="connsiteY3" fmla="*/ 542 h 583083"/>
                <a:gd name="connsiteX4" fmla="*/ 168409 w 1252726"/>
                <a:gd name="connsiteY4" fmla="*/ 14636 h 583083"/>
                <a:gd name="connsiteX5" fmla="*/ 167543 w 1252726"/>
                <a:gd name="connsiteY5" fmla="*/ 31800 h 583083"/>
                <a:gd name="connsiteX6" fmla="*/ 18572 w 1252726"/>
                <a:gd name="connsiteY6" fmla="*/ 23927 h 583083"/>
                <a:gd name="connsiteX7" fmla="*/ -88 w 1252726"/>
                <a:gd name="connsiteY7" fmla="*/ 40304 h 583083"/>
                <a:gd name="connsiteX8" fmla="*/ 96208 w 1252726"/>
                <a:gd name="connsiteY8" fmla="*/ 530678 h 583083"/>
                <a:gd name="connsiteX9" fmla="*/ 1105066 w 1252726"/>
                <a:gd name="connsiteY9" fmla="*/ 583432 h 583083"/>
                <a:gd name="connsiteX10" fmla="*/ 1251910 w 1252726"/>
                <a:gd name="connsiteY10" fmla="*/ 105734 h 583083"/>
                <a:gd name="connsiteX11" fmla="*/ 1235060 w 1252726"/>
                <a:gd name="connsiteY11" fmla="*/ 87468 h 58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2726" h="583083">
                  <a:moveTo>
                    <a:pt x="412179" y="44635"/>
                  </a:moveTo>
                  <a:lnTo>
                    <a:pt x="403755" y="27233"/>
                  </a:lnTo>
                  <a:cubicBezTo>
                    <a:pt x="397818" y="16887"/>
                    <a:pt x="386865" y="10455"/>
                    <a:pt x="374937" y="10305"/>
                  </a:cubicBezTo>
                  <a:lnTo>
                    <a:pt x="188094" y="542"/>
                  </a:lnTo>
                  <a:cubicBezTo>
                    <a:pt x="178803" y="-844"/>
                    <a:pt x="170094" y="5392"/>
                    <a:pt x="168409" y="14636"/>
                  </a:cubicBezTo>
                  <a:lnTo>
                    <a:pt x="167543" y="31800"/>
                  </a:lnTo>
                  <a:lnTo>
                    <a:pt x="18572" y="23927"/>
                  </a:lnTo>
                  <a:cubicBezTo>
                    <a:pt x="7156" y="23297"/>
                    <a:pt x="-1820" y="31249"/>
                    <a:pt x="-88" y="40304"/>
                  </a:cubicBezTo>
                  <a:lnTo>
                    <a:pt x="96208" y="530678"/>
                  </a:lnTo>
                  <a:lnTo>
                    <a:pt x="1105066" y="583432"/>
                  </a:lnTo>
                  <a:lnTo>
                    <a:pt x="1251910" y="105734"/>
                  </a:lnTo>
                  <a:cubicBezTo>
                    <a:pt x="1254588" y="96916"/>
                    <a:pt x="1246477" y="88097"/>
                    <a:pt x="1235060" y="87468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9" name="Freeform: Shape 2328">
              <a:extLst>
                <a:ext uri="{FF2B5EF4-FFF2-40B4-BE49-F238E27FC236}">
                  <a16:creationId xmlns:a16="http://schemas.microsoft.com/office/drawing/2014/main" id="{99186B32-A48F-D6B9-AA84-5A4173C39863}"/>
                </a:ext>
              </a:extLst>
            </p:cNvPr>
            <p:cNvSpPr/>
            <p:nvPr/>
          </p:nvSpPr>
          <p:spPr>
            <a:xfrm>
              <a:off x="-2325641" y="1996684"/>
              <a:ext cx="1279301" cy="570113"/>
            </a:xfrm>
            <a:custGeom>
              <a:avLst/>
              <a:gdLst>
                <a:gd name="connsiteX0" fmla="*/ 1278462 w 1279301"/>
                <a:gd name="connsiteY0" fmla="*/ 83609 h 570113"/>
                <a:gd name="connsiteX1" fmla="*/ 1254840 w 1279301"/>
                <a:gd name="connsiteY1" fmla="*/ 161401 h 570113"/>
                <a:gd name="connsiteX2" fmla="*/ 1135318 w 1279301"/>
                <a:gd name="connsiteY2" fmla="*/ 549260 h 570113"/>
                <a:gd name="connsiteX3" fmla="*/ 1099413 w 1279301"/>
                <a:gd name="connsiteY3" fmla="*/ 570204 h 570113"/>
                <a:gd name="connsiteX4" fmla="*/ 127246 w 1279301"/>
                <a:gd name="connsiteY4" fmla="*/ 519419 h 570113"/>
                <a:gd name="connsiteX5" fmla="*/ 93704 w 1279301"/>
                <a:gd name="connsiteY5" fmla="*/ 494853 h 570113"/>
                <a:gd name="connsiteX6" fmla="*/ 11424 w 1279301"/>
                <a:gd name="connsiteY6" fmla="*/ 75421 h 570113"/>
                <a:gd name="connsiteX7" fmla="*/ -71 w 1279301"/>
                <a:gd name="connsiteY7" fmla="*/ 16761 h 570113"/>
                <a:gd name="connsiteX8" fmla="*/ 18589 w 1279301"/>
                <a:gd name="connsiteY8" fmla="*/ 384 h 570113"/>
                <a:gd name="connsiteX9" fmla="*/ 1261612 w 1279301"/>
                <a:gd name="connsiteY9" fmla="*/ 65342 h 570113"/>
                <a:gd name="connsiteX10" fmla="*/ 1278462 w 1279301"/>
                <a:gd name="connsiteY10" fmla="*/ 83609 h 57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9301" h="570113">
                  <a:moveTo>
                    <a:pt x="1278462" y="83609"/>
                  </a:moveTo>
                  <a:lnTo>
                    <a:pt x="1254840" y="161401"/>
                  </a:lnTo>
                  <a:lnTo>
                    <a:pt x="1135318" y="549260"/>
                  </a:lnTo>
                  <a:cubicBezTo>
                    <a:pt x="1129420" y="563520"/>
                    <a:pt x="1114727" y="572086"/>
                    <a:pt x="1099413" y="570204"/>
                  </a:cubicBezTo>
                  <a:lnTo>
                    <a:pt x="127246" y="519419"/>
                  </a:lnTo>
                  <a:cubicBezTo>
                    <a:pt x="111830" y="519647"/>
                    <a:pt x="98137" y="509616"/>
                    <a:pt x="93704" y="494853"/>
                  </a:cubicBezTo>
                  <a:lnTo>
                    <a:pt x="11424" y="75421"/>
                  </a:lnTo>
                  <a:lnTo>
                    <a:pt x="-71" y="16761"/>
                  </a:lnTo>
                  <a:cubicBezTo>
                    <a:pt x="-1883" y="7707"/>
                    <a:pt x="7172" y="-246"/>
                    <a:pt x="18589" y="384"/>
                  </a:cubicBezTo>
                  <a:lnTo>
                    <a:pt x="1261612" y="65342"/>
                  </a:lnTo>
                  <a:cubicBezTo>
                    <a:pt x="1273029" y="65972"/>
                    <a:pt x="1281217" y="74791"/>
                    <a:pt x="1278462" y="8360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0" name="Freeform: Shape 2329">
              <a:extLst>
                <a:ext uri="{FF2B5EF4-FFF2-40B4-BE49-F238E27FC236}">
                  <a16:creationId xmlns:a16="http://schemas.microsoft.com/office/drawing/2014/main" id="{E7932E03-9EAA-7C49-00D3-32F55DA5B3C3}"/>
                </a:ext>
              </a:extLst>
            </p:cNvPr>
            <p:cNvSpPr/>
            <p:nvPr/>
          </p:nvSpPr>
          <p:spPr>
            <a:xfrm>
              <a:off x="-2313914" y="2071755"/>
              <a:ext cx="1243101" cy="495041"/>
            </a:xfrm>
            <a:custGeom>
              <a:avLst/>
              <a:gdLst>
                <a:gd name="connsiteX0" fmla="*/ 1242798 w 1243101"/>
                <a:gd name="connsiteY0" fmla="*/ 86330 h 495041"/>
                <a:gd name="connsiteX1" fmla="*/ 1123591 w 1243101"/>
                <a:gd name="connsiteY1" fmla="*/ 474189 h 495041"/>
                <a:gd name="connsiteX2" fmla="*/ 1087687 w 1243101"/>
                <a:gd name="connsiteY2" fmla="*/ 495133 h 495041"/>
                <a:gd name="connsiteX3" fmla="*/ 115519 w 1243101"/>
                <a:gd name="connsiteY3" fmla="*/ 444347 h 495041"/>
                <a:gd name="connsiteX4" fmla="*/ 81977 w 1243101"/>
                <a:gd name="connsiteY4" fmla="*/ 419782 h 495041"/>
                <a:gd name="connsiteX5" fmla="*/ -303 w 1243101"/>
                <a:gd name="connsiteY5" fmla="*/ 349 h 495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3101" h="495041">
                  <a:moveTo>
                    <a:pt x="1242798" y="86330"/>
                  </a:moveTo>
                  <a:lnTo>
                    <a:pt x="1123591" y="474189"/>
                  </a:lnTo>
                  <a:cubicBezTo>
                    <a:pt x="1117693" y="488448"/>
                    <a:pt x="1103001" y="497015"/>
                    <a:pt x="1087687" y="495133"/>
                  </a:cubicBezTo>
                  <a:lnTo>
                    <a:pt x="115519" y="444347"/>
                  </a:lnTo>
                  <a:cubicBezTo>
                    <a:pt x="100103" y="444576"/>
                    <a:pt x="86410" y="434545"/>
                    <a:pt x="81977" y="419782"/>
                  </a:cubicBezTo>
                  <a:lnTo>
                    <a:pt x="-303" y="349"/>
                  </a:lnTo>
                  <a:close/>
                </a:path>
              </a:pathLst>
            </a:custGeom>
            <a:solidFill>
              <a:srgbClr val="92E3A9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1" name="Freeform: Shape 2330">
              <a:extLst>
                <a:ext uri="{FF2B5EF4-FFF2-40B4-BE49-F238E27FC236}">
                  <a16:creationId xmlns:a16="http://schemas.microsoft.com/office/drawing/2014/main" id="{3F407305-5AFC-F67C-C602-79769F46478A}"/>
                </a:ext>
              </a:extLst>
            </p:cNvPr>
            <p:cNvSpPr/>
            <p:nvPr/>
          </p:nvSpPr>
          <p:spPr>
            <a:xfrm>
              <a:off x="-2325641" y="1996684"/>
              <a:ext cx="1279301" cy="570113"/>
            </a:xfrm>
            <a:custGeom>
              <a:avLst/>
              <a:gdLst>
                <a:gd name="connsiteX0" fmla="*/ 1278462 w 1279301"/>
                <a:gd name="connsiteY0" fmla="*/ 83609 h 570113"/>
                <a:gd name="connsiteX1" fmla="*/ 1254840 w 1279301"/>
                <a:gd name="connsiteY1" fmla="*/ 161401 h 570113"/>
                <a:gd name="connsiteX2" fmla="*/ 1135318 w 1279301"/>
                <a:gd name="connsiteY2" fmla="*/ 549260 h 570113"/>
                <a:gd name="connsiteX3" fmla="*/ 1099413 w 1279301"/>
                <a:gd name="connsiteY3" fmla="*/ 570204 h 570113"/>
                <a:gd name="connsiteX4" fmla="*/ 127246 w 1279301"/>
                <a:gd name="connsiteY4" fmla="*/ 519419 h 570113"/>
                <a:gd name="connsiteX5" fmla="*/ 93704 w 1279301"/>
                <a:gd name="connsiteY5" fmla="*/ 494853 h 570113"/>
                <a:gd name="connsiteX6" fmla="*/ 11424 w 1279301"/>
                <a:gd name="connsiteY6" fmla="*/ 75421 h 570113"/>
                <a:gd name="connsiteX7" fmla="*/ -71 w 1279301"/>
                <a:gd name="connsiteY7" fmla="*/ 16761 h 570113"/>
                <a:gd name="connsiteX8" fmla="*/ 18589 w 1279301"/>
                <a:gd name="connsiteY8" fmla="*/ 384 h 570113"/>
                <a:gd name="connsiteX9" fmla="*/ 1261612 w 1279301"/>
                <a:gd name="connsiteY9" fmla="*/ 65342 h 570113"/>
                <a:gd name="connsiteX10" fmla="*/ 1278462 w 1279301"/>
                <a:gd name="connsiteY10" fmla="*/ 83609 h 57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9301" h="570113">
                  <a:moveTo>
                    <a:pt x="1278462" y="83609"/>
                  </a:moveTo>
                  <a:lnTo>
                    <a:pt x="1254840" y="161401"/>
                  </a:lnTo>
                  <a:lnTo>
                    <a:pt x="1135318" y="549260"/>
                  </a:lnTo>
                  <a:cubicBezTo>
                    <a:pt x="1129420" y="563520"/>
                    <a:pt x="1114727" y="572086"/>
                    <a:pt x="1099413" y="570204"/>
                  </a:cubicBezTo>
                  <a:lnTo>
                    <a:pt x="127246" y="519419"/>
                  </a:lnTo>
                  <a:cubicBezTo>
                    <a:pt x="111830" y="519647"/>
                    <a:pt x="98137" y="509616"/>
                    <a:pt x="93704" y="494853"/>
                  </a:cubicBezTo>
                  <a:lnTo>
                    <a:pt x="11424" y="75421"/>
                  </a:lnTo>
                  <a:lnTo>
                    <a:pt x="-71" y="16761"/>
                  </a:lnTo>
                  <a:cubicBezTo>
                    <a:pt x="-1883" y="7707"/>
                    <a:pt x="7172" y="-246"/>
                    <a:pt x="18589" y="384"/>
                  </a:cubicBezTo>
                  <a:lnTo>
                    <a:pt x="1261612" y="65342"/>
                  </a:lnTo>
                  <a:cubicBezTo>
                    <a:pt x="1273029" y="65972"/>
                    <a:pt x="1281217" y="74791"/>
                    <a:pt x="1278462" y="83609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2" name="Freeform: Shape 2331">
              <a:extLst>
                <a:ext uri="{FF2B5EF4-FFF2-40B4-BE49-F238E27FC236}">
                  <a16:creationId xmlns:a16="http://schemas.microsoft.com/office/drawing/2014/main" id="{1BFB3632-F9EB-C0A2-D56B-D1EE1D9426FA}"/>
                </a:ext>
              </a:extLst>
            </p:cNvPr>
            <p:cNvSpPr/>
            <p:nvPr/>
          </p:nvSpPr>
          <p:spPr>
            <a:xfrm>
              <a:off x="-2336482" y="2078266"/>
              <a:ext cx="1279103" cy="533232"/>
            </a:xfrm>
            <a:custGeom>
              <a:avLst/>
              <a:gdLst>
                <a:gd name="connsiteX0" fmla="*/ 420045 w 1279103"/>
                <a:gd name="connsiteY0" fmla="*/ 33050 h 533232"/>
                <a:gd name="connsiteX1" fmla="*/ 410754 w 1279103"/>
                <a:gd name="connsiteY1" fmla="*/ 16200 h 533232"/>
                <a:gd name="connsiteX2" fmla="*/ 380597 w 1279103"/>
                <a:gd name="connsiteY2" fmla="*/ 453 h 533232"/>
                <a:gd name="connsiteX3" fmla="*/ 189503 w 1279103"/>
                <a:gd name="connsiteY3" fmla="*/ 453 h 533232"/>
                <a:gd name="connsiteX4" fmla="*/ 170291 w 1279103"/>
                <a:gd name="connsiteY4" fmla="*/ 15492 h 533232"/>
                <a:gd name="connsiteX5" fmla="*/ 170291 w 1279103"/>
                <a:gd name="connsiteY5" fmla="*/ 32656 h 533232"/>
                <a:gd name="connsiteX6" fmla="*/ 18171 w 1279103"/>
                <a:gd name="connsiteY6" fmla="*/ 32656 h 533232"/>
                <a:gd name="connsiteX7" fmla="*/ 61 w 1279103"/>
                <a:gd name="connsiteY7" fmla="*/ 49978 h 533232"/>
                <a:gd name="connsiteX8" fmla="*/ 124151 w 1279103"/>
                <a:gd name="connsiteY8" fmla="*/ 533582 h 533232"/>
                <a:gd name="connsiteX9" fmla="*/ 1154347 w 1279103"/>
                <a:gd name="connsiteY9" fmla="*/ 533582 h 533232"/>
                <a:gd name="connsiteX10" fmla="*/ 1278437 w 1279103"/>
                <a:gd name="connsiteY10" fmla="*/ 50372 h 533232"/>
                <a:gd name="connsiteX11" fmla="*/ 1260327 w 1279103"/>
                <a:gd name="connsiteY11" fmla="*/ 33050 h 53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9103" h="533232">
                  <a:moveTo>
                    <a:pt x="420045" y="33050"/>
                  </a:moveTo>
                  <a:lnTo>
                    <a:pt x="410754" y="16200"/>
                  </a:lnTo>
                  <a:cubicBezTo>
                    <a:pt x="404203" y="5980"/>
                    <a:pt x="392731" y="-12"/>
                    <a:pt x="380597" y="453"/>
                  </a:cubicBezTo>
                  <a:lnTo>
                    <a:pt x="189503" y="453"/>
                  </a:lnTo>
                  <a:cubicBezTo>
                    <a:pt x="180078" y="-571"/>
                    <a:pt x="171558" y="6098"/>
                    <a:pt x="170291" y="15492"/>
                  </a:cubicBezTo>
                  <a:lnTo>
                    <a:pt x="170291" y="32656"/>
                  </a:lnTo>
                  <a:lnTo>
                    <a:pt x="18171" y="32656"/>
                  </a:lnTo>
                  <a:cubicBezTo>
                    <a:pt x="6517" y="32656"/>
                    <a:pt x="-2222" y="41002"/>
                    <a:pt x="61" y="49978"/>
                  </a:cubicBezTo>
                  <a:lnTo>
                    <a:pt x="124151" y="533582"/>
                  </a:lnTo>
                  <a:lnTo>
                    <a:pt x="1154347" y="533582"/>
                  </a:lnTo>
                  <a:lnTo>
                    <a:pt x="1278437" y="50372"/>
                  </a:lnTo>
                  <a:cubicBezTo>
                    <a:pt x="1280720" y="41396"/>
                    <a:pt x="1271980" y="33050"/>
                    <a:pt x="1260327" y="33050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3" name="Freeform: Shape 2332">
              <a:extLst>
                <a:ext uri="{FF2B5EF4-FFF2-40B4-BE49-F238E27FC236}">
                  <a16:creationId xmlns:a16="http://schemas.microsoft.com/office/drawing/2014/main" id="{5ABEA65C-BADD-9668-C4FF-88747753B798}"/>
                </a:ext>
              </a:extLst>
            </p:cNvPr>
            <p:cNvSpPr/>
            <p:nvPr/>
          </p:nvSpPr>
          <p:spPr>
            <a:xfrm>
              <a:off x="-2350045" y="2145374"/>
              <a:ext cx="1306232" cy="510688"/>
            </a:xfrm>
            <a:custGeom>
              <a:avLst/>
              <a:gdLst>
                <a:gd name="connsiteX0" fmla="*/ 1149171 w 1306232"/>
                <a:gd name="connsiteY0" fmla="*/ 511038 h 510688"/>
                <a:gd name="connsiteX1" fmla="*/ 156611 w 1306232"/>
                <a:gd name="connsiteY1" fmla="*/ 511038 h 510688"/>
                <a:gd name="connsiteX2" fmla="*/ 121179 w 1306232"/>
                <a:gd name="connsiteY2" fmla="*/ 488283 h 510688"/>
                <a:gd name="connsiteX3" fmla="*/ 82 w 1306232"/>
                <a:gd name="connsiteY3" fmla="*/ 17671 h 510688"/>
                <a:gd name="connsiteX4" fmla="*/ 18191 w 1306232"/>
                <a:gd name="connsiteY4" fmla="*/ 349 h 510688"/>
                <a:gd name="connsiteX5" fmla="*/ 1287433 w 1306232"/>
                <a:gd name="connsiteY5" fmla="*/ 349 h 510688"/>
                <a:gd name="connsiteX6" fmla="*/ 1305543 w 1306232"/>
                <a:gd name="connsiteY6" fmla="*/ 17671 h 510688"/>
                <a:gd name="connsiteX7" fmla="*/ 1184603 w 1306232"/>
                <a:gd name="connsiteY7" fmla="*/ 488677 h 510688"/>
                <a:gd name="connsiteX8" fmla="*/ 1149171 w 1306232"/>
                <a:gd name="connsiteY8" fmla="*/ 511038 h 5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232" h="510688">
                  <a:moveTo>
                    <a:pt x="1149171" y="511038"/>
                  </a:moveTo>
                  <a:lnTo>
                    <a:pt x="156611" y="511038"/>
                  </a:lnTo>
                  <a:cubicBezTo>
                    <a:pt x="139446" y="511038"/>
                    <a:pt x="124565" y="501511"/>
                    <a:pt x="121179" y="488283"/>
                  </a:cubicBezTo>
                  <a:lnTo>
                    <a:pt x="82" y="17671"/>
                  </a:lnTo>
                  <a:cubicBezTo>
                    <a:pt x="-2280" y="8695"/>
                    <a:pt x="6538" y="349"/>
                    <a:pt x="18191" y="349"/>
                  </a:cubicBezTo>
                  <a:lnTo>
                    <a:pt x="1287433" y="349"/>
                  </a:lnTo>
                  <a:cubicBezTo>
                    <a:pt x="1299165" y="349"/>
                    <a:pt x="1307905" y="8695"/>
                    <a:pt x="1305543" y="17671"/>
                  </a:cubicBezTo>
                  <a:lnTo>
                    <a:pt x="1184603" y="488677"/>
                  </a:lnTo>
                  <a:cubicBezTo>
                    <a:pt x="1181217" y="501511"/>
                    <a:pt x="1166335" y="511038"/>
                    <a:pt x="1149171" y="511038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4" name="Freeform: Shape 2333">
              <a:extLst>
                <a:ext uri="{FF2B5EF4-FFF2-40B4-BE49-F238E27FC236}">
                  <a16:creationId xmlns:a16="http://schemas.microsoft.com/office/drawing/2014/main" id="{DCB881BA-4A8D-5C3B-3E5B-36CC4DFE1293}"/>
                </a:ext>
              </a:extLst>
            </p:cNvPr>
            <p:cNvSpPr/>
            <p:nvPr/>
          </p:nvSpPr>
          <p:spPr>
            <a:xfrm>
              <a:off x="-2348859" y="2193437"/>
              <a:ext cx="1303859" cy="531284"/>
            </a:xfrm>
            <a:custGeom>
              <a:avLst/>
              <a:gdLst>
                <a:gd name="connsiteX0" fmla="*/ 428170 w 1303859"/>
                <a:gd name="connsiteY0" fmla="*/ 32598 h 531284"/>
                <a:gd name="connsiteX1" fmla="*/ 418485 w 1303859"/>
                <a:gd name="connsiteY1" fmla="*/ 15827 h 531284"/>
                <a:gd name="connsiteX2" fmla="*/ 387699 w 1303859"/>
                <a:gd name="connsiteY2" fmla="*/ 474 h 531284"/>
                <a:gd name="connsiteX3" fmla="*/ 193218 w 1303859"/>
                <a:gd name="connsiteY3" fmla="*/ 474 h 531284"/>
                <a:gd name="connsiteX4" fmla="*/ 173613 w 1303859"/>
                <a:gd name="connsiteY4" fmla="*/ 15434 h 531284"/>
                <a:gd name="connsiteX5" fmla="*/ 173613 w 1303859"/>
                <a:gd name="connsiteY5" fmla="*/ 32598 h 531284"/>
                <a:gd name="connsiteX6" fmla="*/ 18579 w 1303859"/>
                <a:gd name="connsiteY6" fmla="*/ 32598 h 531284"/>
                <a:gd name="connsiteX7" fmla="*/ 76 w 1303859"/>
                <a:gd name="connsiteY7" fmla="*/ 49842 h 531284"/>
                <a:gd name="connsiteX8" fmla="*/ 126607 w 1303859"/>
                <a:gd name="connsiteY8" fmla="*/ 531634 h 531284"/>
                <a:gd name="connsiteX9" fmla="*/ 1176645 w 1303859"/>
                <a:gd name="connsiteY9" fmla="*/ 531634 h 531284"/>
                <a:gd name="connsiteX10" fmla="*/ 1303175 w 1303859"/>
                <a:gd name="connsiteY10" fmla="*/ 49842 h 531284"/>
                <a:gd name="connsiteX11" fmla="*/ 1284672 w 1303859"/>
                <a:gd name="connsiteY11" fmla="*/ 32598 h 53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3859" h="531284">
                  <a:moveTo>
                    <a:pt x="428170" y="32598"/>
                  </a:moveTo>
                  <a:lnTo>
                    <a:pt x="418485" y="15827"/>
                  </a:lnTo>
                  <a:cubicBezTo>
                    <a:pt x="411595" y="5702"/>
                    <a:pt x="399935" y="-117"/>
                    <a:pt x="387699" y="474"/>
                  </a:cubicBezTo>
                  <a:lnTo>
                    <a:pt x="193218" y="474"/>
                  </a:lnTo>
                  <a:cubicBezTo>
                    <a:pt x="183715" y="-652"/>
                    <a:pt x="175038" y="5970"/>
                    <a:pt x="173613" y="15434"/>
                  </a:cubicBezTo>
                  <a:lnTo>
                    <a:pt x="173613" y="32598"/>
                  </a:lnTo>
                  <a:lnTo>
                    <a:pt x="18579" y="32598"/>
                  </a:lnTo>
                  <a:cubicBezTo>
                    <a:pt x="6690" y="32598"/>
                    <a:pt x="-2286" y="40945"/>
                    <a:pt x="76" y="49842"/>
                  </a:cubicBezTo>
                  <a:lnTo>
                    <a:pt x="126607" y="531634"/>
                  </a:lnTo>
                  <a:lnTo>
                    <a:pt x="1176645" y="531634"/>
                  </a:lnTo>
                  <a:lnTo>
                    <a:pt x="1303175" y="49842"/>
                  </a:lnTo>
                  <a:cubicBezTo>
                    <a:pt x="1305537" y="40945"/>
                    <a:pt x="1296640" y="32598"/>
                    <a:pt x="1284672" y="32598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5" name="Freeform: Shape 2334">
              <a:extLst>
                <a:ext uri="{FF2B5EF4-FFF2-40B4-BE49-F238E27FC236}">
                  <a16:creationId xmlns:a16="http://schemas.microsoft.com/office/drawing/2014/main" id="{9121E70D-0776-42E6-C778-7BA097093B6E}"/>
                </a:ext>
              </a:extLst>
            </p:cNvPr>
            <p:cNvSpPr/>
            <p:nvPr/>
          </p:nvSpPr>
          <p:spPr>
            <a:xfrm>
              <a:off x="-2362696" y="2261039"/>
              <a:ext cx="1331552" cy="509507"/>
            </a:xfrm>
            <a:custGeom>
              <a:avLst/>
              <a:gdLst>
                <a:gd name="connsiteX0" fmla="*/ 1171428 w 1331552"/>
                <a:gd name="connsiteY0" fmla="*/ 509857 h 509507"/>
                <a:gd name="connsiteX1" fmla="*/ 159499 w 1331552"/>
                <a:gd name="connsiteY1" fmla="*/ 509857 h 509507"/>
                <a:gd name="connsiteX2" fmla="*/ 123437 w 1331552"/>
                <a:gd name="connsiteY2" fmla="*/ 487259 h 509507"/>
                <a:gd name="connsiteX3" fmla="*/ 56 w 1331552"/>
                <a:gd name="connsiteY3" fmla="*/ 17593 h 509507"/>
                <a:gd name="connsiteX4" fmla="*/ 18559 w 1331552"/>
                <a:gd name="connsiteY4" fmla="*/ 349 h 509507"/>
                <a:gd name="connsiteX5" fmla="*/ 1312367 w 1331552"/>
                <a:gd name="connsiteY5" fmla="*/ 349 h 509507"/>
                <a:gd name="connsiteX6" fmla="*/ 1330871 w 1331552"/>
                <a:gd name="connsiteY6" fmla="*/ 17593 h 509507"/>
                <a:gd name="connsiteX7" fmla="*/ 1207489 w 1331552"/>
                <a:gd name="connsiteY7" fmla="*/ 487259 h 509507"/>
                <a:gd name="connsiteX8" fmla="*/ 1171428 w 1331552"/>
                <a:gd name="connsiteY8" fmla="*/ 509857 h 50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1552" h="509507">
                  <a:moveTo>
                    <a:pt x="1171428" y="509857"/>
                  </a:moveTo>
                  <a:lnTo>
                    <a:pt x="159499" y="509857"/>
                  </a:lnTo>
                  <a:cubicBezTo>
                    <a:pt x="142019" y="509857"/>
                    <a:pt x="126901" y="500408"/>
                    <a:pt x="123437" y="487259"/>
                  </a:cubicBezTo>
                  <a:lnTo>
                    <a:pt x="56" y="17593"/>
                  </a:lnTo>
                  <a:cubicBezTo>
                    <a:pt x="-2228" y="8695"/>
                    <a:pt x="6670" y="349"/>
                    <a:pt x="18559" y="349"/>
                  </a:cubicBezTo>
                  <a:lnTo>
                    <a:pt x="1312367" y="349"/>
                  </a:lnTo>
                  <a:cubicBezTo>
                    <a:pt x="1324256" y="349"/>
                    <a:pt x="1333233" y="8695"/>
                    <a:pt x="1330871" y="17593"/>
                  </a:cubicBezTo>
                  <a:lnTo>
                    <a:pt x="1207489" y="487259"/>
                  </a:lnTo>
                  <a:cubicBezTo>
                    <a:pt x="1204025" y="500408"/>
                    <a:pt x="1188986" y="509857"/>
                    <a:pt x="1171428" y="509857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6" name="Freeform: Shape 2335">
              <a:extLst>
                <a:ext uri="{FF2B5EF4-FFF2-40B4-BE49-F238E27FC236}">
                  <a16:creationId xmlns:a16="http://schemas.microsoft.com/office/drawing/2014/main" id="{62821714-BDD6-3174-168B-1154C19CEBE2}"/>
                </a:ext>
              </a:extLst>
            </p:cNvPr>
            <p:cNvSpPr/>
            <p:nvPr/>
          </p:nvSpPr>
          <p:spPr>
            <a:xfrm>
              <a:off x="-2719961" y="2429931"/>
              <a:ext cx="2046061" cy="883351"/>
            </a:xfrm>
            <a:custGeom>
              <a:avLst/>
              <a:gdLst>
                <a:gd name="connsiteX0" fmla="*/ 1734578 w 2046061"/>
                <a:gd name="connsiteY0" fmla="*/ 883351 h 883351"/>
                <a:gd name="connsiteX1" fmla="*/ 311484 w 2046061"/>
                <a:gd name="connsiteY1" fmla="*/ 883351 h 883351"/>
                <a:gd name="connsiteX2" fmla="*/ 0 w 2046061"/>
                <a:gd name="connsiteY2" fmla="*/ 0 h 883351"/>
                <a:gd name="connsiteX3" fmla="*/ 2046062 w 2046061"/>
                <a:gd name="connsiteY3" fmla="*/ 0 h 883351"/>
                <a:gd name="connsiteX4" fmla="*/ 1734578 w 2046061"/>
                <a:gd name="connsiteY4" fmla="*/ 883351 h 88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061" h="883351">
                  <a:moveTo>
                    <a:pt x="1734578" y="883351"/>
                  </a:moveTo>
                  <a:lnTo>
                    <a:pt x="311484" y="883351"/>
                  </a:lnTo>
                  <a:lnTo>
                    <a:pt x="0" y="0"/>
                  </a:lnTo>
                  <a:lnTo>
                    <a:pt x="2046062" y="0"/>
                  </a:lnTo>
                  <a:lnTo>
                    <a:pt x="1734578" y="883351"/>
                  </a:lnTo>
                  <a:close/>
                </a:path>
              </a:pathLst>
            </a:custGeom>
            <a:solidFill>
              <a:srgbClr val="AD8880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7" name="Freeform: Shape 2336">
              <a:extLst>
                <a:ext uri="{FF2B5EF4-FFF2-40B4-BE49-F238E27FC236}">
                  <a16:creationId xmlns:a16="http://schemas.microsoft.com/office/drawing/2014/main" id="{55DAED5B-196A-2E8F-F2B4-9210251B5E3D}"/>
                </a:ext>
              </a:extLst>
            </p:cNvPr>
            <p:cNvSpPr/>
            <p:nvPr/>
          </p:nvSpPr>
          <p:spPr>
            <a:xfrm>
              <a:off x="-2729646" y="2429931"/>
              <a:ext cx="2046061" cy="883351"/>
            </a:xfrm>
            <a:custGeom>
              <a:avLst/>
              <a:gdLst>
                <a:gd name="connsiteX0" fmla="*/ 1734578 w 2046061"/>
                <a:gd name="connsiteY0" fmla="*/ 883351 h 883351"/>
                <a:gd name="connsiteX1" fmla="*/ 311484 w 2046061"/>
                <a:gd name="connsiteY1" fmla="*/ 883351 h 883351"/>
                <a:gd name="connsiteX2" fmla="*/ 0 w 2046061"/>
                <a:gd name="connsiteY2" fmla="*/ 0 h 883351"/>
                <a:gd name="connsiteX3" fmla="*/ 2046062 w 2046061"/>
                <a:gd name="connsiteY3" fmla="*/ 0 h 883351"/>
                <a:gd name="connsiteX4" fmla="*/ 1734578 w 2046061"/>
                <a:gd name="connsiteY4" fmla="*/ 883351 h 88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061" h="883351">
                  <a:moveTo>
                    <a:pt x="1734578" y="883351"/>
                  </a:moveTo>
                  <a:lnTo>
                    <a:pt x="311484" y="883351"/>
                  </a:lnTo>
                  <a:lnTo>
                    <a:pt x="0" y="0"/>
                  </a:lnTo>
                  <a:lnTo>
                    <a:pt x="2046062" y="0"/>
                  </a:lnTo>
                  <a:lnTo>
                    <a:pt x="1734578" y="883351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8" name="Freeform: Shape 2337">
              <a:extLst>
                <a:ext uri="{FF2B5EF4-FFF2-40B4-BE49-F238E27FC236}">
                  <a16:creationId xmlns:a16="http://schemas.microsoft.com/office/drawing/2014/main" id="{E6BB4C34-171E-A91A-331D-AF0EFA43E606}"/>
                </a:ext>
              </a:extLst>
            </p:cNvPr>
            <p:cNvSpPr/>
            <p:nvPr/>
          </p:nvSpPr>
          <p:spPr>
            <a:xfrm>
              <a:off x="-2719961" y="2313714"/>
              <a:ext cx="2046061" cy="116216"/>
            </a:xfrm>
            <a:custGeom>
              <a:avLst/>
              <a:gdLst>
                <a:gd name="connsiteX0" fmla="*/ 2018976 w 2046061"/>
                <a:gd name="connsiteY0" fmla="*/ 0 h 116216"/>
                <a:gd name="connsiteX1" fmla="*/ 27086 w 2046061"/>
                <a:gd name="connsiteY1" fmla="*/ 0 h 116216"/>
                <a:gd name="connsiteX2" fmla="*/ 0 w 2046061"/>
                <a:gd name="connsiteY2" fmla="*/ 116216 h 116216"/>
                <a:gd name="connsiteX3" fmla="*/ 2046062 w 2046061"/>
                <a:gd name="connsiteY3" fmla="*/ 116216 h 116216"/>
                <a:gd name="connsiteX4" fmla="*/ 2018976 w 2046061"/>
                <a:gd name="connsiteY4" fmla="*/ 0 h 1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6061" h="116216">
                  <a:moveTo>
                    <a:pt x="2018976" y="0"/>
                  </a:moveTo>
                  <a:lnTo>
                    <a:pt x="27086" y="0"/>
                  </a:lnTo>
                  <a:lnTo>
                    <a:pt x="0" y="116216"/>
                  </a:lnTo>
                  <a:lnTo>
                    <a:pt x="2046062" y="116216"/>
                  </a:lnTo>
                  <a:lnTo>
                    <a:pt x="2018976" y="0"/>
                  </a:lnTo>
                  <a:close/>
                </a:path>
              </a:pathLst>
            </a:custGeom>
            <a:solidFill>
              <a:srgbClr val="AD594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9" name="Freeform: Shape 2338">
              <a:extLst>
                <a:ext uri="{FF2B5EF4-FFF2-40B4-BE49-F238E27FC236}">
                  <a16:creationId xmlns:a16="http://schemas.microsoft.com/office/drawing/2014/main" id="{27D80465-5CF6-9E4A-16F6-8EAA41E87C13}"/>
                </a:ext>
              </a:extLst>
            </p:cNvPr>
            <p:cNvSpPr/>
            <p:nvPr/>
          </p:nvSpPr>
          <p:spPr>
            <a:xfrm>
              <a:off x="-2210768" y="2834639"/>
              <a:ext cx="1027676" cy="188575"/>
            </a:xfrm>
            <a:custGeom>
              <a:avLst/>
              <a:gdLst>
                <a:gd name="connsiteX0" fmla="*/ 19920 w 1027676"/>
                <a:gd name="connsiteY0" fmla="*/ 0 h 188575"/>
                <a:gd name="connsiteX1" fmla="*/ 0 w 1027676"/>
                <a:gd name="connsiteY1" fmla="*/ 188575 h 188575"/>
                <a:gd name="connsiteX2" fmla="*/ 1027676 w 1027676"/>
                <a:gd name="connsiteY2" fmla="*/ 188575 h 188575"/>
                <a:gd name="connsiteX3" fmla="*/ 1007756 w 1027676"/>
                <a:gd name="connsiteY3" fmla="*/ 0 h 188575"/>
                <a:gd name="connsiteX4" fmla="*/ 962404 w 1027676"/>
                <a:gd name="connsiteY4" fmla="*/ 0 h 188575"/>
                <a:gd name="connsiteX5" fmla="*/ 975316 w 1027676"/>
                <a:gd name="connsiteY5" fmla="*/ 134641 h 188575"/>
                <a:gd name="connsiteX6" fmla="*/ 52360 w 1027676"/>
                <a:gd name="connsiteY6" fmla="*/ 134641 h 188575"/>
                <a:gd name="connsiteX7" fmla="*/ 65273 w 1027676"/>
                <a:gd name="connsiteY7" fmla="*/ 0 h 188575"/>
                <a:gd name="connsiteX8" fmla="*/ 19920 w 1027676"/>
                <a:gd name="connsiteY8" fmla="*/ 0 h 18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7676" h="188575">
                  <a:moveTo>
                    <a:pt x="19920" y="0"/>
                  </a:moveTo>
                  <a:lnTo>
                    <a:pt x="0" y="188575"/>
                  </a:lnTo>
                  <a:lnTo>
                    <a:pt x="1027676" y="188575"/>
                  </a:lnTo>
                  <a:lnTo>
                    <a:pt x="1007756" y="0"/>
                  </a:lnTo>
                  <a:lnTo>
                    <a:pt x="962404" y="0"/>
                  </a:lnTo>
                  <a:lnTo>
                    <a:pt x="975316" y="134641"/>
                  </a:lnTo>
                  <a:lnTo>
                    <a:pt x="52360" y="134641"/>
                  </a:lnTo>
                  <a:lnTo>
                    <a:pt x="65273" y="0"/>
                  </a:lnTo>
                  <a:lnTo>
                    <a:pt x="19920" y="0"/>
                  </a:ln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C8C44AB3-5D39-6F5F-92F5-CB810F0131FB}"/>
                </a:ext>
              </a:extLst>
            </p:cNvPr>
            <p:cNvSpPr/>
            <p:nvPr/>
          </p:nvSpPr>
          <p:spPr>
            <a:xfrm>
              <a:off x="-2210768" y="3023214"/>
              <a:ext cx="1027676" cy="43305"/>
            </a:xfrm>
            <a:custGeom>
              <a:avLst/>
              <a:gdLst>
                <a:gd name="connsiteX0" fmla="*/ 1019960 w 1027676"/>
                <a:gd name="connsiteY0" fmla="*/ 43305 h 43305"/>
                <a:gd name="connsiteX1" fmla="*/ 7716 w 1027676"/>
                <a:gd name="connsiteY1" fmla="*/ 43305 h 43305"/>
                <a:gd name="connsiteX2" fmla="*/ 0 w 1027676"/>
                <a:gd name="connsiteY2" fmla="*/ 0 h 43305"/>
                <a:gd name="connsiteX3" fmla="*/ 1027676 w 1027676"/>
                <a:gd name="connsiteY3" fmla="*/ 0 h 43305"/>
                <a:gd name="connsiteX4" fmla="*/ 1019960 w 1027676"/>
                <a:gd name="connsiteY4" fmla="*/ 43305 h 43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7676" h="43305">
                  <a:moveTo>
                    <a:pt x="1019960" y="43305"/>
                  </a:moveTo>
                  <a:lnTo>
                    <a:pt x="7716" y="43305"/>
                  </a:lnTo>
                  <a:lnTo>
                    <a:pt x="0" y="0"/>
                  </a:lnTo>
                  <a:lnTo>
                    <a:pt x="1027676" y="0"/>
                  </a:lnTo>
                  <a:lnTo>
                    <a:pt x="1019960" y="43305"/>
                  </a:lnTo>
                  <a:close/>
                </a:path>
              </a:pathLst>
            </a:custGeom>
            <a:solidFill>
              <a:srgbClr val="757575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1" name="Freeform: Shape 2340">
              <a:extLst>
                <a:ext uri="{FF2B5EF4-FFF2-40B4-BE49-F238E27FC236}">
                  <a16:creationId xmlns:a16="http://schemas.microsoft.com/office/drawing/2014/main" id="{92FC43F7-F313-BE48-B132-B1D94800DD85}"/>
                </a:ext>
              </a:extLst>
            </p:cNvPr>
            <p:cNvSpPr/>
            <p:nvPr/>
          </p:nvSpPr>
          <p:spPr>
            <a:xfrm>
              <a:off x="-1254743" y="2834639"/>
              <a:ext cx="19290" cy="134640"/>
            </a:xfrm>
            <a:custGeom>
              <a:avLst/>
              <a:gdLst>
                <a:gd name="connsiteX0" fmla="*/ 6378 w 19290"/>
                <a:gd name="connsiteY0" fmla="*/ 0 h 134640"/>
                <a:gd name="connsiteX1" fmla="*/ 0 w 19290"/>
                <a:gd name="connsiteY1" fmla="*/ 49998 h 134640"/>
                <a:gd name="connsiteX2" fmla="*/ 6378 w 19290"/>
                <a:gd name="connsiteY2" fmla="*/ 134641 h 134640"/>
                <a:gd name="connsiteX3" fmla="*/ 19290 w 19290"/>
                <a:gd name="connsiteY3" fmla="*/ 134641 h 134640"/>
                <a:gd name="connsiteX4" fmla="*/ 6378 w 19290"/>
                <a:gd name="connsiteY4" fmla="*/ 0 h 1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90" h="134640">
                  <a:moveTo>
                    <a:pt x="6378" y="0"/>
                  </a:moveTo>
                  <a:lnTo>
                    <a:pt x="0" y="49998"/>
                  </a:lnTo>
                  <a:lnTo>
                    <a:pt x="6378" y="134641"/>
                  </a:lnTo>
                  <a:lnTo>
                    <a:pt x="19290" y="134641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rgbClr val="757575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2" name="Freeform: Shape 2341">
              <a:extLst>
                <a:ext uri="{FF2B5EF4-FFF2-40B4-BE49-F238E27FC236}">
                  <a16:creationId xmlns:a16="http://schemas.microsoft.com/office/drawing/2014/main" id="{C7A565B7-93AE-7A50-BD4E-7998FEC601F9}"/>
                </a:ext>
              </a:extLst>
            </p:cNvPr>
            <p:cNvSpPr/>
            <p:nvPr/>
          </p:nvSpPr>
          <p:spPr>
            <a:xfrm>
              <a:off x="-2158408" y="2834639"/>
              <a:ext cx="19211" cy="134640"/>
            </a:xfrm>
            <a:custGeom>
              <a:avLst/>
              <a:gdLst>
                <a:gd name="connsiteX0" fmla="*/ 12913 w 19211"/>
                <a:gd name="connsiteY0" fmla="*/ 0 h 134640"/>
                <a:gd name="connsiteX1" fmla="*/ 19212 w 19211"/>
                <a:gd name="connsiteY1" fmla="*/ 49998 h 134640"/>
                <a:gd name="connsiteX2" fmla="*/ 12913 w 19211"/>
                <a:gd name="connsiteY2" fmla="*/ 134641 h 134640"/>
                <a:gd name="connsiteX3" fmla="*/ 0 w 19211"/>
                <a:gd name="connsiteY3" fmla="*/ 134641 h 134640"/>
                <a:gd name="connsiteX4" fmla="*/ 12913 w 19211"/>
                <a:gd name="connsiteY4" fmla="*/ 0 h 13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1" h="134640">
                  <a:moveTo>
                    <a:pt x="12913" y="0"/>
                  </a:moveTo>
                  <a:lnTo>
                    <a:pt x="19212" y="49998"/>
                  </a:lnTo>
                  <a:lnTo>
                    <a:pt x="12913" y="134641"/>
                  </a:lnTo>
                  <a:lnTo>
                    <a:pt x="0" y="134641"/>
                  </a:lnTo>
                  <a:lnTo>
                    <a:pt x="12913" y="0"/>
                  </a:lnTo>
                  <a:close/>
                </a:path>
              </a:pathLst>
            </a:custGeom>
            <a:solidFill>
              <a:srgbClr val="757575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3" name="Freeform: Shape 2342">
              <a:extLst>
                <a:ext uri="{FF2B5EF4-FFF2-40B4-BE49-F238E27FC236}">
                  <a16:creationId xmlns:a16="http://schemas.microsoft.com/office/drawing/2014/main" id="{CD22E28B-184E-9238-D8E2-8A854D5BCFAC}"/>
                </a:ext>
              </a:extLst>
            </p:cNvPr>
            <p:cNvSpPr/>
            <p:nvPr/>
          </p:nvSpPr>
          <p:spPr>
            <a:xfrm>
              <a:off x="-2059672" y="2580003"/>
              <a:ext cx="725483" cy="160072"/>
            </a:xfrm>
            <a:custGeom>
              <a:avLst/>
              <a:gdLst>
                <a:gd name="connsiteX0" fmla="*/ 693831 w 725483"/>
                <a:gd name="connsiteY0" fmla="*/ 160072 h 160072"/>
                <a:gd name="connsiteX1" fmla="*/ 31573 w 725483"/>
                <a:gd name="connsiteY1" fmla="*/ 160072 h 160072"/>
                <a:gd name="connsiteX2" fmla="*/ 0 w 725483"/>
                <a:gd name="connsiteY2" fmla="*/ 0 h 160072"/>
                <a:gd name="connsiteX3" fmla="*/ 725483 w 725483"/>
                <a:gd name="connsiteY3" fmla="*/ 0 h 160072"/>
                <a:gd name="connsiteX4" fmla="*/ 693831 w 725483"/>
                <a:gd name="connsiteY4" fmla="*/ 160072 h 16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483" h="160072">
                  <a:moveTo>
                    <a:pt x="693831" y="160072"/>
                  </a:moveTo>
                  <a:lnTo>
                    <a:pt x="31573" y="160072"/>
                  </a:lnTo>
                  <a:lnTo>
                    <a:pt x="0" y="0"/>
                  </a:lnTo>
                  <a:lnTo>
                    <a:pt x="725483" y="0"/>
                  </a:lnTo>
                  <a:lnTo>
                    <a:pt x="693831" y="160072"/>
                  </a:ln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6367D8F4-797C-5BE2-B603-BCA022631B08}"/>
                </a:ext>
              </a:extLst>
            </p:cNvPr>
            <p:cNvSpPr/>
            <p:nvPr/>
          </p:nvSpPr>
          <p:spPr>
            <a:xfrm>
              <a:off x="-1871569" y="2615356"/>
              <a:ext cx="66690" cy="94090"/>
            </a:xfrm>
            <a:custGeom>
              <a:avLst/>
              <a:gdLst>
                <a:gd name="connsiteX0" fmla="*/ 35916 w 66690"/>
                <a:gd name="connsiteY0" fmla="*/ 68220 h 94090"/>
                <a:gd name="connsiteX1" fmla="*/ 35916 w 66690"/>
                <a:gd name="connsiteY1" fmla="*/ 68220 h 94090"/>
                <a:gd name="connsiteX2" fmla="*/ 40325 w 66690"/>
                <a:gd name="connsiteY2" fmla="*/ 428 h 94090"/>
                <a:gd name="connsiteX3" fmla="*/ 60482 w 66690"/>
                <a:gd name="connsiteY3" fmla="*/ 428 h 94090"/>
                <a:gd name="connsiteX4" fmla="*/ 66387 w 66690"/>
                <a:gd name="connsiteY4" fmla="*/ 94440 h 94090"/>
                <a:gd name="connsiteX5" fmla="*/ 53395 w 66690"/>
                <a:gd name="connsiteY5" fmla="*/ 94440 h 94090"/>
                <a:gd name="connsiteX6" fmla="*/ 48986 w 66690"/>
                <a:gd name="connsiteY6" fmla="*/ 27986 h 94090"/>
                <a:gd name="connsiteX7" fmla="*/ 48986 w 66690"/>
                <a:gd name="connsiteY7" fmla="*/ 27986 h 94090"/>
                <a:gd name="connsiteX8" fmla="*/ 44498 w 66690"/>
                <a:gd name="connsiteY8" fmla="*/ 94361 h 94090"/>
                <a:gd name="connsiteX9" fmla="*/ 31428 w 66690"/>
                <a:gd name="connsiteY9" fmla="*/ 94361 h 94090"/>
                <a:gd name="connsiteX10" fmla="*/ 15680 w 66690"/>
                <a:gd name="connsiteY10" fmla="*/ 28931 h 94090"/>
                <a:gd name="connsiteX11" fmla="*/ 15680 w 66690"/>
                <a:gd name="connsiteY11" fmla="*/ 28931 h 94090"/>
                <a:gd name="connsiteX12" fmla="*/ 21586 w 66690"/>
                <a:gd name="connsiteY12" fmla="*/ 94361 h 94090"/>
                <a:gd name="connsiteX13" fmla="*/ 8830 w 66690"/>
                <a:gd name="connsiteY13" fmla="*/ 94361 h 94090"/>
                <a:gd name="connsiteX14" fmla="*/ -303 w 66690"/>
                <a:gd name="connsiteY14" fmla="*/ 349 h 94090"/>
                <a:gd name="connsiteX15" fmla="*/ 19854 w 66690"/>
                <a:gd name="connsiteY15" fmla="*/ 349 h 9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6690" h="94090">
                  <a:moveTo>
                    <a:pt x="35916" y="68220"/>
                  </a:moveTo>
                  <a:lnTo>
                    <a:pt x="35916" y="68220"/>
                  </a:lnTo>
                  <a:lnTo>
                    <a:pt x="40325" y="428"/>
                  </a:lnTo>
                  <a:lnTo>
                    <a:pt x="60482" y="428"/>
                  </a:lnTo>
                  <a:lnTo>
                    <a:pt x="66387" y="94440"/>
                  </a:lnTo>
                  <a:lnTo>
                    <a:pt x="53395" y="94440"/>
                  </a:lnTo>
                  <a:lnTo>
                    <a:pt x="48986" y="27986"/>
                  </a:lnTo>
                  <a:lnTo>
                    <a:pt x="48986" y="27986"/>
                  </a:lnTo>
                  <a:lnTo>
                    <a:pt x="44498" y="94361"/>
                  </a:lnTo>
                  <a:lnTo>
                    <a:pt x="31428" y="94361"/>
                  </a:lnTo>
                  <a:lnTo>
                    <a:pt x="15680" y="28931"/>
                  </a:lnTo>
                  <a:lnTo>
                    <a:pt x="15680" y="28931"/>
                  </a:lnTo>
                  <a:lnTo>
                    <a:pt x="21586" y="94361"/>
                  </a:lnTo>
                  <a:lnTo>
                    <a:pt x="8830" y="94361"/>
                  </a:lnTo>
                  <a:lnTo>
                    <a:pt x="-303" y="349"/>
                  </a:lnTo>
                  <a:lnTo>
                    <a:pt x="19854" y="349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0DD2B407-D721-CE4A-80E9-4EC1388D330D}"/>
                </a:ext>
              </a:extLst>
            </p:cNvPr>
            <p:cNvSpPr/>
            <p:nvPr/>
          </p:nvSpPr>
          <p:spPr>
            <a:xfrm>
              <a:off x="-1804721" y="2615435"/>
              <a:ext cx="50863" cy="94012"/>
            </a:xfrm>
            <a:custGeom>
              <a:avLst/>
              <a:gdLst>
                <a:gd name="connsiteX0" fmla="*/ 21192 w 50863"/>
                <a:gd name="connsiteY0" fmla="*/ 64284 h 94012"/>
                <a:gd name="connsiteX1" fmla="*/ -303 w 50863"/>
                <a:gd name="connsiteY1" fmla="*/ 349 h 94012"/>
                <a:gd name="connsiteX2" fmla="*/ 14893 w 50863"/>
                <a:gd name="connsiteY2" fmla="*/ 349 h 94012"/>
                <a:gd name="connsiteX3" fmla="*/ 27806 w 50863"/>
                <a:gd name="connsiteY3" fmla="*/ 44442 h 94012"/>
                <a:gd name="connsiteX4" fmla="*/ 27806 w 50863"/>
                <a:gd name="connsiteY4" fmla="*/ 44442 h 94012"/>
                <a:gd name="connsiteX5" fmla="*/ 36704 w 50863"/>
                <a:gd name="connsiteY5" fmla="*/ 349 h 94012"/>
                <a:gd name="connsiteX6" fmla="*/ 50561 w 50863"/>
                <a:gd name="connsiteY6" fmla="*/ 349 h 94012"/>
                <a:gd name="connsiteX7" fmla="*/ 34813 w 50863"/>
                <a:gd name="connsiteY7" fmla="*/ 64284 h 94012"/>
                <a:gd name="connsiteX8" fmla="*/ 36074 w 50863"/>
                <a:gd name="connsiteY8" fmla="*/ 94361 h 94012"/>
                <a:gd name="connsiteX9" fmla="*/ 22295 w 50863"/>
                <a:gd name="connsiteY9" fmla="*/ 94361 h 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63" h="94012">
                  <a:moveTo>
                    <a:pt x="21192" y="64284"/>
                  </a:moveTo>
                  <a:lnTo>
                    <a:pt x="-303" y="349"/>
                  </a:lnTo>
                  <a:lnTo>
                    <a:pt x="14893" y="349"/>
                  </a:lnTo>
                  <a:lnTo>
                    <a:pt x="27806" y="44442"/>
                  </a:lnTo>
                  <a:lnTo>
                    <a:pt x="27806" y="44442"/>
                  </a:lnTo>
                  <a:lnTo>
                    <a:pt x="36704" y="349"/>
                  </a:lnTo>
                  <a:lnTo>
                    <a:pt x="50561" y="349"/>
                  </a:lnTo>
                  <a:lnTo>
                    <a:pt x="34813" y="64284"/>
                  </a:lnTo>
                  <a:lnTo>
                    <a:pt x="36074" y="94361"/>
                  </a:lnTo>
                  <a:lnTo>
                    <a:pt x="22295" y="94361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D4B900EA-933E-E561-D733-35501C6667D4}"/>
                </a:ext>
              </a:extLst>
            </p:cNvPr>
            <p:cNvSpPr/>
            <p:nvPr/>
          </p:nvSpPr>
          <p:spPr>
            <a:xfrm>
              <a:off x="-1727480" y="2615750"/>
              <a:ext cx="38423" cy="94012"/>
            </a:xfrm>
            <a:custGeom>
              <a:avLst/>
              <a:gdLst>
                <a:gd name="connsiteX0" fmla="*/ 14814 w 38423"/>
                <a:gd name="connsiteY0" fmla="*/ 43340 h 94012"/>
                <a:gd name="connsiteX1" fmla="*/ 33160 w 38423"/>
                <a:gd name="connsiteY1" fmla="*/ 43340 h 94012"/>
                <a:gd name="connsiteX2" fmla="*/ 33160 w 38423"/>
                <a:gd name="connsiteY2" fmla="*/ 56725 h 94012"/>
                <a:gd name="connsiteX3" fmla="*/ 15051 w 38423"/>
                <a:gd name="connsiteY3" fmla="*/ 56725 h 94012"/>
                <a:gd name="connsiteX4" fmla="*/ 15051 w 38423"/>
                <a:gd name="connsiteY4" fmla="*/ 94361 h 94012"/>
                <a:gd name="connsiteX5" fmla="*/ 1272 w 38423"/>
                <a:gd name="connsiteY5" fmla="*/ 94361 h 94012"/>
                <a:gd name="connsiteX6" fmla="*/ -303 w 38423"/>
                <a:gd name="connsiteY6" fmla="*/ 349 h 94012"/>
                <a:gd name="connsiteX7" fmla="*/ 38121 w 38423"/>
                <a:gd name="connsiteY7" fmla="*/ 349 h 94012"/>
                <a:gd name="connsiteX8" fmla="*/ 38121 w 38423"/>
                <a:gd name="connsiteY8" fmla="*/ 14364 h 94012"/>
                <a:gd name="connsiteX9" fmla="*/ 14500 w 38423"/>
                <a:gd name="connsiteY9" fmla="*/ 14364 h 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423" h="94012">
                  <a:moveTo>
                    <a:pt x="14814" y="43340"/>
                  </a:moveTo>
                  <a:lnTo>
                    <a:pt x="33160" y="43340"/>
                  </a:lnTo>
                  <a:lnTo>
                    <a:pt x="33160" y="56725"/>
                  </a:lnTo>
                  <a:lnTo>
                    <a:pt x="15051" y="56725"/>
                  </a:lnTo>
                  <a:lnTo>
                    <a:pt x="15051" y="94361"/>
                  </a:lnTo>
                  <a:lnTo>
                    <a:pt x="1272" y="94361"/>
                  </a:lnTo>
                  <a:lnTo>
                    <a:pt x="-303" y="349"/>
                  </a:lnTo>
                  <a:lnTo>
                    <a:pt x="38121" y="349"/>
                  </a:lnTo>
                  <a:lnTo>
                    <a:pt x="38121" y="14364"/>
                  </a:lnTo>
                  <a:lnTo>
                    <a:pt x="14500" y="14364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612C753B-BBB6-9A72-AE25-A46850F74541}"/>
                </a:ext>
              </a:extLst>
            </p:cNvPr>
            <p:cNvSpPr/>
            <p:nvPr/>
          </p:nvSpPr>
          <p:spPr>
            <a:xfrm>
              <a:off x="-1682600" y="2615435"/>
              <a:ext cx="15275" cy="94012"/>
            </a:xfrm>
            <a:custGeom>
              <a:avLst/>
              <a:gdLst>
                <a:gd name="connsiteX0" fmla="*/ 484 w 15275"/>
                <a:gd name="connsiteY0" fmla="*/ 349 h 94012"/>
                <a:gd name="connsiteX1" fmla="*/ 14972 w 15275"/>
                <a:gd name="connsiteY1" fmla="*/ 349 h 94012"/>
                <a:gd name="connsiteX2" fmla="*/ 13476 w 15275"/>
                <a:gd name="connsiteY2" fmla="*/ 94361 h 94012"/>
                <a:gd name="connsiteX3" fmla="*/ -303 w 15275"/>
                <a:gd name="connsiteY3" fmla="*/ 94361 h 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5" h="94012">
                  <a:moveTo>
                    <a:pt x="484" y="349"/>
                  </a:moveTo>
                  <a:lnTo>
                    <a:pt x="14972" y="349"/>
                  </a:lnTo>
                  <a:lnTo>
                    <a:pt x="13476" y="94361"/>
                  </a:lnTo>
                  <a:lnTo>
                    <a:pt x="-303" y="94361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32FBBFAC-DD80-0302-6880-2F6A8E0D6F85}"/>
                </a:ext>
              </a:extLst>
            </p:cNvPr>
            <p:cNvSpPr/>
            <p:nvPr/>
          </p:nvSpPr>
          <p:spPr>
            <a:xfrm>
              <a:off x="-1658585" y="2615435"/>
              <a:ext cx="36927" cy="94012"/>
            </a:xfrm>
            <a:custGeom>
              <a:avLst/>
              <a:gdLst>
                <a:gd name="connsiteX0" fmla="*/ 1587 w 36927"/>
                <a:gd name="connsiteY0" fmla="*/ 349 h 94012"/>
                <a:gd name="connsiteX1" fmla="*/ 16310 w 36927"/>
                <a:gd name="connsiteY1" fmla="*/ 349 h 94012"/>
                <a:gd name="connsiteX2" fmla="*/ 13870 w 36927"/>
                <a:gd name="connsiteY2" fmla="*/ 81527 h 94012"/>
                <a:gd name="connsiteX3" fmla="*/ 36625 w 36927"/>
                <a:gd name="connsiteY3" fmla="*/ 81527 h 94012"/>
                <a:gd name="connsiteX4" fmla="*/ 36074 w 36927"/>
                <a:gd name="connsiteY4" fmla="*/ 94361 h 94012"/>
                <a:gd name="connsiteX5" fmla="*/ -303 w 36927"/>
                <a:gd name="connsiteY5" fmla="*/ 94361 h 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27" h="94012">
                  <a:moveTo>
                    <a:pt x="1587" y="349"/>
                  </a:moveTo>
                  <a:lnTo>
                    <a:pt x="16310" y="349"/>
                  </a:lnTo>
                  <a:lnTo>
                    <a:pt x="13870" y="81527"/>
                  </a:lnTo>
                  <a:lnTo>
                    <a:pt x="36625" y="81527"/>
                  </a:lnTo>
                  <a:lnTo>
                    <a:pt x="36074" y="94361"/>
                  </a:lnTo>
                  <a:lnTo>
                    <a:pt x="-303" y="94361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AFD34CC4-D9D2-253C-1E60-5A18FEF3D43F}"/>
                </a:ext>
              </a:extLst>
            </p:cNvPr>
            <p:cNvSpPr/>
            <p:nvPr/>
          </p:nvSpPr>
          <p:spPr>
            <a:xfrm>
              <a:off x="-1616697" y="2615435"/>
              <a:ext cx="43777" cy="94012"/>
            </a:xfrm>
            <a:custGeom>
              <a:avLst/>
              <a:gdLst>
                <a:gd name="connsiteX0" fmla="*/ 16704 w 43777"/>
                <a:gd name="connsiteY0" fmla="*/ 41214 h 94012"/>
                <a:gd name="connsiteX1" fmla="*/ 36152 w 43777"/>
                <a:gd name="connsiteY1" fmla="*/ 41214 h 94012"/>
                <a:gd name="connsiteX2" fmla="*/ 35286 w 43777"/>
                <a:gd name="connsiteY2" fmla="*/ 54599 h 94012"/>
                <a:gd name="connsiteX3" fmla="*/ 15917 w 43777"/>
                <a:gd name="connsiteY3" fmla="*/ 54599 h 94012"/>
                <a:gd name="connsiteX4" fmla="*/ 14421 w 43777"/>
                <a:gd name="connsiteY4" fmla="*/ 81527 h 94012"/>
                <a:gd name="connsiteX5" fmla="*/ 38042 w 43777"/>
                <a:gd name="connsiteY5" fmla="*/ 81527 h 94012"/>
                <a:gd name="connsiteX6" fmla="*/ 37175 w 43777"/>
                <a:gd name="connsiteY6" fmla="*/ 94361 h 94012"/>
                <a:gd name="connsiteX7" fmla="*/ -303 w 43777"/>
                <a:gd name="connsiteY7" fmla="*/ 94361 h 94012"/>
                <a:gd name="connsiteX8" fmla="*/ 4106 w 43777"/>
                <a:gd name="connsiteY8" fmla="*/ 349 h 94012"/>
                <a:gd name="connsiteX9" fmla="*/ 43475 w 43777"/>
                <a:gd name="connsiteY9" fmla="*/ 349 h 94012"/>
                <a:gd name="connsiteX10" fmla="*/ 42451 w 43777"/>
                <a:gd name="connsiteY10" fmla="*/ 14364 h 94012"/>
                <a:gd name="connsiteX11" fmla="*/ 17570 w 43777"/>
                <a:gd name="connsiteY11" fmla="*/ 14364 h 9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77" h="94012">
                  <a:moveTo>
                    <a:pt x="16704" y="41214"/>
                  </a:moveTo>
                  <a:lnTo>
                    <a:pt x="36152" y="41214"/>
                  </a:lnTo>
                  <a:lnTo>
                    <a:pt x="35286" y="54599"/>
                  </a:lnTo>
                  <a:lnTo>
                    <a:pt x="15917" y="54599"/>
                  </a:lnTo>
                  <a:lnTo>
                    <a:pt x="14421" y="81527"/>
                  </a:lnTo>
                  <a:lnTo>
                    <a:pt x="38042" y="81527"/>
                  </a:lnTo>
                  <a:lnTo>
                    <a:pt x="37175" y="94361"/>
                  </a:lnTo>
                  <a:lnTo>
                    <a:pt x="-303" y="94361"/>
                  </a:lnTo>
                  <a:lnTo>
                    <a:pt x="4106" y="349"/>
                  </a:lnTo>
                  <a:lnTo>
                    <a:pt x="43475" y="349"/>
                  </a:lnTo>
                  <a:lnTo>
                    <a:pt x="42451" y="14364"/>
                  </a:lnTo>
                  <a:lnTo>
                    <a:pt x="17570" y="14364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1960EE12-B4CB-962E-EE28-35FB5B4AE6CA}"/>
                </a:ext>
              </a:extLst>
            </p:cNvPr>
            <p:cNvSpPr/>
            <p:nvPr/>
          </p:nvSpPr>
          <p:spPr>
            <a:xfrm>
              <a:off x="-1570993" y="2614254"/>
              <a:ext cx="46473" cy="96216"/>
            </a:xfrm>
            <a:custGeom>
              <a:avLst/>
              <a:gdLst>
                <a:gd name="connsiteX0" fmla="*/ 26903 w 46473"/>
                <a:gd name="connsiteY0" fmla="*/ 349 h 96216"/>
                <a:gd name="connsiteX1" fmla="*/ 45958 w 46473"/>
                <a:gd name="connsiteY1" fmla="*/ 24994 h 96216"/>
                <a:gd name="connsiteX2" fmla="*/ 45958 w 46473"/>
                <a:gd name="connsiteY2" fmla="*/ 28065 h 96216"/>
                <a:gd name="connsiteX3" fmla="*/ 32415 w 46473"/>
                <a:gd name="connsiteY3" fmla="*/ 28065 h 96216"/>
                <a:gd name="connsiteX4" fmla="*/ 32415 w 46473"/>
                <a:gd name="connsiteY4" fmla="*/ 24049 h 96216"/>
                <a:gd name="connsiteX5" fmla="*/ 26037 w 46473"/>
                <a:gd name="connsiteY5" fmla="*/ 14443 h 96216"/>
                <a:gd name="connsiteX6" fmla="*/ 18163 w 46473"/>
                <a:gd name="connsiteY6" fmla="*/ 24049 h 96216"/>
                <a:gd name="connsiteX7" fmla="*/ 28557 w 46473"/>
                <a:gd name="connsiteY7" fmla="*/ 44836 h 96216"/>
                <a:gd name="connsiteX8" fmla="*/ 41312 w 46473"/>
                <a:gd name="connsiteY8" fmla="*/ 73890 h 96216"/>
                <a:gd name="connsiteX9" fmla="*/ 18636 w 46473"/>
                <a:gd name="connsiteY9" fmla="*/ 96566 h 96216"/>
                <a:gd name="connsiteX10" fmla="*/ -182 w 46473"/>
                <a:gd name="connsiteY10" fmla="*/ 73890 h 96216"/>
                <a:gd name="connsiteX11" fmla="*/ 211 w 46473"/>
                <a:gd name="connsiteY11" fmla="*/ 68299 h 96216"/>
                <a:gd name="connsiteX12" fmla="*/ 13439 w 46473"/>
                <a:gd name="connsiteY12" fmla="*/ 68299 h 96216"/>
                <a:gd name="connsiteX13" fmla="*/ 12888 w 46473"/>
                <a:gd name="connsiteY13" fmla="*/ 74834 h 96216"/>
                <a:gd name="connsiteX14" fmla="*/ 19344 w 46473"/>
                <a:gd name="connsiteY14" fmla="*/ 83653 h 96216"/>
                <a:gd name="connsiteX15" fmla="*/ 27218 w 46473"/>
                <a:gd name="connsiteY15" fmla="*/ 74834 h 96216"/>
                <a:gd name="connsiteX16" fmla="*/ 16982 w 46473"/>
                <a:gd name="connsiteY16" fmla="*/ 54757 h 96216"/>
                <a:gd name="connsiteX17" fmla="*/ 3676 w 46473"/>
                <a:gd name="connsiteY17" fmla="*/ 24994 h 96216"/>
                <a:gd name="connsiteX18" fmla="*/ 26903 w 46473"/>
                <a:gd name="connsiteY18" fmla="*/ 349 h 9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473" h="96216">
                  <a:moveTo>
                    <a:pt x="26903" y="349"/>
                  </a:moveTo>
                  <a:cubicBezTo>
                    <a:pt x="41076" y="349"/>
                    <a:pt x="47454" y="9404"/>
                    <a:pt x="45958" y="24994"/>
                  </a:cubicBezTo>
                  <a:lnTo>
                    <a:pt x="45958" y="28065"/>
                  </a:lnTo>
                  <a:lnTo>
                    <a:pt x="32415" y="28065"/>
                  </a:lnTo>
                  <a:lnTo>
                    <a:pt x="32415" y="24049"/>
                  </a:lnTo>
                  <a:cubicBezTo>
                    <a:pt x="33045" y="17120"/>
                    <a:pt x="30604" y="14443"/>
                    <a:pt x="26037" y="14443"/>
                  </a:cubicBezTo>
                  <a:cubicBezTo>
                    <a:pt x="21471" y="14443"/>
                    <a:pt x="18636" y="17120"/>
                    <a:pt x="18163" y="24049"/>
                  </a:cubicBezTo>
                  <a:cubicBezTo>
                    <a:pt x="17691" y="30978"/>
                    <a:pt x="19975" y="36253"/>
                    <a:pt x="28557" y="44836"/>
                  </a:cubicBezTo>
                  <a:cubicBezTo>
                    <a:pt x="39344" y="55701"/>
                    <a:pt x="42336" y="63417"/>
                    <a:pt x="41312" y="73890"/>
                  </a:cubicBezTo>
                  <a:cubicBezTo>
                    <a:pt x="39895" y="88377"/>
                    <a:pt x="32100" y="96566"/>
                    <a:pt x="18636" y="96566"/>
                  </a:cubicBezTo>
                  <a:cubicBezTo>
                    <a:pt x="5172" y="96566"/>
                    <a:pt x="-1285" y="88692"/>
                    <a:pt x="-182" y="73890"/>
                  </a:cubicBezTo>
                  <a:lnTo>
                    <a:pt x="211" y="68299"/>
                  </a:lnTo>
                  <a:lnTo>
                    <a:pt x="13439" y="68299"/>
                  </a:lnTo>
                  <a:lnTo>
                    <a:pt x="12888" y="74834"/>
                  </a:lnTo>
                  <a:cubicBezTo>
                    <a:pt x="12337" y="81291"/>
                    <a:pt x="14935" y="83653"/>
                    <a:pt x="19344" y="83653"/>
                  </a:cubicBezTo>
                  <a:cubicBezTo>
                    <a:pt x="23754" y="83653"/>
                    <a:pt x="26746" y="81291"/>
                    <a:pt x="27218" y="74834"/>
                  </a:cubicBezTo>
                  <a:cubicBezTo>
                    <a:pt x="27691" y="68378"/>
                    <a:pt x="25486" y="63103"/>
                    <a:pt x="16982" y="54757"/>
                  </a:cubicBezTo>
                  <a:cubicBezTo>
                    <a:pt x="6038" y="43891"/>
                    <a:pt x="2809" y="36017"/>
                    <a:pt x="3676" y="24994"/>
                  </a:cubicBezTo>
                  <a:cubicBezTo>
                    <a:pt x="4857" y="9404"/>
                    <a:pt x="12809" y="349"/>
                    <a:pt x="26903" y="34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1" name="Freeform: Shape 2350">
              <a:extLst>
                <a:ext uri="{FF2B5EF4-FFF2-40B4-BE49-F238E27FC236}">
                  <a16:creationId xmlns:a16="http://schemas.microsoft.com/office/drawing/2014/main" id="{1843587B-1C8E-1395-3C1B-26C8E8A993DC}"/>
                </a:ext>
              </a:extLst>
            </p:cNvPr>
            <p:cNvSpPr/>
            <p:nvPr/>
          </p:nvSpPr>
          <p:spPr>
            <a:xfrm>
              <a:off x="-2040148" y="1130939"/>
              <a:ext cx="1173151" cy="663740"/>
            </a:xfrm>
            <a:custGeom>
              <a:avLst/>
              <a:gdLst>
                <a:gd name="connsiteX0" fmla="*/ 387245 w 1173151"/>
                <a:gd name="connsiteY0" fmla="*/ 61278 h 663740"/>
                <a:gd name="connsiteX1" fmla="*/ 380788 w 1173151"/>
                <a:gd name="connsiteY1" fmla="*/ 42775 h 663740"/>
                <a:gd name="connsiteX2" fmla="*/ 355120 w 1173151"/>
                <a:gd name="connsiteY2" fmla="*/ 23327 h 663740"/>
                <a:gd name="connsiteX3" fmla="*/ 180008 w 1173151"/>
                <a:gd name="connsiteY3" fmla="*/ 651 h 663740"/>
                <a:gd name="connsiteX4" fmla="*/ 160403 w 1173151"/>
                <a:gd name="connsiteY4" fmla="*/ 13878 h 663740"/>
                <a:gd name="connsiteX5" fmla="*/ 158119 w 1173151"/>
                <a:gd name="connsiteY5" fmla="*/ 31594 h 663740"/>
                <a:gd name="connsiteX6" fmla="*/ 18597 w 1173151"/>
                <a:gd name="connsiteY6" fmla="*/ 13642 h 663740"/>
                <a:gd name="connsiteX7" fmla="*/ 15 w 1173151"/>
                <a:gd name="connsiteY7" fmla="*/ 25917 h 663740"/>
                <a:gd name="connsiteX8" fmla="*/ -300 w 1173151"/>
                <a:gd name="connsiteY8" fmla="*/ 29390 h 663740"/>
                <a:gd name="connsiteX9" fmla="*/ 49305 w 1173151"/>
                <a:gd name="connsiteY9" fmla="*/ 542283 h 663740"/>
                <a:gd name="connsiteX10" fmla="*/ 994150 w 1173151"/>
                <a:gd name="connsiteY10" fmla="*/ 664089 h 663740"/>
                <a:gd name="connsiteX11" fmla="*/ 1172253 w 1173151"/>
                <a:gd name="connsiteY11" fmla="*/ 180565 h 663740"/>
                <a:gd name="connsiteX12" fmla="*/ 1161372 w 1173151"/>
                <a:gd name="connsiteY12" fmla="*/ 161133 h 663740"/>
                <a:gd name="connsiteX13" fmla="*/ 1157923 w 1173151"/>
                <a:gd name="connsiteY13" fmla="*/ 160566 h 66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3151" h="663740">
                  <a:moveTo>
                    <a:pt x="387245" y="61278"/>
                  </a:moveTo>
                  <a:lnTo>
                    <a:pt x="380788" y="42775"/>
                  </a:lnTo>
                  <a:cubicBezTo>
                    <a:pt x="376442" y="32075"/>
                    <a:pt x="366591" y="24618"/>
                    <a:pt x="355120" y="23327"/>
                  </a:cubicBezTo>
                  <a:lnTo>
                    <a:pt x="180008" y="651"/>
                  </a:lnTo>
                  <a:cubicBezTo>
                    <a:pt x="170946" y="-1082"/>
                    <a:pt x="162190" y="4824"/>
                    <a:pt x="160403" y="13878"/>
                  </a:cubicBezTo>
                  <a:lnTo>
                    <a:pt x="158119" y="31594"/>
                  </a:lnTo>
                  <a:lnTo>
                    <a:pt x="18597" y="13642"/>
                  </a:lnTo>
                  <a:cubicBezTo>
                    <a:pt x="10078" y="11902"/>
                    <a:pt x="1755" y="17398"/>
                    <a:pt x="15" y="25917"/>
                  </a:cubicBezTo>
                  <a:cubicBezTo>
                    <a:pt x="-221" y="27059"/>
                    <a:pt x="-323" y="28224"/>
                    <a:pt x="-300" y="29390"/>
                  </a:cubicBezTo>
                  <a:lnTo>
                    <a:pt x="49305" y="542283"/>
                  </a:lnTo>
                  <a:lnTo>
                    <a:pt x="994150" y="664089"/>
                  </a:lnTo>
                  <a:lnTo>
                    <a:pt x="1172253" y="180565"/>
                  </a:lnTo>
                  <a:cubicBezTo>
                    <a:pt x="1174615" y="172195"/>
                    <a:pt x="1169741" y="163495"/>
                    <a:pt x="1161372" y="161133"/>
                  </a:cubicBezTo>
                  <a:cubicBezTo>
                    <a:pt x="1160246" y="160818"/>
                    <a:pt x="1159088" y="160629"/>
                    <a:pt x="1157923" y="160566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2" name="Freeform: Shape 2351">
              <a:extLst>
                <a:ext uri="{FF2B5EF4-FFF2-40B4-BE49-F238E27FC236}">
                  <a16:creationId xmlns:a16="http://schemas.microsoft.com/office/drawing/2014/main" id="{34053763-0CF7-03E8-9B8B-AF69FD069079}"/>
                </a:ext>
              </a:extLst>
            </p:cNvPr>
            <p:cNvSpPr/>
            <p:nvPr/>
          </p:nvSpPr>
          <p:spPr>
            <a:xfrm>
              <a:off x="-2040148" y="1130939"/>
              <a:ext cx="1173151" cy="663740"/>
            </a:xfrm>
            <a:custGeom>
              <a:avLst/>
              <a:gdLst>
                <a:gd name="connsiteX0" fmla="*/ 387245 w 1173151"/>
                <a:gd name="connsiteY0" fmla="*/ 61278 h 663740"/>
                <a:gd name="connsiteX1" fmla="*/ 380788 w 1173151"/>
                <a:gd name="connsiteY1" fmla="*/ 42775 h 663740"/>
                <a:gd name="connsiteX2" fmla="*/ 355120 w 1173151"/>
                <a:gd name="connsiteY2" fmla="*/ 23327 h 663740"/>
                <a:gd name="connsiteX3" fmla="*/ 180008 w 1173151"/>
                <a:gd name="connsiteY3" fmla="*/ 651 h 663740"/>
                <a:gd name="connsiteX4" fmla="*/ 160403 w 1173151"/>
                <a:gd name="connsiteY4" fmla="*/ 13878 h 663740"/>
                <a:gd name="connsiteX5" fmla="*/ 158119 w 1173151"/>
                <a:gd name="connsiteY5" fmla="*/ 31594 h 663740"/>
                <a:gd name="connsiteX6" fmla="*/ 18597 w 1173151"/>
                <a:gd name="connsiteY6" fmla="*/ 13642 h 663740"/>
                <a:gd name="connsiteX7" fmla="*/ 15 w 1173151"/>
                <a:gd name="connsiteY7" fmla="*/ 25917 h 663740"/>
                <a:gd name="connsiteX8" fmla="*/ -300 w 1173151"/>
                <a:gd name="connsiteY8" fmla="*/ 29390 h 663740"/>
                <a:gd name="connsiteX9" fmla="*/ 49305 w 1173151"/>
                <a:gd name="connsiteY9" fmla="*/ 542283 h 663740"/>
                <a:gd name="connsiteX10" fmla="*/ 994150 w 1173151"/>
                <a:gd name="connsiteY10" fmla="*/ 664089 h 663740"/>
                <a:gd name="connsiteX11" fmla="*/ 1172253 w 1173151"/>
                <a:gd name="connsiteY11" fmla="*/ 180565 h 663740"/>
                <a:gd name="connsiteX12" fmla="*/ 1161372 w 1173151"/>
                <a:gd name="connsiteY12" fmla="*/ 161133 h 663740"/>
                <a:gd name="connsiteX13" fmla="*/ 1157923 w 1173151"/>
                <a:gd name="connsiteY13" fmla="*/ 160566 h 66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3151" h="663740">
                  <a:moveTo>
                    <a:pt x="387245" y="61278"/>
                  </a:moveTo>
                  <a:lnTo>
                    <a:pt x="380788" y="42775"/>
                  </a:lnTo>
                  <a:cubicBezTo>
                    <a:pt x="376442" y="32075"/>
                    <a:pt x="366591" y="24618"/>
                    <a:pt x="355120" y="23327"/>
                  </a:cubicBezTo>
                  <a:lnTo>
                    <a:pt x="180008" y="651"/>
                  </a:lnTo>
                  <a:cubicBezTo>
                    <a:pt x="170946" y="-1082"/>
                    <a:pt x="162190" y="4824"/>
                    <a:pt x="160403" y="13878"/>
                  </a:cubicBezTo>
                  <a:lnTo>
                    <a:pt x="158119" y="31594"/>
                  </a:lnTo>
                  <a:lnTo>
                    <a:pt x="18597" y="13642"/>
                  </a:lnTo>
                  <a:cubicBezTo>
                    <a:pt x="10078" y="11902"/>
                    <a:pt x="1755" y="17398"/>
                    <a:pt x="15" y="25917"/>
                  </a:cubicBezTo>
                  <a:cubicBezTo>
                    <a:pt x="-221" y="27059"/>
                    <a:pt x="-323" y="28224"/>
                    <a:pt x="-300" y="29390"/>
                  </a:cubicBezTo>
                  <a:lnTo>
                    <a:pt x="49305" y="542283"/>
                  </a:lnTo>
                  <a:lnTo>
                    <a:pt x="994150" y="664089"/>
                  </a:lnTo>
                  <a:lnTo>
                    <a:pt x="1172253" y="180565"/>
                  </a:lnTo>
                  <a:cubicBezTo>
                    <a:pt x="1174615" y="172195"/>
                    <a:pt x="1169741" y="163495"/>
                    <a:pt x="1161372" y="161133"/>
                  </a:cubicBezTo>
                  <a:cubicBezTo>
                    <a:pt x="1160246" y="160818"/>
                    <a:pt x="1159088" y="160629"/>
                    <a:pt x="1157923" y="160566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3" name="Freeform: Shape 2352">
              <a:extLst>
                <a:ext uri="{FF2B5EF4-FFF2-40B4-BE49-F238E27FC236}">
                  <a16:creationId xmlns:a16="http://schemas.microsoft.com/office/drawing/2014/main" id="{BCCCDC62-7724-9924-A3D4-35EBA623FDD7}"/>
                </a:ext>
              </a:extLst>
            </p:cNvPr>
            <p:cNvSpPr/>
            <p:nvPr/>
          </p:nvSpPr>
          <p:spPr>
            <a:xfrm>
              <a:off x="-2040148" y="1130939"/>
              <a:ext cx="1173151" cy="663740"/>
            </a:xfrm>
            <a:custGeom>
              <a:avLst/>
              <a:gdLst>
                <a:gd name="connsiteX0" fmla="*/ 387245 w 1173151"/>
                <a:gd name="connsiteY0" fmla="*/ 61278 h 663740"/>
                <a:gd name="connsiteX1" fmla="*/ 380788 w 1173151"/>
                <a:gd name="connsiteY1" fmla="*/ 42775 h 663740"/>
                <a:gd name="connsiteX2" fmla="*/ 355120 w 1173151"/>
                <a:gd name="connsiteY2" fmla="*/ 23327 h 663740"/>
                <a:gd name="connsiteX3" fmla="*/ 180008 w 1173151"/>
                <a:gd name="connsiteY3" fmla="*/ 651 h 663740"/>
                <a:gd name="connsiteX4" fmla="*/ 160403 w 1173151"/>
                <a:gd name="connsiteY4" fmla="*/ 13878 h 663740"/>
                <a:gd name="connsiteX5" fmla="*/ 158119 w 1173151"/>
                <a:gd name="connsiteY5" fmla="*/ 31594 h 663740"/>
                <a:gd name="connsiteX6" fmla="*/ 18597 w 1173151"/>
                <a:gd name="connsiteY6" fmla="*/ 13642 h 663740"/>
                <a:gd name="connsiteX7" fmla="*/ 15 w 1173151"/>
                <a:gd name="connsiteY7" fmla="*/ 25917 h 663740"/>
                <a:gd name="connsiteX8" fmla="*/ -300 w 1173151"/>
                <a:gd name="connsiteY8" fmla="*/ 29390 h 663740"/>
                <a:gd name="connsiteX9" fmla="*/ 49305 w 1173151"/>
                <a:gd name="connsiteY9" fmla="*/ 542283 h 663740"/>
                <a:gd name="connsiteX10" fmla="*/ 994150 w 1173151"/>
                <a:gd name="connsiteY10" fmla="*/ 664089 h 663740"/>
                <a:gd name="connsiteX11" fmla="*/ 1172253 w 1173151"/>
                <a:gd name="connsiteY11" fmla="*/ 180565 h 663740"/>
                <a:gd name="connsiteX12" fmla="*/ 1161372 w 1173151"/>
                <a:gd name="connsiteY12" fmla="*/ 161133 h 663740"/>
                <a:gd name="connsiteX13" fmla="*/ 1157923 w 1173151"/>
                <a:gd name="connsiteY13" fmla="*/ 160566 h 66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3151" h="663740">
                  <a:moveTo>
                    <a:pt x="387245" y="61278"/>
                  </a:moveTo>
                  <a:lnTo>
                    <a:pt x="380788" y="42775"/>
                  </a:lnTo>
                  <a:cubicBezTo>
                    <a:pt x="376442" y="32075"/>
                    <a:pt x="366591" y="24618"/>
                    <a:pt x="355120" y="23327"/>
                  </a:cubicBezTo>
                  <a:lnTo>
                    <a:pt x="180008" y="651"/>
                  </a:lnTo>
                  <a:cubicBezTo>
                    <a:pt x="170946" y="-1082"/>
                    <a:pt x="162190" y="4824"/>
                    <a:pt x="160403" y="13878"/>
                  </a:cubicBezTo>
                  <a:lnTo>
                    <a:pt x="158119" y="31594"/>
                  </a:lnTo>
                  <a:lnTo>
                    <a:pt x="18597" y="13642"/>
                  </a:lnTo>
                  <a:cubicBezTo>
                    <a:pt x="10078" y="11902"/>
                    <a:pt x="1755" y="17398"/>
                    <a:pt x="15" y="25917"/>
                  </a:cubicBezTo>
                  <a:cubicBezTo>
                    <a:pt x="-221" y="27059"/>
                    <a:pt x="-323" y="28224"/>
                    <a:pt x="-300" y="29390"/>
                  </a:cubicBezTo>
                  <a:lnTo>
                    <a:pt x="49305" y="542283"/>
                  </a:lnTo>
                  <a:lnTo>
                    <a:pt x="994150" y="664089"/>
                  </a:lnTo>
                  <a:lnTo>
                    <a:pt x="1172253" y="180565"/>
                  </a:lnTo>
                  <a:cubicBezTo>
                    <a:pt x="1174615" y="172195"/>
                    <a:pt x="1169741" y="163495"/>
                    <a:pt x="1161372" y="161133"/>
                  </a:cubicBezTo>
                  <a:cubicBezTo>
                    <a:pt x="1160246" y="160818"/>
                    <a:pt x="1159088" y="160629"/>
                    <a:pt x="1157923" y="160566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4" name="Freeform: Shape 2353">
              <a:extLst>
                <a:ext uri="{FF2B5EF4-FFF2-40B4-BE49-F238E27FC236}">
                  <a16:creationId xmlns:a16="http://schemas.microsoft.com/office/drawing/2014/main" id="{C1C3C9F9-E2EE-9468-BA18-B633D492E634}"/>
                </a:ext>
              </a:extLst>
            </p:cNvPr>
            <p:cNvSpPr/>
            <p:nvPr/>
          </p:nvSpPr>
          <p:spPr>
            <a:xfrm>
              <a:off x="-2056211" y="1170276"/>
              <a:ext cx="1198307" cy="661175"/>
            </a:xfrm>
            <a:custGeom>
              <a:avLst/>
              <a:gdLst>
                <a:gd name="connsiteX0" fmla="*/ 1197370 w 1198307"/>
                <a:gd name="connsiteY0" fmla="*/ 170440 h 661175"/>
                <a:gd name="connsiteX1" fmla="*/ 1035959 w 1198307"/>
                <a:gd name="connsiteY1" fmla="*/ 608140 h 661175"/>
                <a:gd name="connsiteX2" fmla="*/ 1023519 w 1198307"/>
                <a:gd name="connsiteY2" fmla="*/ 641839 h 661175"/>
                <a:gd name="connsiteX3" fmla="*/ 988008 w 1198307"/>
                <a:gd name="connsiteY3" fmla="*/ 661051 h 661175"/>
                <a:gd name="connsiteX4" fmla="*/ 77572 w 1198307"/>
                <a:gd name="connsiteY4" fmla="*/ 543969 h 661175"/>
                <a:gd name="connsiteX5" fmla="*/ 48124 w 1198307"/>
                <a:gd name="connsiteY5" fmla="*/ 516332 h 661175"/>
                <a:gd name="connsiteX6" fmla="*/ -299 w 1198307"/>
                <a:gd name="connsiteY6" fmla="*/ 16430 h 661175"/>
                <a:gd name="connsiteX7" fmla="*/ 15109 w 1198307"/>
                <a:gd name="connsiteY7" fmla="*/ 352 h 661175"/>
                <a:gd name="connsiteX8" fmla="*/ 18676 w 1198307"/>
                <a:gd name="connsiteY8" fmla="*/ 683 h 661175"/>
                <a:gd name="connsiteX9" fmla="*/ 793606 w 1198307"/>
                <a:gd name="connsiteY9" fmla="*/ 100600 h 661175"/>
                <a:gd name="connsiteX10" fmla="*/ 1183040 w 1198307"/>
                <a:gd name="connsiteY10" fmla="*/ 150283 h 661175"/>
                <a:gd name="connsiteX11" fmla="*/ 1197984 w 1198307"/>
                <a:gd name="connsiteY11" fmla="*/ 166795 h 661175"/>
                <a:gd name="connsiteX12" fmla="*/ 1197370 w 1198307"/>
                <a:gd name="connsiteY12" fmla="*/ 170440 h 6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8307" h="661175">
                  <a:moveTo>
                    <a:pt x="1197370" y="170440"/>
                  </a:moveTo>
                  <a:lnTo>
                    <a:pt x="1035959" y="608140"/>
                  </a:lnTo>
                  <a:lnTo>
                    <a:pt x="1023519" y="641839"/>
                  </a:lnTo>
                  <a:cubicBezTo>
                    <a:pt x="1017527" y="655665"/>
                    <a:pt x="1002858" y="663602"/>
                    <a:pt x="988008" y="661051"/>
                  </a:cubicBezTo>
                  <a:lnTo>
                    <a:pt x="77572" y="543969"/>
                  </a:lnTo>
                  <a:cubicBezTo>
                    <a:pt x="62556" y="542654"/>
                    <a:pt x="50391" y="531237"/>
                    <a:pt x="48124" y="516332"/>
                  </a:cubicBezTo>
                  <a:lnTo>
                    <a:pt x="-299" y="16430"/>
                  </a:lnTo>
                  <a:cubicBezTo>
                    <a:pt x="-481" y="7738"/>
                    <a:pt x="6417" y="533"/>
                    <a:pt x="15109" y="352"/>
                  </a:cubicBezTo>
                  <a:cubicBezTo>
                    <a:pt x="16306" y="329"/>
                    <a:pt x="17503" y="439"/>
                    <a:pt x="18676" y="683"/>
                  </a:cubicBezTo>
                  <a:lnTo>
                    <a:pt x="793606" y="100600"/>
                  </a:lnTo>
                  <a:lnTo>
                    <a:pt x="1183040" y="150283"/>
                  </a:lnTo>
                  <a:cubicBezTo>
                    <a:pt x="1191725" y="150716"/>
                    <a:pt x="1198417" y="158110"/>
                    <a:pt x="1197984" y="166795"/>
                  </a:cubicBezTo>
                  <a:cubicBezTo>
                    <a:pt x="1197921" y="168031"/>
                    <a:pt x="1197717" y="169251"/>
                    <a:pt x="1197370" y="170440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5" name="Freeform: Shape 2354">
              <a:extLst>
                <a:ext uri="{FF2B5EF4-FFF2-40B4-BE49-F238E27FC236}">
                  <a16:creationId xmlns:a16="http://schemas.microsoft.com/office/drawing/2014/main" id="{1552C739-6867-9326-4685-F83140C20894}"/>
                </a:ext>
              </a:extLst>
            </p:cNvPr>
            <p:cNvSpPr/>
            <p:nvPr/>
          </p:nvSpPr>
          <p:spPr>
            <a:xfrm>
              <a:off x="-1414145" y="1270212"/>
              <a:ext cx="556241" cy="507854"/>
            </a:xfrm>
            <a:custGeom>
              <a:avLst/>
              <a:gdLst>
                <a:gd name="connsiteX0" fmla="*/ 555304 w 556241"/>
                <a:gd name="connsiteY0" fmla="*/ 70504 h 507854"/>
                <a:gd name="connsiteX1" fmla="*/ 393893 w 556241"/>
                <a:gd name="connsiteY1" fmla="*/ 508203 h 507854"/>
                <a:gd name="connsiteX2" fmla="*/ 256418 w 556241"/>
                <a:gd name="connsiteY2" fmla="*/ 373169 h 507854"/>
                <a:gd name="connsiteX3" fmla="*/ 64142 w 556241"/>
                <a:gd name="connsiteY3" fmla="*/ 304432 h 507854"/>
                <a:gd name="connsiteX4" fmla="*/ 3987 w 556241"/>
                <a:gd name="connsiteY4" fmla="*/ 260024 h 507854"/>
                <a:gd name="connsiteX5" fmla="*/ 146186 w 556241"/>
                <a:gd name="connsiteY5" fmla="*/ 82866 h 507854"/>
                <a:gd name="connsiteX6" fmla="*/ 151540 w 556241"/>
                <a:gd name="connsiteY6" fmla="*/ 349 h 507854"/>
                <a:gd name="connsiteX7" fmla="*/ 540974 w 556241"/>
                <a:gd name="connsiteY7" fmla="*/ 50347 h 507854"/>
                <a:gd name="connsiteX8" fmla="*/ 555919 w 556241"/>
                <a:gd name="connsiteY8" fmla="*/ 66858 h 507854"/>
                <a:gd name="connsiteX9" fmla="*/ 555304 w 556241"/>
                <a:gd name="connsiteY9" fmla="*/ 70504 h 50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241" h="507854">
                  <a:moveTo>
                    <a:pt x="555304" y="70504"/>
                  </a:moveTo>
                  <a:lnTo>
                    <a:pt x="393893" y="508203"/>
                  </a:lnTo>
                  <a:cubicBezTo>
                    <a:pt x="279882" y="481197"/>
                    <a:pt x="275788" y="410018"/>
                    <a:pt x="256418" y="373169"/>
                  </a:cubicBezTo>
                  <a:cubicBezTo>
                    <a:pt x="235317" y="332541"/>
                    <a:pt x="101543" y="310967"/>
                    <a:pt x="64142" y="304432"/>
                  </a:cubicBezTo>
                  <a:cubicBezTo>
                    <a:pt x="26742" y="297897"/>
                    <a:pt x="3987" y="260024"/>
                    <a:pt x="3987" y="260024"/>
                  </a:cubicBezTo>
                  <a:cubicBezTo>
                    <a:pt x="-29712" y="165540"/>
                    <a:pt x="146186" y="82866"/>
                    <a:pt x="146186" y="82866"/>
                  </a:cubicBezTo>
                  <a:cubicBezTo>
                    <a:pt x="142722" y="69874"/>
                    <a:pt x="147840" y="27277"/>
                    <a:pt x="151540" y="349"/>
                  </a:cubicBezTo>
                  <a:lnTo>
                    <a:pt x="540974" y="50347"/>
                  </a:lnTo>
                  <a:cubicBezTo>
                    <a:pt x="549659" y="50780"/>
                    <a:pt x="556352" y="58174"/>
                    <a:pt x="555919" y="66858"/>
                  </a:cubicBezTo>
                  <a:cubicBezTo>
                    <a:pt x="555856" y="68095"/>
                    <a:pt x="555651" y="69315"/>
                    <a:pt x="555304" y="70504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" name="Freeform: Shape 2355">
              <a:extLst>
                <a:ext uri="{FF2B5EF4-FFF2-40B4-BE49-F238E27FC236}">
                  <a16:creationId xmlns:a16="http://schemas.microsoft.com/office/drawing/2014/main" id="{DA35CFC7-81E1-475A-71E0-B6D22125018B}"/>
                </a:ext>
              </a:extLst>
            </p:cNvPr>
            <p:cNvSpPr/>
            <p:nvPr/>
          </p:nvSpPr>
          <p:spPr>
            <a:xfrm>
              <a:off x="-2056211" y="1170276"/>
              <a:ext cx="1198307" cy="661175"/>
            </a:xfrm>
            <a:custGeom>
              <a:avLst/>
              <a:gdLst>
                <a:gd name="connsiteX0" fmla="*/ 1197370 w 1198307"/>
                <a:gd name="connsiteY0" fmla="*/ 170440 h 661175"/>
                <a:gd name="connsiteX1" fmla="*/ 1035959 w 1198307"/>
                <a:gd name="connsiteY1" fmla="*/ 608140 h 661175"/>
                <a:gd name="connsiteX2" fmla="*/ 1023519 w 1198307"/>
                <a:gd name="connsiteY2" fmla="*/ 641839 h 661175"/>
                <a:gd name="connsiteX3" fmla="*/ 988008 w 1198307"/>
                <a:gd name="connsiteY3" fmla="*/ 661051 h 661175"/>
                <a:gd name="connsiteX4" fmla="*/ 77572 w 1198307"/>
                <a:gd name="connsiteY4" fmla="*/ 543969 h 661175"/>
                <a:gd name="connsiteX5" fmla="*/ 48124 w 1198307"/>
                <a:gd name="connsiteY5" fmla="*/ 516332 h 661175"/>
                <a:gd name="connsiteX6" fmla="*/ -299 w 1198307"/>
                <a:gd name="connsiteY6" fmla="*/ 16430 h 661175"/>
                <a:gd name="connsiteX7" fmla="*/ 15109 w 1198307"/>
                <a:gd name="connsiteY7" fmla="*/ 352 h 661175"/>
                <a:gd name="connsiteX8" fmla="*/ 18676 w 1198307"/>
                <a:gd name="connsiteY8" fmla="*/ 683 h 661175"/>
                <a:gd name="connsiteX9" fmla="*/ 793606 w 1198307"/>
                <a:gd name="connsiteY9" fmla="*/ 100600 h 661175"/>
                <a:gd name="connsiteX10" fmla="*/ 1183040 w 1198307"/>
                <a:gd name="connsiteY10" fmla="*/ 150283 h 661175"/>
                <a:gd name="connsiteX11" fmla="*/ 1197984 w 1198307"/>
                <a:gd name="connsiteY11" fmla="*/ 166795 h 661175"/>
                <a:gd name="connsiteX12" fmla="*/ 1197370 w 1198307"/>
                <a:gd name="connsiteY12" fmla="*/ 170440 h 661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8307" h="661175">
                  <a:moveTo>
                    <a:pt x="1197370" y="170440"/>
                  </a:moveTo>
                  <a:lnTo>
                    <a:pt x="1035959" y="608140"/>
                  </a:lnTo>
                  <a:lnTo>
                    <a:pt x="1023519" y="641839"/>
                  </a:lnTo>
                  <a:cubicBezTo>
                    <a:pt x="1017527" y="655665"/>
                    <a:pt x="1002858" y="663602"/>
                    <a:pt x="988008" y="661051"/>
                  </a:cubicBezTo>
                  <a:lnTo>
                    <a:pt x="77572" y="543969"/>
                  </a:lnTo>
                  <a:cubicBezTo>
                    <a:pt x="62556" y="542654"/>
                    <a:pt x="50391" y="531237"/>
                    <a:pt x="48124" y="516332"/>
                  </a:cubicBezTo>
                  <a:lnTo>
                    <a:pt x="-299" y="16430"/>
                  </a:lnTo>
                  <a:cubicBezTo>
                    <a:pt x="-481" y="7738"/>
                    <a:pt x="6417" y="533"/>
                    <a:pt x="15109" y="352"/>
                  </a:cubicBezTo>
                  <a:cubicBezTo>
                    <a:pt x="16306" y="329"/>
                    <a:pt x="17503" y="439"/>
                    <a:pt x="18676" y="683"/>
                  </a:cubicBezTo>
                  <a:lnTo>
                    <a:pt x="793606" y="100600"/>
                  </a:lnTo>
                  <a:lnTo>
                    <a:pt x="1183040" y="150283"/>
                  </a:lnTo>
                  <a:cubicBezTo>
                    <a:pt x="1191725" y="150716"/>
                    <a:pt x="1198417" y="158110"/>
                    <a:pt x="1197984" y="166795"/>
                  </a:cubicBezTo>
                  <a:cubicBezTo>
                    <a:pt x="1197921" y="168031"/>
                    <a:pt x="1197717" y="169251"/>
                    <a:pt x="1197370" y="170440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" name="Freeform: Shape 2356">
              <a:extLst>
                <a:ext uri="{FF2B5EF4-FFF2-40B4-BE49-F238E27FC236}">
                  <a16:creationId xmlns:a16="http://schemas.microsoft.com/office/drawing/2014/main" id="{D8F3118F-173A-5C27-763D-CE1F7A247BA4}"/>
                </a:ext>
              </a:extLst>
            </p:cNvPr>
            <p:cNvSpPr/>
            <p:nvPr/>
          </p:nvSpPr>
          <p:spPr>
            <a:xfrm>
              <a:off x="-1884954" y="1320682"/>
              <a:ext cx="137789" cy="324002"/>
            </a:xfrm>
            <a:custGeom>
              <a:avLst/>
              <a:gdLst>
                <a:gd name="connsiteX0" fmla="*/ 0 w 137789"/>
                <a:gd name="connsiteY0" fmla="*/ 0 h 324002"/>
                <a:gd name="connsiteX1" fmla="*/ 12440 w 137789"/>
                <a:gd name="connsiteY1" fmla="*/ 309437 h 324002"/>
                <a:gd name="connsiteX2" fmla="*/ 124562 w 137789"/>
                <a:gd name="connsiteY2" fmla="*/ 324003 h 324002"/>
                <a:gd name="connsiteX3" fmla="*/ 137790 w 137789"/>
                <a:gd name="connsiteY3" fmla="*/ 15590 h 324002"/>
                <a:gd name="connsiteX4" fmla="*/ 0 w 137789"/>
                <a:gd name="connsiteY4" fmla="*/ 0 h 32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789" h="324002">
                  <a:moveTo>
                    <a:pt x="0" y="0"/>
                  </a:moveTo>
                  <a:lnTo>
                    <a:pt x="12440" y="309437"/>
                  </a:lnTo>
                  <a:lnTo>
                    <a:pt x="124562" y="324003"/>
                  </a:lnTo>
                  <a:lnTo>
                    <a:pt x="137790" y="155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594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DE18B42D-D34E-3C31-A7E4-8C126B011190}"/>
                </a:ext>
              </a:extLst>
            </p:cNvPr>
            <p:cNvSpPr/>
            <p:nvPr/>
          </p:nvSpPr>
          <p:spPr>
            <a:xfrm>
              <a:off x="-1844720" y="1366114"/>
              <a:ext cx="42281" cy="241329"/>
            </a:xfrm>
            <a:custGeom>
              <a:avLst/>
              <a:gdLst>
                <a:gd name="connsiteX0" fmla="*/ 27885 w 42281"/>
                <a:gd name="connsiteY0" fmla="*/ 241678 h 241329"/>
                <a:gd name="connsiteX1" fmla="*/ 22452 w 42281"/>
                <a:gd name="connsiteY1" fmla="*/ 209317 h 241329"/>
                <a:gd name="connsiteX2" fmla="*/ -303 w 42281"/>
                <a:gd name="connsiteY2" fmla="*/ 184358 h 241329"/>
                <a:gd name="connsiteX3" fmla="*/ 41979 w 42281"/>
                <a:gd name="connsiteY3" fmla="*/ 198294 h 241329"/>
                <a:gd name="connsiteX4" fmla="*/ 12767 w 42281"/>
                <a:gd name="connsiteY4" fmla="*/ 162547 h 241329"/>
                <a:gd name="connsiteX5" fmla="*/ 31822 w 42281"/>
                <a:gd name="connsiteY5" fmla="*/ 163965 h 241329"/>
                <a:gd name="connsiteX6" fmla="*/ 26231 w 42281"/>
                <a:gd name="connsiteY6" fmla="*/ 150658 h 241329"/>
                <a:gd name="connsiteX7" fmla="*/ 30562 w 42281"/>
                <a:gd name="connsiteY7" fmla="*/ 147509 h 241329"/>
                <a:gd name="connsiteX8" fmla="*/ 27806 w 42281"/>
                <a:gd name="connsiteY8" fmla="*/ 141446 h 241329"/>
                <a:gd name="connsiteX9" fmla="*/ 25365 w 42281"/>
                <a:gd name="connsiteY9" fmla="*/ 126328 h 241329"/>
                <a:gd name="connsiteX10" fmla="*/ 26153 w 42281"/>
                <a:gd name="connsiteY10" fmla="*/ 70740 h 241329"/>
                <a:gd name="connsiteX11" fmla="*/ 32609 w 42281"/>
                <a:gd name="connsiteY11" fmla="*/ 77826 h 241329"/>
                <a:gd name="connsiteX12" fmla="*/ 31034 w 42281"/>
                <a:gd name="connsiteY12" fmla="*/ 55938 h 241329"/>
                <a:gd name="connsiteX13" fmla="*/ 25759 w 42281"/>
                <a:gd name="connsiteY13" fmla="*/ 349 h 24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281" h="241329">
                  <a:moveTo>
                    <a:pt x="27885" y="241678"/>
                  </a:moveTo>
                  <a:cubicBezTo>
                    <a:pt x="30775" y="230608"/>
                    <a:pt x="28798" y="218837"/>
                    <a:pt x="22452" y="209317"/>
                  </a:cubicBezTo>
                  <a:cubicBezTo>
                    <a:pt x="16106" y="199948"/>
                    <a:pt x="8437" y="191546"/>
                    <a:pt x="-303" y="184358"/>
                  </a:cubicBezTo>
                  <a:cubicBezTo>
                    <a:pt x="12712" y="191798"/>
                    <a:pt x="27090" y="196530"/>
                    <a:pt x="41979" y="198294"/>
                  </a:cubicBezTo>
                  <a:cubicBezTo>
                    <a:pt x="41979" y="182547"/>
                    <a:pt x="26231" y="170972"/>
                    <a:pt x="12767" y="162547"/>
                  </a:cubicBezTo>
                  <a:cubicBezTo>
                    <a:pt x="19011" y="160122"/>
                    <a:pt x="26011" y="160642"/>
                    <a:pt x="31822" y="163965"/>
                  </a:cubicBezTo>
                  <a:cubicBezTo>
                    <a:pt x="32223" y="158886"/>
                    <a:pt x="30137" y="153926"/>
                    <a:pt x="26231" y="150658"/>
                  </a:cubicBezTo>
                  <a:cubicBezTo>
                    <a:pt x="27964" y="152154"/>
                    <a:pt x="30641" y="149792"/>
                    <a:pt x="30562" y="147509"/>
                  </a:cubicBezTo>
                  <a:cubicBezTo>
                    <a:pt x="30121" y="145304"/>
                    <a:pt x="29184" y="143225"/>
                    <a:pt x="27806" y="141446"/>
                  </a:cubicBezTo>
                  <a:cubicBezTo>
                    <a:pt x="25688" y="136706"/>
                    <a:pt x="24854" y="131494"/>
                    <a:pt x="25365" y="126328"/>
                  </a:cubicBezTo>
                  <a:cubicBezTo>
                    <a:pt x="25365" y="107747"/>
                    <a:pt x="25917" y="89243"/>
                    <a:pt x="26153" y="70740"/>
                  </a:cubicBezTo>
                  <a:cubicBezTo>
                    <a:pt x="26680" y="74189"/>
                    <a:pt x="29223" y="76976"/>
                    <a:pt x="32609" y="77826"/>
                  </a:cubicBezTo>
                  <a:cubicBezTo>
                    <a:pt x="32609" y="70504"/>
                    <a:pt x="31743" y="63181"/>
                    <a:pt x="31034" y="55938"/>
                  </a:cubicBezTo>
                  <a:cubicBezTo>
                    <a:pt x="29302" y="37356"/>
                    <a:pt x="27546" y="18829"/>
                    <a:pt x="25759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9" name="Freeform: Shape 2358">
              <a:extLst>
                <a:ext uri="{FF2B5EF4-FFF2-40B4-BE49-F238E27FC236}">
                  <a16:creationId xmlns:a16="http://schemas.microsoft.com/office/drawing/2014/main" id="{0EDADD57-65D6-D11B-550C-B31DB81A6489}"/>
                </a:ext>
              </a:extLst>
            </p:cNvPr>
            <p:cNvSpPr/>
            <p:nvPr/>
          </p:nvSpPr>
          <p:spPr>
            <a:xfrm>
              <a:off x="-1409892" y="1069446"/>
              <a:ext cx="1446920" cy="1257417"/>
            </a:xfrm>
            <a:custGeom>
              <a:avLst/>
              <a:gdLst>
                <a:gd name="connsiteX0" fmla="*/ 1374327 w 1446920"/>
                <a:gd name="connsiteY0" fmla="*/ 1257767 h 1257417"/>
                <a:gd name="connsiteX1" fmla="*/ 698447 w 1446920"/>
                <a:gd name="connsiteY1" fmla="*/ 653460 h 1257417"/>
                <a:gd name="connsiteX2" fmla="*/ 606561 w 1446920"/>
                <a:gd name="connsiteY2" fmla="*/ 597399 h 1257417"/>
                <a:gd name="connsiteX3" fmla="*/ 485070 w 1446920"/>
                <a:gd name="connsiteY3" fmla="*/ 561573 h 1257417"/>
                <a:gd name="connsiteX4" fmla="*/ 251457 w 1446920"/>
                <a:gd name="connsiteY4" fmla="*/ 497718 h 1257417"/>
                <a:gd name="connsiteX5" fmla="*/ 162642 w 1446920"/>
                <a:gd name="connsiteY5" fmla="*/ 483388 h 1257417"/>
                <a:gd name="connsiteX6" fmla="*/ 34930 w 1446920"/>
                <a:gd name="connsiteY6" fmla="*/ 483388 h 1257417"/>
                <a:gd name="connsiteX7" fmla="*/ 8475 w 1446920"/>
                <a:gd name="connsiteY7" fmla="*/ 399611 h 1257417"/>
                <a:gd name="connsiteX8" fmla="*/ 158075 w 1446920"/>
                <a:gd name="connsiteY8" fmla="*/ 335755 h 1257417"/>
                <a:gd name="connsiteX9" fmla="*/ 235946 w 1446920"/>
                <a:gd name="connsiteY9" fmla="*/ 318591 h 1257417"/>
                <a:gd name="connsiteX10" fmla="*/ 229726 w 1446920"/>
                <a:gd name="connsiteY10" fmla="*/ 206469 h 1257417"/>
                <a:gd name="connsiteX11" fmla="*/ 139414 w 1446920"/>
                <a:gd name="connsiteY11" fmla="*/ 169069 h 1257417"/>
                <a:gd name="connsiteX12" fmla="*/ 80204 w 1446920"/>
                <a:gd name="connsiteY12" fmla="*/ 162849 h 1257417"/>
                <a:gd name="connsiteX13" fmla="*/ 100440 w 1446920"/>
                <a:gd name="connsiteY13" fmla="*/ 113874 h 1257417"/>
                <a:gd name="connsiteX14" fmla="*/ 229726 w 1446920"/>
                <a:gd name="connsiteY14" fmla="*/ 47657 h 1257417"/>
                <a:gd name="connsiteX15" fmla="*/ 332478 w 1446920"/>
                <a:gd name="connsiteY15" fmla="*/ 887 h 1257417"/>
                <a:gd name="connsiteX16" fmla="*/ 422789 w 1446920"/>
                <a:gd name="connsiteY16" fmla="*/ 22776 h 1257417"/>
                <a:gd name="connsiteX17" fmla="*/ 489716 w 1446920"/>
                <a:gd name="connsiteY17" fmla="*/ 11910 h 1257417"/>
                <a:gd name="connsiteX18" fmla="*/ 580106 w 1446920"/>
                <a:gd name="connsiteY18" fmla="*/ 60176 h 1257417"/>
                <a:gd name="connsiteX19" fmla="*/ 633017 w 1446920"/>
                <a:gd name="connsiteY19" fmla="*/ 69073 h 1257417"/>
                <a:gd name="connsiteX20" fmla="*/ 692227 w 1446920"/>
                <a:gd name="connsiteY20" fmla="*/ 103796 h 1257417"/>
                <a:gd name="connsiteX21" fmla="*/ 749863 w 1446920"/>
                <a:gd name="connsiteY21" fmla="*/ 122457 h 1257417"/>
                <a:gd name="connsiteX22" fmla="*/ 824584 w 1446920"/>
                <a:gd name="connsiteY22" fmla="*/ 225287 h 1257417"/>
                <a:gd name="connsiteX23" fmla="*/ 840332 w 1446920"/>
                <a:gd name="connsiteY23" fmla="*/ 300009 h 1257417"/>
                <a:gd name="connsiteX24" fmla="*/ 891747 w 1446920"/>
                <a:gd name="connsiteY24" fmla="*/ 348275 h 1257417"/>
                <a:gd name="connsiteX25" fmla="*/ 1421097 w 1446920"/>
                <a:gd name="connsiteY25" fmla="*/ 653460 h 1257417"/>
                <a:gd name="connsiteX26" fmla="*/ 1374327 w 1446920"/>
                <a:gd name="connsiteY26" fmla="*/ 1257767 h 125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6920" h="1257417">
                  <a:moveTo>
                    <a:pt x="1374327" y="1257767"/>
                  </a:moveTo>
                  <a:cubicBezTo>
                    <a:pt x="1374327" y="1257767"/>
                    <a:pt x="738918" y="689285"/>
                    <a:pt x="698447" y="653460"/>
                  </a:cubicBezTo>
                  <a:cubicBezTo>
                    <a:pt x="657977" y="617634"/>
                    <a:pt x="628372" y="619209"/>
                    <a:pt x="606561" y="597399"/>
                  </a:cubicBezTo>
                  <a:cubicBezTo>
                    <a:pt x="584752" y="575589"/>
                    <a:pt x="573807" y="559999"/>
                    <a:pt x="485070" y="561573"/>
                  </a:cubicBezTo>
                  <a:cubicBezTo>
                    <a:pt x="396333" y="563148"/>
                    <a:pt x="277913" y="514882"/>
                    <a:pt x="251457" y="497718"/>
                  </a:cubicBezTo>
                  <a:cubicBezTo>
                    <a:pt x="225002" y="480553"/>
                    <a:pt x="187602" y="493072"/>
                    <a:pt x="162642" y="483388"/>
                  </a:cubicBezTo>
                  <a:cubicBezTo>
                    <a:pt x="137682" y="473703"/>
                    <a:pt x="73905" y="482128"/>
                    <a:pt x="34930" y="483388"/>
                  </a:cubicBezTo>
                  <a:cubicBezTo>
                    <a:pt x="-4045" y="484647"/>
                    <a:pt x="-7115" y="444806"/>
                    <a:pt x="8475" y="399611"/>
                  </a:cubicBezTo>
                  <a:cubicBezTo>
                    <a:pt x="24065" y="354416"/>
                    <a:pt x="142328" y="326386"/>
                    <a:pt x="158075" y="335755"/>
                  </a:cubicBezTo>
                  <a:cubicBezTo>
                    <a:pt x="173823" y="345125"/>
                    <a:pt x="235946" y="318591"/>
                    <a:pt x="235946" y="318591"/>
                  </a:cubicBezTo>
                  <a:cubicBezTo>
                    <a:pt x="226576" y="285915"/>
                    <a:pt x="229726" y="206469"/>
                    <a:pt x="229726" y="206469"/>
                  </a:cubicBezTo>
                  <a:cubicBezTo>
                    <a:pt x="229726" y="206469"/>
                    <a:pt x="164295" y="178439"/>
                    <a:pt x="139414" y="169069"/>
                  </a:cubicBezTo>
                  <a:cubicBezTo>
                    <a:pt x="120234" y="163329"/>
                    <a:pt x="100156" y="161219"/>
                    <a:pt x="80204" y="162849"/>
                  </a:cubicBezTo>
                  <a:cubicBezTo>
                    <a:pt x="80204" y="162849"/>
                    <a:pt x="88078" y="127181"/>
                    <a:pt x="100440" y="113874"/>
                  </a:cubicBezTo>
                  <a:cubicBezTo>
                    <a:pt x="112801" y="100568"/>
                    <a:pt x="172090" y="88127"/>
                    <a:pt x="229726" y="47657"/>
                  </a:cubicBezTo>
                  <a:cubicBezTo>
                    <a:pt x="287361" y="7186"/>
                    <a:pt x="323187" y="-2184"/>
                    <a:pt x="332478" y="887"/>
                  </a:cubicBezTo>
                  <a:cubicBezTo>
                    <a:pt x="341769" y="3957"/>
                    <a:pt x="405388" y="22776"/>
                    <a:pt x="422789" y="22776"/>
                  </a:cubicBezTo>
                  <a:cubicBezTo>
                    <a:pt x="440190" y="22776"/>
                    <a:pt x="464835" y="7028"/>
                    <a:pt x="489716" y="11910"/>
                  </a:cubicBezTo>
                  <a:cubicBezTo>
                    <a:pt x="514597" y="16792"/>
                    <a:pt x="559792" y="55451"/>
                    <a:pt x="580106" y="60176"/>
                  </a:cubicBezTo>
                  <a:cubicBezTo>
                    <a:pt x="600420" y="64900"/>
                    <a:pt x="606483" y="69073"/>
                    <a:pt x="633017" y="69073"/>
                  </a:cubicBezTo>
                  <a:cubicBezTo>
                    <a:pt x="644670" y="69073"/>
                    <a:pt x="692227" y="103796"/>
                    <a:pt x="692227" y="103796"/>
                  </a:cubicBezTo>
                  <a:cubicBezTo>
                    <a:pt x="712140" y="107599"/>
                    <a:pt x="731502" y="113867"/>
                    <a:pt x="749863" y="122457"/>
                  </a:cubicBezTo>
                  <a:cubicBezTo>
                    <a:pt x="779389" y="136472"/>
                    <a:pt x="810569" y="203477"/>
                    <a:pt x="824584" y="225287"/>
                  </a:cubicBezTo>
                  <a:cubicBezTo>
                    <a:pt x="838600" y="247098"/>
                    <a:pt x="840332" y="300009"/>
                    <a:pt x="840332" y="300009"/>
                  </a:cubicBezTo>
                  <a:cubicBezTo>
                    <a:pt x="840332" y="300009"/>
                    <a:pt x="877732" y="320244"/>
                    <a:pt x="891747" y="348275"/>
                  </a:cubicBezTo>
                  <a:cubicBezTo>
                    <a:pt x="905762" y="376305"/>
                    <a:pt x="1421097" y="653460"/>
                    <a:pt x="1421097" y="653460"/>
                  </a:cubicBezTo>
                  <a:cubicBezTo>
                    <a:pt x="1421097" y="653460"/>
                    <a:pt x="1502589" y="972187"/>
                    <a:pt x="1374327" y="1257767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3FD25CB4-11CA-7763-DE74-FFE4C4FAEB1C}"/>
                </a:ext>
              </a:extLst>
            </p:cNvPr>
            <p:cNvSpPr/>
            <p:nvPr/>
          </p:nvSpPr>
          <p:spPr>
            <a:xfrm>
              <a:off x="-1409892" y="1069446"/>
              <a:ext cx="921891" cy="852472"/>
            </a:xfrm>
            <a:custGeom>
              <a:avLst/>
              <a:gdLst>
                <a:gd name="connsiteX0" fmla="*/ 921589 w 921891"/>
                <a:gd name="connsiteY0" fmla="*/ 852822 h 852472"/>
                <a:gd name="connsiteX1" fmla="*/ 698447 w 921891"/>
                <a:gd name="connsiteY1" fmla="*/ 653460 h 852472"/>
                <a:gd name="connsiteX2" fmla="*/ 606561 w 921891"/>
                <a:gd name="connsiteY2" fmla="*/ 597399 h 852472"/>
                <a:gd name="connsiteX3" fmla="*/ 485070 w 921891"/>
                <a:gd name="connsiteY3" fmla="*/ 561573 h 852472"/>
                <a:gd name="connsiteX4" fmla="*/ 251457 w 921891"/>
                <a:gd name="connsiteY4" fmla="*/ 497718 h 852472"/>
                <a:gd name="connsiteX5" fmla="*/ 162642 w 921891"/>
                <a:gd name="connsiteY5" fmla="*/ 483388 h 852472"/>
                <a:gd name="connsiteX6" fmla="*/ 34930 w 921891"/>
                <a:gd name="connsiteY6" fmla="*/ 483388 h 852472"/>
                <a:gd name="connsiteX7" fmla="*/ 8475 w 921891"/>
                <a:gd name="connsiteY7" fmla="*/ 399611 h 852472"/>
                <a:gd name="connsiteX8" fmla="*/ 158075 w 921891"/>
                <a:gd name="connsiteY8" fmla="*/ 335755 h 852472"/>
                <a:gd name="connsiteX9" fmla="*/ 235946 w 921891"/>
                <a:gd name="connsiteY9" fmla="*/ 318670 h 852472"/>
                <a:gd name="connsiteX10" fmla="*/ 229726 w 921891"/>
                <a:gd name="connsiteY10" fmla="*/ 206469 h 852472"/>
                <a:gd name="connsiteX11" fmla="*/ 139414 w 921891"/>
                <a:gd name="connsiteY11" fmla="*/ 169148 h 852472"/>
                <a:gd name="connsiteX12" fmla="*/ 80204 w 921891"/>
                <a:gd name="connsiteY12" fmla="*/ 162928 h 852472"/>
                <a:gd name="connsiteX13" fmla="*/ 100440 w 921891"/>
                <a:gd name="connsiteY13" fmla="*/ 113874 h 852472"/>
                <a:gd name="connsiteX14" fmla="*/ 229726 w 921891"/>
                <a:gd name="connsiteY14" fmla="*/ 47657 h 852472"/>
                <a:gd name="connsiteX15" fmla="*/ 332478 w 921891"/>
                <a:gd name="connsiteY15" fmla="*/ 887 h 852472"/>
                <a:gd name="connsiteX16" fmla="*/ 422789 w 921891"/>
                <a:gd name="connsiteY16" fmla="*/ 22776 h 852472"/>
                <a:gd name="connsiteX17" fmla="*/ 472000 w 921891"/>
                <a:gd name="connsiteY17" fmla="*/ 11516 h 852472"/>
                <a:gd name="connsiteX18" fmla="*/ 449245 w 921891"/>
                <a:gd name="connsiteY18" fmla="*/ 44586 h 852472"/>
                <a:gd name="connsiteX19" fmla="*/ 467118 w 921891"/>
                <a:gd name="connsiteY19" fmla="*/ 94820 h 852472"/>
                <a:gd name="connsiteX20" fmla="*/ 329328 w 921891"/>
                <a:gd name="connsiteY20" fmla="*/ 15059 h 852472"/>
                <a:gd name="connsiteX21" fmla="*/ 245237 w 921891"/>
                <a:gd name="connsiteY21" fmla="*/ 151747 h 852472"/>
                <a:gd name="connsiteX22" fmla="*/ 244371 w 921891"/>
                <a:gd name="connsiteY22" fmla="*/ 250168 h 852472"/>
                <a:gd name="connsiteX23" fmla="*/ 248308 w 921891"/>
                <a:gd name="connsiteY23" fmla="*/ 374809 h 852472"/>
                <a:gd name="connsiteX24" fmla="*/ 201617 w 921891"/>
                <a:gd name="connsiteY24" fmla="*/ 356621 h 852472"/>
                <a:gd name="connsiteX25" fmla="*/ 162248 w 921891"/>
                <a:gd name="connsiteY25" fmla="*/ 421500 h 852472"/>
                <a:gd name="connsiteX26" fmla="*/ 237363 w 921891"/>
                <a:gd name="connsiteY26" fmla="*/ 474490 h 852472"/>
                <a:gd name="connsiteX27" fmla="*/ 438300 w 921891"/>
                <a:gd name="connsiteY27" fmla="*/ 538504 h 852472"/>
                <a:gd name="connsiteX28" fmla="*/ 508534 w 921891"/>
                <a:gd name="connsiteY28" fmla="*/ 541417 h 852472"/>
                <a:gd name="connsiteX29" fmla="*/ 484912 w 921891"/>
                <a:gd name="connsiteY29" fmla="*/ 483466 h 852472"/>
                <a:gd name="connsiteX30" fmla="*/ 587271 w 921891"/>
                <a:gd name="connsiteY30" fmla="*/ 538582 h 852472"/>
                <a:gd name="connsiteX31" fmla="*/ 709864 w 921891"/>
                <a:gd name="connsiteY31" fmla="*/ 629209 h 852472"/>
                <a:gd name="connsiteX32" fmla="*/ 921589 w 921891"/>
                <a:gd name="connsiteY32" fmla="*/ 852822 h 8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21891" h="852472">
                  <a:moveTo>
                    <a:pt x="921589" y="852822"/>
                  </a:moveTo>
                  <a:cubicBezTo>
                    <a:pt x="807735" y="750936"/>
                    <a:pt x="713250" y="666530"/>
                    <a:pt x="698447" y="653460"/>
                  </a:cubicBezTo>
                  <a:cubicBezTo>
                    <a:pt x="657898" y="617634"/>
                    <a:pt x="628372" y="619209"/>
                    <a:pt x="606561" y="597399"/>
                  </a:cubicBezTo>
                  <a:cubicBezTo>
                    <a:pt x="584752" y="575589"/>
                    <a:pt x="573807" y="560078"/>
                    <a:pt x="485070" y="561573"/>
                  </a:cubicBezTo>
                  <a:cubicBezTo>
                    <a:pt x="396333" y="563069"/>
                    <a:pt x="277913" y="514882"/>
                    <a:pt x="251457" y="497718"/>
                  </a:cubicBezTo>
                  <a:cubicBezTo>
                    <a:pt x="225002" y="480553"/>
                    <a:pt x="187602" y="493072"/>
                    <a:pt x="162642" y="483388"/>
                  </a:cubicBezTo>
                  <a:cubicBezTo>
                    <a:pt x="137682" y="473703"/>
                    <a:pt x="73905" y="482207"/>
                    <a:pt x="34930" y="483388"/>
                  </a:cubicBezTo>
                  <a:cubicBezTo>
                    <a:pt x="-4045" y="484569"/>
                    <a:pt x="-7115" y="444806"/>
                    <a:pt x="8475" y="399611"/>
                  </a:cubicBezTo>
                  <a:cubicBezTo>
                    <a:pt x="24065" y="354416"/>
                    <a:pt x="142328" y="326465"/>
                    <a:pt x="158075" y="335755"/>
                  </a:cubicBezTo>
                  <a:cubicBezTo>
                    <a:pt x="173823" y="345046"/>
                    <a:pt x="235946" y="318670"/>
                    <a:pt x="235946" y="318670"/>
                  </a:cubicBezTo>
                  <a:cubicBezTo>
                    <a:pt x="226576" y="285915"/>
                    <a:pt x="229726" y="206469"/>
                    <a:pt x="229726" y="206469"/>
                  </a:cubicBezTo>
                  <a:cubicBezTo>
                    <a:pt x="229726" y="206469"/>
                    <a:pt x="164295" y="178439"/>
                    <a:pt x="139414" y="169148"/>
                  </a:cubicBezTo>
                  <a:cubicBezTo>
                    <a:pt x="120242" y="163369"/>
                    <a:pt x="100156" y="161258"/>
                    <a:pt x="80204" y="162928"/>
                  </a:cubicBezTo>
                  <a:cubicBezTo>
                    <a:pt x="80204" y="162928"/>
                    <a:pt x="88078" y="127181"/>
                    <a:pt x="100440" y="113874"/>
                  </a:cubicBezTo>
                  <a:cubicBezTo>
                    <a:pt x="112801" y="100568"/>
                    <a:pt x="172090" y="88127"/>
                    <a:pt x="229726" y="47657"/>
                  </a:cubicBezTo>
                  <a:cubicBezTo>
                    <a:pt x="287361" y="7186"/>
                    <a:pt x="323187" y="-2184"/>
                    <a:pt x="332478" y="887"/>
                  </a:cubicBezTo>
                  <a:cubicBezTo>
                    <a:pt x="341769" y="3957"/>
                    <a:pt x="405388" y="22776"/>
                    <a:pt x="422789" y="22776"/>
                  </a:cubicBezTo>
                  <a:cubicBezTo>
                    <a:pt x="435781" y="22776"/>
                    <a:pt x="453339" y="13800"/>
                    <a:pt x="472000" y="11516"/>
                  </a:cubicBezTo>
                  <a:cubicBezTo>
                    <a:pt x="456882" y="19941"/>
                    <a:pt x="446410" y="36003"/>
                    <a:pt x="449245" y="44586"/>
                  </a:cubicBezTo>
                  <a:cubicBezTo>
                    <a:pt x="453733" y="58129"/>
                    <a:pt x="466409" y="92615"/>
                    <a:pt x="467118" y="94820"/>
                  </a:cubicBezTo>
                  <a:cubicBezTo>
                    <a:pt x="463732" y="91513"/>
                    <a:pt x="382082" y="10886"/>
                    <a:pt x="329328" y="15059"/>
                  </a:cubicBezTo>
                  <a:cubicBezTo>
                    <a:pt x="283739" y="18603"/>
                    <a:pt x="237442" y="95371"/>
                    <a:pt x="245237" y="151747"/>
                  </a:cubicBezTo>
                  <a:cubicBezTo>
                    <a:pt x="253032" y="208123"/>
                    <a:pt x="234135" y="208123"/>
                    <a:pt x="244371" y="250168"/>
                  </a:cubicBezTo>
                  <a:cubicBezTo>
                    <a:pt x="254607" y="292214"/>
                    <a:pt x="263898" y="351424"/>
                    <a:pt x="248308" y="374809"/>
                  </a:cubicBezTo>
                  <a:cubicBezTo>
                    <a:pt x="232718" y="398194"/>
                    <a:pt x="201617" y="356621"/>
                    <a:pt x="201617" y="356621"/>
                  </a:cubicBezTo>
                  <a:cubicBezTo>
                    <a:pt x="177846" y="369668"/>
                    <a:pt x="162839" y="394391"/>
                    <a:pt x="162248" y="421500"/>
                  </a:cubicBezTo>
                  <a:cubicBezTo>
                    <a:pt x="162248" y="466695"/>
                    <a:pt x="209097" y="469766"/>
                    <a:pt x="237363" y="474490"/>
                  </a:cubicBezTo>
                  <a:cubicBezTo>
                    <a:pt x="265630" y="479214"/>
                    <a:pt x="368067" y="535511"/>
                    <a:pt x="438300" y="538504"/>
                  </a:cubicBezTo>
                  <a:lnTo>
                    <a:pt x="508534" y="541417"/>
                  </a:lnTo>
                  <a:cubicBezTo>
                    <a:pt x="508534" y="541417"/>
                    <a:pt x="467984" y="486301"/>
                    <a:pt x="484912" y="483466"/>
                  </a:cubicBezTo>
                  <a:cubicBezTo>
                    <a:pt x="501841" y="480632"/>
                    <a:pt x="553414" y="485671"/>
                    <a:pt x="587271" y="538582"/>
                  </a:cubicBezTo>
                  <a:cubicBezTo>
                    <a:pt x="621128" y="591494"/>
                    <a:pt x="647111" y="603225"/>
                    <a:pt x="709864" y="629209"/>
                  </a:cubicBezTo>
                  <a:cubicBezTo>
                    <a:pt x="746635" y="644011"/>
                    <a:pt x="844426" y="749598"/>
                    <a:pt x="921589" y="852822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495B5DC0-CE19-BEB1-DA86-E680D87F6B9D}"/>
                </a:ext>
              </a:extLst>
            </p:cNvPr>
            <p:cNvSpPr/>
            <p:nvPr/>
          </p:nvSpPr>
          <p:spPr>
            <a:xfrm>
              <a:off x="-848459" y="1120926"/>
              <a:ext cx="671627" cy="499035"/>
            </a:xfrm>
            <a:custGeom>
              <a:avLst/>
              <a:gdLst>
                <a:gd name="connsiteX0" fmla="*/ 671324 w 671627"/>
                <a:gd name="connsiteY0" fmla="*/ 499385 h 499035"/>
                <a:gd name="connsiteX1" fmla="*/ 340629 w 671627"/>
                <a:gd name="connsiteY1" fmla="*/ 329470 h 499035"/>
                <a:gd name="connsiteX2" fmla="*/ 289213 w 671627"/>
                <a:gd name="connsiteY2" fmla="*/ 281047 h 499035"/>
                <a:gd name="connsiteX3" fmla="*/ 206697 w 671627"/>
                <a:gd name="connsiteY3" fmla="*/ 215774 h 499035"/>
                <a:gd name="connsiteX4" fmla="*/ 175202 w 671627"/>
                <a:gd name="connsiteY4" fmla="*/ 85228 h 499035"/>
                <a:gd name="connsiteX5" fmla="*/ 137881 w 671627"/>
                <a:gd name="connsiteY5" fmla="*/ 62394 h 499035"/>
                <a:gd name="connsiteX6" fmla="*/ 161029 w 671627"/>
                <a:gd name="connsiteY6" fmla="*/ 120108 h 499035"/>
                <a:gd name="connsiteX7" fmla="*/ 95756 w 671627"/>
                <a:gd name="connsiteY7" fmla="*/ 43340 h 499035"/>
                <a:gd name="connsiteX8" fmla="*/ 107015 w 671627"/>
                <a:gd name="connsiteY8" fmla="*/ 95936 h 499035"/>
                <a:gd name="connsiteX9" fmla="*/ -303 w 671627"/>
                <a:gd name="connsiteY9" fmla="*/ 349 h 499035"/>
                <a:gd name="connsiteX10" fmla="*/ 17885 w 671627"/>
                <a:gd name="connsiteY10" fmla="*/ 8617 h 499035"/>
                <a:gd name="connsiteX11" fmla="*/ 70875 w 671627"/>
                <a:gd name="connsiteY11" fmla="*/ 17514 h 499035"/>
                <a:gd name="connsiteX12" fmla="*/ 130086 w 671627"/>
                <a:gd name="connsiteY12" fmla="*/ 52237 h 499035"/>
                <a:gd name="connsiteX13" fmla="*/ 187721 w 671627"/>
                <a:gd name="connsiteY13" fmla="*/ 70898 h 499035"/>
                <a:gd name="connsiteX14" fmla="*/ 262443 w 671627"/>
                <a:gd name="connsiteY14" fmla="*/ 173728 h 499035"/>
                <a:gd name="connsiteX15" fmla="*/ 278190 w 671627"/>
                <a:gd name="connsiteY15" fmla="*/ 248450 h 499035"/>
                <a:gd name="connsiteX16" fmla="*/ 329605 w 671627"/>
                <a:gd name="connsiteY16" fmla="*/ 296716 h 499035"/>
                <a:gd name="connsiteX17" fmla="*/ 671324 w 671627"/>
                <a:gd name="connsiteY17" fmla="*/ 499385 h 49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627" h="499035">
                  <a:moveTo>
                    <a:pt x="671324" y="499385"/>
                  </a:moveTo>
                  <a:cubicBezTo>
                    <a:pt x="661797" y="494897"/>
                    <a:pt x="356376" y="350965"/>
                    <a:pt x="340629" y="329470"/>
                  </a:cubicBezTo>
                  <a:cubicBezTo>
                    <a:pt x="324881" y="307975"/>
                    <a:pt x="306378" y="302700"/>
                    <a:pt x="289213" y="281047"/>
                  </a:cubicBezTo>
                  <a:cubicBezTo>
                    <a:pt x="272048" y="259394"/>
                    <a:pt x="214492" y="245379"/>
                    <a:pt x="206697" y="215774"/>
                  </a:cubicBezTo>
                  <a:cubicBezTo>
                    <a:pt x="198902" y="186169"/>
                    <a:pt x="189532" y="96330"/>
                    <a:pt x="175202" y="85228"/>
                  </a:cubicBezTo>
                  <a:cubicBezTo>
                    <a:pt x="163423" y="76582"/>
                    <a:pt x="150935" y="68945"/>
                    <a:pt x="137881" y="62394"/>
                  </a:cubicBezTo>
                  <a:lnTo>
                    <a:pt x="161029" y="120108"/>
                  </a:lnTo>
                  <a:cubicBezTo>
                    <a:pt x="161029" y="120108"/>
                    <a:pt x="108275" y="45387"/>
                    <a:pt x="95756" y="43340"/>
                  </a:cubicBezTo>
                  <a:cubicBezTo>
                    <a:pt x="83237" y="41292"/>
                    <a:pt x="109299" y="97668"/>
                    <a:pt x="107015" y="95936"/>
                  </a:cubicBezTo>
                  <a:cubicBezTo>
                    <a:pt x="104732" y="94204"/>
                    <a:pt x="47569" y="40820"/>
                    <a:pt x="-303" y="349"/>
                  </a:cubicBezTo>
                  <a:cubicBezTo>
                    <a:pt x="5358" y="3916"/>
                    <a:pt x="11476" y="6695"/>
                    <a:pt x="17885" y="8617"/>
                  </a:cubicBezTo>
                  <a:cubicBezTo>
                    <a:pt x="38199" y="13262"/>
                    <a:pt x="44341" y="17514"/>
                    <a:pt x="70875" y="17514"/>
                  </a:cubicBezTo>
                  <a:cubicBezTo>
                    <a:pt x="82528" y="17514"/>
                    <a:pt x="130086" y="52237"/>
                    <a:pt x="130086" y="52237"/>
                  </a:cubicBezTo>
                  <a:cubicBezTo>
                    <a:pt x="149998" y="56040"/>
                    <a:pt x="169360" y="62307"/>
                    <a:pt x="187721" y="70898"/>
                  </a:cubicBezTo>
                  <a:cubicBezTo>
                    <a:pt x="217247" y="84913"/>
                    <a:pt x="248427" y="151918"/>
                    <a:pt x="262443" y="173728"/>
                  </a:cubicBezTo>
                  <a:cubicBezTo>
                    <a:pt x="276458" y="195538"/>
                    <a:pt x="278190" y="248450"/>
                    <a:pt x="278190" y="248450"/>
                  </a:cubicBezTo>
                  <a:cubicBezTo>
                    <a:pt x="278190" y="248450"/>
                    <a:pt x="315590" y="268685"/>
                    <a:pt x="329605" y="296716"/>
                  </a:cubicBezTo>
                  <a:cubicBezTo>
                    <a:pt x="338424" y="313329"/>
                    <a:pt x="522590" y="417341"/>
                    <a:pt x="671324" y="499385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3FAEFD93-8961-D800-2F29-A1162BEB3701}"/>
                </a:ext>
              </a:extLst>
            </p:cNvPr>
            <p:cNvSpPr/>
            <p:nvPr/>
          </p:nvSpPr>
          <p:spPr>
            <a:xfrm>
              <a:off x="-176596" y="1620041"/>
              <a:ext cx="7873" cy="7873"/>
            </a:xfrm>
            <a:custGeom>
              <a:avLst/>
              <a:gdLst>
                <a:gd name="connsiteX0" fmla="*/ -303 w 7873"/>
                <a:gd name="connsiteY0" fmla="*/ 349 h 7873"/>
                <a:gd name="connsiteX1" fmla="*/ -303 w 7873"/>
                <a:gd name="connsiteY1" fmla="*/ 349 h 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73" h="7873">
                  <a:moveTo>
                    <a:pt x="-303" y="349"/>
                  </a:moveTo>
                  <a:lnTo>
                    <a:pt x="-303" y="349"/>
                  </a:lnTo>
                  <a:close/>
                </a:path>
              </a:pathLst>
            </a:custGeom>
            <a:solidFill>
              <a:srgbClr val="92E3A9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3" name="Freeform: Shape 2362">
              <a:extLst>
                <a:ext uri="{FF2B5EF4-FFF2-40B4-BE49-F238E27FC236}">
                  <a16:creationId xmlns:a16="http://schemas.microsoft.com/office/drawing/2014/main" id="{608339E2-BA02-508A-99EC-8B240EA0DEA6}"/>
                </a:ext>
              </a:extLst>
            </p:cNvPr>
            <p:cNvSpPr/>
            <p:nvPr/>
          </p:nvSpPr>
          <p:spPr>
            <a:xfrm>
              <a:off x="-1409892" y="1069446"/>
              <a:ext cx="1421399" cy="1257417"/>
            </a:xfrm>
            <a:custGeom>
              <a:avLst/>
              <a:gdLst>
                <a:gd name="connsiteX0" fmla="*/ 1374327 w 1421399"/>
                <a:gd name="connsiteY0" fmla="*/ 1257767 h 1257417"/>
                <a:gd name="connsiteX1" fmla="*/ 698447 w 1421399"/>
                <a:gd name="connsiteY1" fmla="*/ 653460 h 1257417"/>
                <a:gd name="connsiteX2" fmla="*/ 606561 w 1421399"/>
                <a:gd name="connsiteY2" fmla="*/ 597399 h 1257417"/>
                <a:gd name="connsiteX3" fmla="*/ 485070 w 1421399"/>
                <a:gd name="connsiteY3" fmla="*/ 561573 h 1257417"/>
                <a:gd name="connsiteX4" fmla="*/ 251457 w 1421399"/>
                <a:gd name="connsiteY4" fmla="*/ 497718 h 1257417"/>
                <a:gd name="connsiteX5" fmla="*/ 162642 w 1421399"/>
                <a:gd name="connsiteY5" fmla="*/ 483388 h 1257417"/>
                <a:gd name="connsiteX6" fmla="*/ 34930 w 1421399"/>
                <a:gd name="connsiteY6" fmla="*/ 483388 h 1257417"/>
                <a:gd name="connsiteX7" fmla="*/ 8475 w 1421399"/>
                <a:gd name="connsiteY7" fmla="*/ 399611 h 1257417"/>
                <a:gd name="connsiteX8" fmla="*/ 158075 w 1421399"/>
                <a:gd name="connsiteY8" fmla="*/ 335755 h 1257417"/>
                <a:gd name="connsiteX9" fmla="*/ 235946 w 1421399"/>
                <a:gd name="connsiteY9" fmla="*/ 318591 h 1257417"/>
                <a:gd name="connsiteX10" fmla="*/ 229726 w 1421399"/>
                <a:gd name="connsiteY10" fmla="*/ 206469 h 1257417"/>
                <a:gd name="connsiteX11" fmla="*/ 139414 w 1421399"/>
                <a:gd name="connsiteY11" fmla="*/ 169069 h 1257417"/>
                <a:gd name="connsiteX12" fmla="*/ 80204 w 1421399"/>
                <a:gd name="connsiteY12" fmla="*/ 162849 h 1257417"/>
                <a:gd name="connsiteX13" fmla="*/ 100440 w 1421399"/>
                <a:gd name="connsiteY13" fmla="*/ 113874 h 1257417"/>
                <a:gd name="connsiteX14" fmla="*/ 229726 w 1421399"/>
                <a:gd name="connsiteY14" fmla="*/ 47657 h 1257417"/>
                <a:gd name="connsiteX15" fmla="*/ 332478 w 1421399"/>
                <a:gd name="connsiteY15" fmla="*/ 887 h 1257417"/>
                <a:gd name="connsiteX16" fmla="*/ 422789 w 1421399"/>
                <a:gd name="connsiteY16" fmla="*/ 22776 h 1257417"/>
                <a:gd name="connsiteX17" fmla="*/ 489716 w 1421399"/>
                <a:gd name="connsiteY17" fmla="*/ 11910 h 1257417"/>
                <a:gd name="connsiteX18" fmla="*/ 580106 w 1421399"/>
                <a:gd name="connsiteY18" fmla="*/ 60176 h 1257417"/>
                <a:gd name="connsiteX19" fmla="*/ 633017 w 1421399"/>
                <a:gd name="connsiteY19" fmla="*/ 69073 h 1257417"/>
                <a:gd name="connsiteX20" fmla="*/ 692227 w 1421399"/>
                <a:gd name="connsiteY20" fmla="*/ 103796 h 1257417"/>
                <a:gd name="connsiteX21" fmla="*/ 749863 w 1421399"/>
                <a:gd name="connsiteY21" fmla="*/ 122457 h 1257417"/>
                <a:gd name="connsiteX22" fmla="*/ 824584 w 1421399"/>
                <a:gd name="connsiteY22" fmla="*/ 225287 h 1257417"/>
                <a:gd name="connsiteX23" fmla="*/ 840332 w 1421399"/>
                <a:gd name="connsiteY23" fmla="*/ 300009 h 1257417"/>
                <a:gd name="connsiteX24" fmla="*/ 891747 w 1421399"/>
                <a:gd name="connsiteY24" fmla="*/ 348275 h 1257417"/>
                <a:gd name="connsiteX25" fmla="*/ 1421097 w 1421399"/>
                <a:gd name="connsiteY25" fmla="*/ 653460 h 1257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1399" h="1257417">
                  <a:moveTo>
                    <a:pt x="1374327" y="1257767"/>
                  </a:moveTo>
                  <a:cubicBezTo>
                    <a:pt x="1374327" y="1257767"/>
                    <a:pt x="738918" y="689285"/>
                    <a:pt x="698447" y="653460"/>
                  </a:cubicBezTo>
                  <a:cubicBezTo>
                    <a:pt x="657977" y="617634"/>
                    <a:pt x="628372" y="619209"/>
                    <a:pt x="606561" y="597399"/>
                  </a:cubicBezTo>
                  <a:cubicBezTo>
                    <a:pt x="584752" y="575589"/>
                    <a:pt x="573807" y="559999"/>
                    <a:pt x="485070" y="561573"/>
                  </a:cubicBezTo>
                  <a:cubicBezTo>
                    <a:pt x="396333" y="563148"/>
                    <a:pt x="277913" y="514882"/>
                    <a:pt x="251457" y="497718"/>
                  </a:cubicBezTo>
                  <a:cubicBezTo>
                    <a:pt x="225002" y="480553"/>
                    <a:pt x="187602" y="493072"/>
                    <a:pt x="162642" y="483388"/>
                  </a:cubicBezTo>
                  <a:cubicBezTo>
                    <a:pt x="137682" y="473703"/>
                    <a:pt x="73905" y="482128"/>
                    <a:pt x="34930" y="483388"/>
                  </a:cubicBezTo>
                  <a:cubicBezTo>
                    <a:pt x="-4045" y="484647"/>
                    <a:pt x="-7115" y="444806"/>
                    <a:pt x="8475" y="399611"/>
                  </a:cubicBezTo>
                  <a:cubicBezTo>
                    <a:pt x="24065" y="354416"/>
                    <a:pt x="142328" y="326386"/>
                    <a:pt x="158075" y="335755"/>
                  </a:cubicBezTo>
                  <a:cubicBezTo>
                    <a:pt x="173823" y="345125"/>
                    <a:pt x="235946" y="318591"/>
                    <a:pt x="235946" y="318591"/>
                  </a:cubicBezTo>
                  <a:cubicBezTo>
                    <a:pt x="226576" y="285915"/>
                    <a:pt x="229726" y="206469"/>
                    <a:pt x="229726" y="206469"/>
                  </a:cubicBezTo>
                  <a:cubicBezTo>
                    <a:pt x="229726" y="206469"/>
                    <a:pt x="164295" y="178439"/>
                    <a:pt x="139414" y="169069"/>
                  </a:cubicBezTo>
                  <a:cubicBezTo>
                    <a:pt x="120234" y="163329"/>
                    <a:pt x="100156" y="161219"/>
                    <a:pt x="80204" y="162849"/>
                  </a:cubicBezTo>
                  <a:cubicBezTo>
                    <a:pt x="80204" y="162849"/>
                    <a:pt x="88078" y="127181"/>
                    <a:pt x="100440" y="113874"/>
                  </a:cubicBezTo>
                  <a:cubicBezTo>
                    <a:pt x="112801" y="100568"/>
                    <a:pt x="172090" y="88127"/>
                    <a:pt x="229726" y="47657"/>
                  </a:cubicBezTo>
                  <a:cubicBezTo>
                    <a:pt x="287361" y="7186"/>
                    <a:pt x="323187" y="-2184"/>
                    <a:pt x="332478" y="887"/>
                  </a:cubicBezTo>
                  <a:cubicBezTo>
                    <a:pt x="341769" y="3957"/>
                    <a:pt x="405388" y="22776"/>
                    <a:pt x="422789" y="22776"/>
                  </a:cubicBezTo>
                  <a:cubicBezTo>
                    <a:pt x="440190" y="22776"/>
                    <a:pt x="464835" y="7028"/>
                    <a:pt x="489716" y="11910"/>
                  </a:cubicBezTo>
                  <a:cubicBezTo>
                    <a:pt x="514597" y="16792"/>
                    <a:pt x="559792" y="55451"/>
                    <a:pt x="580106" y="60176"/>
                  </a:cubicBezTo>
                  <a:cubicBezTo>
                    <a:pt x="600420" y="64900"/>
                    <a:pt x="606483" y="69073"/>
                    <a:pt x="633017" y="69073"/>
                  </a:cubicBezTo>
                  <a:cubicBezTo>
                    <a:pt x="644670" y="69073"/>
                    <a:pt x="692227" y="103796"/>
                    <a:pt x="692227" y="103796"/>
                  </a:cubicBezTo>
                  <a:cubicBezTo>
                    <a:pt x="712140" y="107599"/>
                    <a:pt x="731502" y="113867"/>
                    <a:pt x="749863" y="122457"/>
                  </a:cubicBezTo>
                  <a:cubicBezTo>
                    <a:pt x="779389" y="136472"/>
                    <a:pt x="810569" y="203477"/>
                    <a:pt x="824584" y="225287"/>
                  </a:cubicBezTo>
                  <a:cubicBezTo>
                    <a:pt x="838600" y="247098"/>
                    <a:pt x="840332" y="300009"/>
                    <a:pt x="840332" y="300009"/>
                  </a:cubicBezTo>
                  <a:cubicBezTo>
                    <a:pt x="840332" y="300009"/>
                    <a:pt x="877732" y="320244"/>
                    <a:pt x="891747" y="348275"/>
                  </a:cubicBezTo>
                  <a:cubicBezTo>
                    <a:pt x="905762" y="376305"/>
                    <a:pt x="1421097" y="653460"/>
                    <a:pt x="1421097" y="653460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4" name="Freeform: Shape 2363">
              <a:extLst>
                <a:ext uri="{FF2B5EF4-FFF2-40B4-BE49-F238E27FC236}">
                  <a16:creationId xmlns:a16="http://schemas.microsoft.com/office/drawing/2014/main" id="{43D14E43-10D7-3E23-7C1E-EA2D540D03F7}"/>
                </a:ext>
              </a:extLst>
            </p:cNvPr>
            <p:cNvSpPr/>
            <p:nvPr/>
          </p:nvSpPr>
          <p:spPr>
            <a:xfrm>
              <a:off x="-1179943" y="1205726"/>
              <a:ext cx="3219" cy="69839"/>
            </a:xfrm>
            <a:custGeom>
              <a:avLst/>
              <a:gdLst>
                <a:gd name="connsiteX0" fmla="*/ -303 w 3219"/>
                <a:gd name="connsiteY0" fmla="*/ 70189 h 69839"/>
                <a:gd name="connsiteX1" fmla="*/ -303 w 3219"/>
                <a:gd name="connsiteY1" fmla="*/ 349 h 69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9" h="69839">
                  <a:moveTo>
                    <a:pt x="-303" y="70189"/>
                  </a:moveTo>
                  <a:cubicBezTo>
                    <a:pt x="-303" y="70189"/>
                    <a:pt x="6941" y="8931"/>
                    <a:pt x="-303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43052322-9F95-3B71-4F8D-1D75D2F56F95}"/>
                </a:ext>
              </a:extLst>
            </p:cNvPr>
            <p:cNvSpPr/>
            <p:nvPr/>
          </p:nvSpPr>
          <p:spPr>
            <a:xfrm>
              <a:off x="-987824" y="1125572"/>
              <a:ext cx="114168" cy="95193"/>
            </a:xfrm>
            <a:custGeom>
              <a:avLst/>
              <a:gdLst>
                <a:gd name="connsiteX0" fmla="*/ -303 w 114168"/>
                <a:gd name="connsiteY0" fmla="*/ 349 h 95193"/>
                <a:gd name="connsiteX1" fmla="*/ 113866 w 114168"/>
                <a:gd name="connsiteY1" fmla="*/ 95542 h 9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168" h="95193">
                  <a:moveTo>
                    <a:pt x="-303" y="349"/>
                  </a:moveTo>
                  <a:cubicBezTo>
                    <a:pt x="-303" y="349"/>
                    <a:pt x="105599" y="90031"/>
                    <a:pt x="113866" y="95542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28A238DC-5FFC-8786-B5AD-B8F650AD332E}"/>
                </a:ext>
              </a:extLst>
            </p:cNvPr>
            <p:cNvSpPr/>
            <p:nvPr/>
          </p:nvSpPr>
          <p:spPr>
            <a:xfrm>
              <a:off x="-888379" y="1095337"/>
              <a:ext cx="170465" cy="137159"/>
            </a:xfrm>
            <a:custGeom>
              <a:avLst/>
              <a:gdLst>
                <a:gd name="connsiteX0" fmla="*/ -303 w 170465"/>
                <a:gd name="connsiteY0" fmla="*/ 349 h 137159"/>
                <a:gd name="connsiteX1" fmla="*/ 170163 w 170465"/>
                <a:gd name="connsiteY1" fmla="*/ 137509 h 1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465" h="137159">
                  <a:moveTo>
                    <a:pt x="-303" y="349"/>
                  </a:moveTo>
                  <a:cubicBezTo>
                    <a:pt x="14263" y="9483"/>
                    <a:pt x="131739" y="113652"/>
                    <a:pt x="170163" y="13750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5F3780A0-BF51-5E9E-979A-8E72AFB2ECEF}"/>
                </a:ext>
              </a:extLst>
            </p:cNvPr>
            <p:cNvSpPr/>
            <p:nvPr/>
          </p:nvSpPr>
          <p:spPr>
            <a:xfrm>
              <a:off x="-614059" y="1336351"/>
              <a:ext cx="44643" cy="32675"/>
            </a:xfrm>
            <a:custGeom>
              <a:avLst/>
              <a:gdLst>
                <a:gd name="connsiteX0" fmla="*/ 44341 w 44643"/>
                <a:gd name="connsiteY0" fmla="*/ 33025 h 32675"/>
                <a:gd name="connsiteX1" fmla="*/ -303 w 44643"/>
                <a:gd name="connsiteY1" fmla="*/ 349 h 3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3" h="32675">
                  <a:moveTo>
                    <a:pt x="44341" y="33025"/>
                  </a:moveTo>
                  <a:cubicBezTo>
                    <a:pt x="32924" y="26254"/>
                    <a:pt x="2768" y="11766"/>
                    <a:pt x="-303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8" name="Freeform: Shape 2367">
              <a:extLst>
                <a:ext uri="{FF2B5EF4-FFF2-40B4-BE49-F238E27FC236}">
                  <a16:creationId xmlns:a16="http://schemas.microsoft.com/office/drawing/2014/main" id="{D9E1F934-0A33-5FD2-CF9E-587FFCB58309}"/>
                </a:ext>
              </a:extLst>
            </p:cNvPr>
            <p:cNvSpPr/>
            <p:nvPr/>
          </p:nvSpPr>
          <p:spPr>
            <a:xfrm>
              <a:off x="-1173722" y="1387688"/>
              <a:ext cx="2764" cy="37951"/>
            </a:xfrm>
            <a:custGeom>
              <a:avLst/>
              <a:gdLst>
                <a:gd name="connsiteX0" fmla="*/ -303 w 2764"/>
                <a:gd name="connsiteY0" fmla="*/ 349 h 37951"/>
                <a:gd name="connsiteX1" fmla="*/ -303 w 2764"/>
                <a:gd name="connsiteY1" fmla="*/ 38300 h 3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64" h="37951">
                  <a:moveTo>
                    <a:pt x="-303" y="349"/>
                  </a:moveTo>
                  <a:cubicBezTo>
                    <a:pt x="-303" y="349"/>
                    <a:pt x="5918" y="25781"/>
                    <a:pt x="-303" y="38300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9" name="Freeform: Shape 2368">
              <a:extLst>
                <a:ext uri="{FF2B5EF4-FFF2-40B4-BE49-F238E27FC236}">
                  <a16:creationId xmlns:a16="http://schemas.microsoft.com/office/drawing/2014/main" id="{BC2624DF-0618-7B6C-9331-0935B0E84823}"/>
                </a:ext>
              </a:extLst>
            </p:cNvPr>
            <p:cNvSpPr/>
            <p:nvPr/>
          </p:nvSpPr>
          <p:spPr>
            <a:xfrm>
              <a:off x="-1270226" y="1468157"/>
              <a:ext cx="22805" cy="67477"/>
            </a:xfrm>
            <a:custGeom>
              <a:avLst/>
              <a:gdLst>
                <a:gd name="connsiteX0" fmla="*/ 2740 w 22805"/>
                <a:gd name="connsiteY0" fmla="*/ 349 h 67477"/>
                <a:gd name="connsiteX1" fmla="*/ 22503 w 22805"/>
                <a:gd name="connsiteY1" fmla="*/ 67827 h 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05" h="67477">
                  <a:moveTo>
                    <a:pt x="2740" y="349"/>
                  </a:moveTo>
                  <a:cubicBezTo>
                    <a:pt x="2740" y="349"/>
                    <a:pt x="-11748" y="40899"/>
                    <a:pt x="22503" y="67827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0" name="Freeform: Shape 2369">
              <a:extLst>
                <a:ext uri="{FF2B5EF4-FFF2-40B4-BE49-F238E27FC236}">
                  <a16:creationId xmlns:a16="http://schemas.microsoft.com/office/drawing/2014/main" id="{6E0B34C7-7104-8397-AB5B-1EA1EFC34396}"/>
                </a:ext>
              </a:extLst>
            </p:cNvPr>
            <p:cNvSpPr/>
            <p:nvPr/>
          </p:nvSpPr>
          <p:spPr>
            <a:xfrm>
              <a:off x="-1146715" y="1083999"/>
              <a:ext cx="20786" cy="41573"/>
            </a:xfrm>
            <a:custGeom>
              <a:avLst/>
              <a:gdLst>
                <a:gd name="connsiteX0" fmla="*/ 20483 w 20786"/>
                <a:gd name="connsiteY0" fmla="*/ 349 h 41573"/>
                <a:gd name="connsiteX1" fmla="*/ -303 w 20786"/>
                <a:gd name="connsiteY1" fmla="*/ 41922 h 4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86" h="41573">
                  <a:moveTo>
                    <a:pt x="20483" y="349"/>
                  </a:moveTo>
                  <a:cubicBezTo>
                    <a:pt x="9555" y="11821"/>
                    <a:pt x="2319" y="26301"/>
                    <a:pt x="-303" y="41922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1" name="Freeform: Shape 2370">
              <a:extLst>
                <a:ext uri="{FF2B5EF4-FFF2-40B4-BE49-F238E27FC236}">
                  <a16:creationId xmlns:a16="http://schemas.microsoft.com/office/drawing/2014/main" id="{F66AC70F-EDF9-1739-54F8-C95FB59D6373}"/>
                </a:ext>
              </a:extLst>
            </p:cNvPr>
            <p:cNvSpPr/>
            <p:nvPr/>
          </p:nvSpPr>
          <p:spPr>
            <a:xfrm>
              <a:off x="-1287655" y="1205726"/>
              <a:ext cx="40470" cy="41494"/>
            </a:xfrm>
            <a:custGeom>
              <a:avLst/>
              <a:gdLst>
                <a:gd name="connsiteX0" fmla="*/ -303 w 40470"/>
                <a:gd name="connsiteY0" fmla="*/ 349 h 41494"/>
                <a:gd name="connsiteX1" fmla="*/ 40168 w 40470"/>
                <a:gd name="connsiteY1" fmla="*/ 41844 h 41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70" h="41494">
                  <a:moveTo>
                    <a:pt x="-303" y="349"/>
                  </a:moveTo>
                  <a:cubicBezTo>
                    <a:pt x="6657" y="19317"/>
                    <a:pt x="21381" y="34411"/>
                    <a:pt x="40168" y="41844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2" name="Freeform: Shape 2371">
              <a:extLst>
                <a:ext uri="{FF2B5EF4-FFF2-40B4-BE49-F238E27FC236}">
                  <a16:creationId xmlns:a16="http://schemas.microsoft.com/office/drawing/2014/main" id="{56724059-278B-4AF9-B1ED-B84019F05951}"/>
                </a:ext>
              </a:extLst>
            </p:cNvPr>
            <p:cNvSpPr/>
            <p:nvPr/>
          </p:nvSpPr>
          <p:spPr>
            <a:xfrm>
              <a:off x="-888379" y="1565791"/>
              <a:ext cx="66611" cy="83382"/>
            </a:xfrm>
            <a:custGeom>
              <a:avLst/>
              <a:gdLst>
                <a:gd name="connsiteX0" fmla="*/ 66308 w 66611"/>
                <a:gd name="connsiteY0" fmla="*/ 83732 h 83382"/>
                <a:gd name="connsiteX1" fmla="*/ -303 w 66611"/>
                <a:gd name="connsiteY1" fmla="*/ 349 h 8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11" h="83382">
                  <a:moveTo>
                    <a:pt x="66308" y="83732"/>
                  </a:moveTo>
                  <a:cubicBezTo>
                    <a:pt x="46057" y="54434"/>
                    <a:pt x="23798" y="26569"/>
                    <a:pt x="-303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380A5D39-CCBF-C7CD-8F22-69C9AAEF090F}"/>
                </a:ext>
              </a:extLst>
            </p:cNvPr>
            <p:cNvSpPr/>
            <p:nvPr/>
          </p:nvSpPr>
          <p:spPr>
            <a:xfrm>
              <a:off x="-3000108" y="2830820"/>
              <a:ext cx="1532381" cy="1137481"/>
            </a:xfrm>
            <a:custGeom>
              <a:avLst/>
              <a:gdLst>
                <a:gd name="connsiteX0" fmla="*/ -303 w 1532381"/>
                <a:gd name="connsiteY0" fmla="*/ 894921 h 1137481"/>
                <a:gd name="connsiteX1" fmla="*/ 539440 w 1532381"/>
                <a:gd name="connsiteY1" fmla="*/ 517455 h 1137481"/>
                <a:gd name="connsiteX2" fmla="*/ 595579 w 1532381"/>
                <a:gd name="connsiteY2" fmla="*/ 454465 h 1137481"/>
                <a:gd name="connsiteX3" fmla="*/ 647467 w 1532381"/>
                <a:gd name="connsiteY3" fmla="*/ 265496 h 1137481"/>
                <a:gd name="connsiteX4" fmla="*/ 715968 w 1532381"/>
                <a:gd name="connsiteY4" fmla="*/ 120148 h 1137481"/>
                <a:gd name="connsiteX5" fmla="*/ 834074 w 1532381"/>
                <a:gd name="connsiteY5" fmla="*/ 49284 h 1137481"/>
                <a:gd name="connsiteX6" fmla="*/ 919267 w 1532381"/>
                <a:gd name="connsiteY6" fmla="*/ 11963 h 1137481"/>
                <a:gd name="connsiteX7" fmla="*/ 969108 w 1532381"/>
                <a:gd name="connsiteY7" fmla="*/ 26451 h 1137481"/>
                <a:gd name="connsiteX8" fmla="*/ 1081230 w 1532381"/>
                <a:gd name="connsiteY8" fmla="*/ 11963 h 1137481"/>
                <a:gd name="connsiteX9" fmla="*/ 1189178 w 1532381"/>
                <a:gd name="connsiteY9" fmla="*/ 14010 h 1137481"/>
                <a:gd name="connsiteX10" fmla="*/ 1241145 w 1532381"/>
                <a:gd name="connsiteY10" fmla="*/ 26451 h 1137481"/>
                <a:gd name="connsiteX11" fmla="*/ 1328307 w 1532381"/>
                <a:gd name="connsiteY11" fmla="*/ 3696 h 1137481"/>
                <a:gd name="connsiteX12" fmla="*/ 1381375 w 1532381"/>
                <a:gd name="connsiteY12" fmla="*/ 45190 h 1137481"/>
                <a:gd name="connsiteX13" fmla="*/ 1372636 w 1532381"/>
                <a:gd name="connsiteY13" fmla="*/ 136525 h 1137481"/>
                <a:gd name="connsiteX14" fmla="*/ 1355313 w 1532381"/>
                <a:gd name="connsiteY14" fmla="*/ 136525 h 1137481"/>
                <a:gd name="connsiteX15" fmla="*/ 1290985 w 1532381"/>
                <a:gd name="connsiteY15" fmla="*/ 227309 h 1137481"/>
                <a:gd name="connsiteX16" fmla="*/ 1251617 w 1532381"/>
                <a:gd name="connsiteY16" fmla="*/ 325494 h 1137481"/>
                <a:gd name="connsiteX17" fmla="*/ 1322480 w 1532381"/>
                <a:gd name="connsiteY17" fmla="*/ 267386 h 1137481"/>
                <a:gd name="connsiteX18" fmla="*/ 1446963 w 1532381"/>
                <a:gd name="connsiteY18" fmla="*/ 182586 h 1137481"/>
                <a:gd name="connsiteX19" fmla="*/ 1532078 w 1532381"/>
                <a:gd name="connsiteY19" fmla="*/ 227703 h 1137481"/>
                <a:gd name="connsiteX20" fmla="*/ 1461215 w 1532381"/>
                <a:gd name="connsiteY20" fmla="*/ 288488 h 1137481"/>
                <a:gd name="connsiteX21" fmla="*/ 1401217 w 1532381"/>
                <a:gd name="connsiteY21" fmla="*/ 367225 h 1137481"/>
                <a:gd name="connsiteX22" fmla="*/ 1268388 w 1532381"/>
                <a:gd name="connsiteY22" fmla="*/ 560524 h 1137481"/>
                <a:gd name="connsiteX23" fmla="*/ 950605 w 1532381"/>
                <a:gd name="connsiteY23" fmla="*/ 747446 h 1137481"/>
                <a:gd name="connsiteX24" fmla="*/ 514559 w 1532381"/>
                <a:gd name="connsiteY24" fmla="*/ 1137825 h 1137481"/>
                <a:gd name="connsiteX25" fmla="*/ -303 w 1532381"/>
                <a:gd name="connsiteY25" fmla="*/ 894921 h 11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32381" h="1137481">
                  <a:moveTo>
                    <a:pt x="-303" y="894921"/>
                  </a:moveTo>
                  <a:cubicBezTo>
                    <a:pt x="-303" y="894921"/>
                    <a:pt x="508338" y="560603"/>
                    <a:pt x="539440" y="517455"/>
                  </a:cubicBezTo>
                  <a:cubicBezTo>
                    <a:pt x="555415" y="494173"/>
                    <a:pt x="574281" y="473000"/>
                    <a:pt x="595579" y="454465"/>
                  </a:cubicBezTo>
                  <a:cubicBezTo>
                    <a:pt x="595579" y="454465"/>
                    <a:pt x="610067" y="329903"/>
                    <a:pt x="647467" y="265496"/>
                  </a:cubicBezTo>
                  <a:cubicBezTo>
                    <a:pt x="684867" y="201090"/>
                    <a:pt x="699355" y="153375"/>
                    <a:pt x="715968" y="120148"/>
                  </a:cubicBezTo>
                  <a:cubicBezTo>
                    <a:pt x="732582" y="86921"/>
                    <a:pt x="811476" y="62040"/>
                    <a:pt x="834074" y="49284"/>
                  </a:cubicBezTo>
                  <a:cubicBezTo>
                    <a:pt x="856671" y="36529"/>
                    <a:pt x="896434" y="11963"/>
                    <a:pt x="919267" y="11963"/>
                  </a:cubicBezTo>
                  <a:cubicBezTo>
                    <a:pt x="936692" y="13341"/>
                    <a:pt x="953660" y="18270"/>
                    <a:pt x="969108" y="26451"/>
                  </a:cubicBezTo>
                  <a:cubicBezTo>
                    <a:pt x="969108" y="26451"/>
                    <a:pt x="1045955" y="-12918"/>
                    <a:pt x="1081230" y="11963"/>
                  </a:cubicBezTo>
                  <a:cubicBezTo>
                    <a:pt x="1081230" y="11963"/>
                    <a:pt x="1168470" y="16057"/>
                    <a:pt x="1189178" y="14010"/>
                  </a:cubicBezTo>
                  <a:cubicBezTo>
                    <a:pt x="1209886" y="11963"/>
                    <a:pt x="1241145" y="26451"/>
                    <a:pt x="1241145" y="26451"/>
                  </a:cubicBezTo>
                  <a:cubicBezTo>
                    <a:pt x="1241145" y="26451"/>
                    <a:pt x="1293033" y="-10792"/>
                    <a:pt x="1328307" y="3696"/>
                  </a:cubicBezTo>
                  <a:cubicBezTo>
                    <a:pt x="1363581" y="18183"/>
                    <a:pt x="1380431" y="24404"/>
                    <a:pt x="1381375" y="45190"/>
                  </a:cubicBezTo>
                  <a:cubicBezTo>
                    <a:pt x="1382320" y="65977"/>
                    <a:pt x="1372636" y="136525"/>
                    <a:pt x="1372636" y="136525"/>
                  </a:cubicBezTo>
                  <a:lnTo>
                    <a:pt x="1355313" y="136525"/>
                  </a:lnTo>
                  <a:cubicBezTo>
                    <a:pt x="1355313" y="136525"/>
                    <a:pt x="1297205" y="212192"/>
                    <a:pt x="1290985" y="227309"/>
                  </a:cubicBezTo>
                  <a:cubicBezTo>
                    <a:pt x="1284765" y="242427"/>
                    <a:pt x="1251617" y="325494"/>
                    <a:pt x="1251617" y="325494"/>
                  </a:cubicBezTo>
                  <a:cubicBezTo>
                    <a:pt x="1251617" y="325494"/>
                    <a:pt x="1295158" y="292267"/>
                    <a:pt x="1322480" y="267386"/>
                  </a:cubicBezTo>
                  <a:cubicBezTo>
                    <a:pt x="1349802" y="242505"/>
                    <a:pt x="1397202" y="195184"/>
                    <a:pt x="1446963" y="182586"/>
                  </a:cubicBezTo>
                  <a:cubicBezTo>
                    <a:pt x="1496725" y="169988"/>
                    <a:pt x="1532078" y="198334"/>
                    <a:pt x="1532078" y="227703"/>
                  </a:cubicBezTo>
                  <a:cubicBezTo>
                    <a:pt x="1532078" y="227703"/>
                    <a:pt x="1473970" y="274000"/>
                    <a:pt x="1461215" y="288488"/>
                  </a:cubicBezTo>
                  <a:cubicBezTo>
                    <a:pt x="1448459" y="302975"/>
                    <a:pt x="1426256" y="340454"/>
                    <a:pt x="1401217" y="367225"/>
                  </a:cubicBezTo>
                  <a:cubicBezTo>
                    <a:pt x="1376179" y="393995"/>
                    <a:pt x="1318464" y="506668"/>
                    <a:pt x="1268388" y="560524"/>
                  </a:cubicBezTo>
                  <a:cubicBezTo>
                    <a:pt x="1218311" y="614380"/>
                    <a:pt x="1000682" y="730833"/>
                    <a:pt x="950605" y="747446"/>
                  </a:cubicBezTo>
                  <a:cubicBezTo>
                    <a:pt x="950605" y="747446"/>
                    <a:pt x="647467" y="959249"/>
                    <a:pt x="514559" y="1137825"/>
                  </a:cubicBezTo>
                  <a:cubicBezTo>
                    <a:pt x="514559" y="1137904"/>
                    <a:pt x="153156" y="1140029"/>
                    <a:pt x="-303" y="894921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4" name="Freeform: Shape 2373">
              <a:extLst>
                <a:ext uri="{FF2B5EF4-FFF2-40B4-BE49-F238E27FC236}">
                  <a16:creationId xmlns:a16="http://schemas.microsoft.com/office/drawing/2014/main" id="{3FFE647D-CC9D-95D9-714D-D9899E9A22C3}"/>
                </a:ext>
              </a:extLst>
            </p:cNvPr>
            <p:cNvSpPr/>
            <p:nvPr/>
          </p:nvSpPr>
          <p:spPr>
            <a:xfrm>
              <a:off x="-2393360" y="3527664"/>
              <a:ext cx="426755" cy="337013"/>
            </a:xfrm>
            <a:custGeom>
              <a:avLst/>
              <a:gdLst>
                <a:gd name="connsiteX0" fmla="*/ 379210 w 426755"/>
                <a:gd name="connsiteY0" fmla="*/ 5407 h 337013"/>
                <a:gd name="connsiteX1" fmla="*/ 426452 w 426755"/>
                <a:gd name="connsiteY1" fmla="*/ 13281 h 337013"/>
                <a:gd name="connsiteX2" fmla="*/ 344093 w 426755"/>
                <a:gd name="connsiteY2" fmla="*/ 51389 h 337013"/>
                <a:gd name="connsiteX3" fmla="*/ -303 w 426755"/>
                <a:gd name="connsiteY3" fmla="*/ 337363 h 337013"/>
                <a:gd name="connsiteX4" fmla="*/ 182524 w 426755"/>
                <a:gd name="connsiteY4" fmla="*/ 136583 h 337013"/>
                <a:gd name="connsiteX5" fmla="*/ 328582 w 426755"/>
                <a:gd name="connsiteY5" fmla="*/ 13438 h 337013"/>
                <a:gd name="connsiteX6" fmla="*/ 379210 w 426755"/>
                <a:gd name="connsiteY6" fmla="*/ 5407 h 33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55" h="337013">
                  <a:moveTo>
                    <a:pt x="379210" y="5407"/>
                  </a:moveTo>
                  <a:cubicBezTo>
                    <a:pt x="383540" y="9816"/>
                    <a:pt x="401256" y="12493"/>
                    <a:pt x="426452" y="13281"/>
                  </a:cubicBezTo>
                  <a:cubicBezTo>
                    <a:pt x="399784" y="27611"/>
                    <a:pt x="372281" y="40335"/>
                    <a:pt x="344093" y="51389"/>
                  </a:cubicBezTo>
                  <a:cubicBezTo>
                    <a:pt x="344093" y="51389"/>
                    <a:pt x="145833" y="189888"/>
                    <a:pt x="-303" y="337363"/>
                  </a:cubicBezTo>
                  <a:cubicBezTo>
                    <a:pt x="50010" y="257287"/>
                    <a:pt x="146620" y="157369"/>
                    <a:pt x="182524" y="136583"/>
                  </a:cubicBezTo>
                  <a:cubicBezTo>
                    <a:pt x="232523" y="107450"/>
                    <a:pt x="328582" y="13438"/>
                    <a:pt x="328582" y="13438"/>
                  </a:cubicBezTo>
                  <a:cubicBezTo>
                    <a:pt x="328582" y="13438"/>
                    <a:pt x="364801" y="-9553"/>
                    <a:pt x="379210" y="5407"/>
                  </a:cubicBezTo>
                  <a:close/>
                </a:path>
              </a:pathLst>
            </a:custGeom>
            <a:solidFill>
              <a:srgbClr val="92E3A9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5" name="Freeform: Shape 2374">
              <a:extLst>
                <a:ext uri="{FF2B5EF4-FFF2-40B4-BE49-F238E27FC236}">
                  <a16:creationId xmlns:a16="http://schemas.microsoft.com/office/drawing/2014/main" id="{81C5F17A-F1E2-E71E-F771-0B12AAC7D218}"/>
                </a:ext>
              </a:extLst>
            </p:cNvPr>
            <p:cNvSpPr/>
            <p:nvPr/>
          </p:nvSpPr>
          <p:spPr>
            <a:xfrm>
              <a:off x="-2930504" y="2830353"/>
              <a:ext cx="1321208" cy="848425"/>
            </a:xfrm>
            <a:custGeom>
              <a:avLst/>
              <a:gdLst>
                <a:gd name="connsiteX0" fmla="*/ 1252719 w 1321208"/>
                <a:gd name="connsiteY0" fmla="*/ 268325 h 848425"/>
                <a:gd name="connsiteX1" fmla="*/ 1320906 w 1321208"/>
                <a:gd name="connsiteY1" fmla="*/ 210611 h 848425"/>
                <a:gd name="connsiteX2" fmla="*/ 1259176 w 1321208"/>
                <a:gd name="connsiteY2" fmla="*/ 305725 h 848425"/>
                <a:gd name="connsiteX3" fmla="*/ 1159495 w 1321208"/>
                <a:gd name="connsiteY3" fmla="*/ 465562 h 848425"/>
                <a:gd name="connsiteX4" fmla="*/ 1171778 w 1321208"/>
                <a:gd name="connsiteY4" fmla="*/ 326433 h 848425"/>
                <a:gd name="connsiteX5" fmla="*/ 1185241 w 1321208"/>
                <a:gd name="connsiteY5" fmla="*/ 233209 h 848425"/>
                <a:gd name="connsiteX6" fmla="*/ 1217603 w 1321208"/>
                <a:gd name="connsiteY6" fmla="*/ 199824 h 848425"/>
                <a:gd name="connsiteX7" fmla="*/ 1285946 w 1321208"/>
                <a:gd name="connsiteY7" fmla="*/ 68648 h 848425"/>
                <a:gd name="connsiteX8" fmla="*/ 1215556 w 1321208"/>
                <a:gd name="connsiteY8" fmla="*/ 27469 h 848425"/>
                <a:gd name="connsiteX9" fmla="*/ 1159495 w 1321208"/>
                <a:gd name="connsiteY9" fmla="*/ 68648 h 848425"/>
                <a:gd name="connsiteX10" fmla="*/ 1069183 w 1321208"/>
                <a:gd name="connsiteY10" fmla="*/ 124315 h 848425"/>
                <a:gd name="connsiteX11" fmla="*/ 1025405 w 1321208"/>
                <a:gd name="connsiteY11" fmla="*/ 210926 h 848425"/>
                <a:gd name="connsiteX12" fmla="*/ 1050286 w 1321208"/>
                <a:gd name="connsiteY12" fmla="*/ 115261 h 848425"/>
                <a:gd name="connsiteX13" fmla="*/ 1109103 w 1321208"/>
                <a:gd name="connsiteY13" fmla="*/ 71168 h 848425"/>
                <a:gd name="connsiteX14" fmla="*/ 1050286 w 1321208"/>
                <a:gd name="connsiteY14" fmla="*/ 41248 h 848425"/>
                <a:gd name="connsiteX15" fmla="*/ 959739 w 1321208"/>
                <a:gd name="connsiteY15" fmla="*/ 24398 h 848425"/>
                <a:gd name="connsiteX16" fmla="*/ 899741 w 1321208"/>
                <a:gd name="connsiteY16" fmla="*/ 60302 h 848425"/>
                <a:gd name="connsiteX17" fmla="*/ 828877 w 1321208"/>
                <a:gd name="connsiteY17" fmla="*/ 54003 h 848425"/>
                <a:gd name="connsiteX18" fmla="*/ 771557 w 1321208"/>
                <a:gd name="connsiteY18" fmla="*/ 77230 h 848425"/>
                <a:gd name="connsiteX19" fmla="*/ 675419 w 1321208"/>
                <a:gd name="connsiteY19" fmla="*/ 115261 h 848425"/>
                <a:gd name="connsiteX20" fmla="*/ 579832 w 1321208"/>
                <a:gd name="connsiteY20" fmla="*/ 305332 h 848425"/>
                <a:gd name="connsiteX21" fmla="*/ 649908 w 1321208"/>
                <a:gd name="connsiteY21" fmla="*/ 211399 h 848425"/>
                <a:gd name="connsiteX22" fmla="*/ 513378 w 1321208"/>
                <a:gd name="connsiteY22" fmla="*/ 482963 h 848425"/>
                <a:gd name="connsiteX23" fmla="*/ 403146 w 1321208"/>
                <a:gd name="connsiteY23" fmla="*/ 600202 h 848425"/>
                <a:gd name="connsiteX24" fmla="*/ -303 w 1321208"/>
                <a:gd name="connsiteY24" fmla="*/ 848775 h 848425"/>
                <a:gd name="connsiteX25" fmla="*/ 469364 w 1321208"/>
                <a:gd name="connsiteY25" fmla="*/ 517607 h 848425"/>
                <a:gd name="connsiteX26" fmla="*/ 525425 w 1321208"/>
                <a:gd name="connsiteY26" fmla="*/ 454617 h 848425"/>
                <a:gd name="connsiteX27" fmla="*/ 577391 w 1321208"/>
                <a:gd name="connsiteY27" fmla="*/ 265648 h 848425"/>
                <a:gd name="connsiteX28" fmla="*/ 645892 w 1321208"/>
                <a:gd name="connsiteY28" fmla="*/ 120221 h 848425"/>
                <a:gd name="connsiteX29" fmla="*/ 763998 w 1321208"/>
                <a:gd name="connsiteY29" fmla="*/ 49357 h 848425"/>
                <a:gd name="connsiteX30" fmla="*/ 849192 w 1321208"/>
                <a:gd name="connsiteY30" fmla="*/ 11957 h 848425"/>
                <a:gd name="connsiteX31" fmla="*/ 899032 w 1321208"/>
                <a:gd name="connsiteY31" fmla="*/ 26524 h 848425"/>
                <a:gd name="connsiteX32" fmla="*/ 1011154 w 1321208"/>
                <a:gd name="connsiteY32" fmla="*/ 11957 h 848425"/>
                <a:gd name="connsiteX33" fmla="*/ 1119103 w 1321208"/>
                <a:gd name="connsiteY33" fmla="*/ 14005 h 848425"/>
                <a:gd name="connsiteX34" fmla="*/ 1171069 w 1321208"/>
                <a:gd name="connsiteY34" fmla="*/ 26524 h 848425"/>
                <a:gd name="connsiteX35" fmla="*/ 1258231 w 1321208"/>
                <a:gd name="connsiteY35" fmla="*/ 3690 h 848425"/>
                <a:gd name="connsiteX36" fmla="*/ 1311300 w 1321208"/>
                <a:gd name="connsiteY36" fmla="*/ 45184 h 848425"/>
                <a:gd name="connsiteX37" fmla="*/ 1302560 w 1321208"/>
                <a:gd name="connsiteY37" fmla="*/ 136520 h 848425"/>
                <a:gd name="connsiteX38" fmla="*/ 1285238 w 1321208"/>
                <a:gd name="connsiteY38" fmla="*/ 136520 h 848425"/>
                <a:gd name="connsiteX39" fmla="*/ 1220910 w 1321208"/>
                <a:gd name="connsiteY39" fmla="*/ 227303 h 848425"/>
                <a:gd name="connsiteX40" fmla="*/ 1181541 w 1321208"/>
                <a:gd name="connsiteY40" fmla="*/ 325489 h 848425"/>
                <a:gd name="connsiteX41" fmla="*/ 1252719 w 1321208"/>
                <a:gd name="connsiteY41" fmla="*/ 268325 h 84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321208" h="848425">
                  <a:moveTo>
                    <a:pt x="1252719" y="268325"/>
                  </a:moveTo>
                  <a:cubicBezTo>
                    <a:pt x="1273986" y="247421"/>
                    <a:pt x="1296773" y="228130"/>
                    <a:pt x="1320906" y="210611"/>
                  </a:cubicBezTo>
                  <a:cubicBezTo>
                    <a:pt x="1295277" y="238736"/>
                    <a:pt x="1274427" y="270869"/>
                    <a:pt x="1259176" y="305725"/>
                  </a:cubicBezTo>
                  <a:cubicBezTo>
                    <a:pt x="1249570" y="357928"/>
                    <a:pt x="1159495" y="465562"/>
                    <a:pt x="1159495" y="465562"/>
                  </a:cubicBezTo>
                  <a:cubicBezTo>
                    <a:pt x="1188549" y="372180"/>
                    <a:pt x="1163589" y="353440"/>
                    <a:pt x="1171778" y="326433"/>
                  </a:cubicBezTo>
                  <a:cubicBezTo>
                    <a:pt x="1179966" y="299427"/>
                    <a:pt x="1185241" y="233209"/>
                    <a:pt x="1185241" y="233209"/>
                  </a:cubicBezTo>
                  <a:cubicBezTo>
                    <a:pt x="1185241" y="233209"/>
                    <a:pt x="1200989" y="206044"/>
                    <a:pt x="1217603" y="199824"/>
                  </a:cubicBezTo>
                  <a:cubicBezTo>
                    <a:pt x="1234216" y="193604"/>
                    <a:pt x="1277836" y="83529"/>
                    <a:pt x="1285946" y="68648"/>
                  </a:cubicBezTo>
                  <a:cubicBezTo>
                    <a:pt x="1294056" y="53767"/>
                    <a:pt x="1232169" y="29280"/>
                    <a:pt x="1215556" y="27469"/>
                  </a:cubicBezTo>
                  <a:cubicBezTo>
                    <a:pt x="1198942" y="25658"/>
                    <a:pt x="1192722" y="54397"/>
                    <a:pt x="1159495" y="68648"/>
                  </a:cubicBezTo>
                  <a:cubicBezTo>
                    <a:pt x="1126267" y="82900"/>
                    <a:pt x="1084537" y="109040"/>
                    <a:pt x="1069183" y="124315"/>
                  </a:cubicBezTo>
                  <a:cubicBezTo>
                    <a:pt x="1053829" y="139590"/>
                    <a:pt x="1027138" y="207147"/>
                    <a:pt x="1025405" y="210926"/>
                  </a:cubicBezTo>
                  <a:cubicBezTo>
                    <a:pt x="1026586" y="206202"/>
                    <a:pt x="1045404" y="130378"/>
                    <a:pt x="1050286" y="115261"/>
                  </a:cubicBezTo>
                  <a:cubicBezTo>
                    <a:pt x="1054380" y="102663"/>
                    <a:pt x="1094300" y="79435"/>
                    <a:pt x="1109103" y="71168"/>
                  </a:cubicBezTo>
                  <a:cubicBezTo>
                    <a:pt x="1084537" y="82585"/>
                    <a:pt x="1070758" y="60932"/>
                    <a:pt x="1050286" y="41248"/>
                  </a:cubicBezTo>
                  <a:cubicBezTo>
                    <a:pt x="1028318" y="20146"/>
                    <a:pt x="995564" y="13453"/>
                    <a:pt x="959739" y="24398"/>
                  </a:cubicBezTo>
                  <a:cubicBezTo>
                    <a:pt x="923913" y="35342"/>
                    <a:pt x="899898" y="62349"/>
                    <a:pt x="899741" y="60302"/>
                  </a:cubicBezTo>
                  <a:cubicBezTo>
                    <a:pt x="899584" y="58255"/>
                    <a:pt x="846200" y="48885"/>
                    <a:pt x="828877" y="54003"/>
                  </a:cubicBezTo>
                  <a:cubicBezTo>
                    <a:pt x="811556" y="59121"/>
                    <a:pt x="771557" y="77230"/>
                    <a:pt x="771557" y="77230"/>
                  </a:cubicBezTo>
                  <a:cubicBezTo>
                    <a:pt x="771557" y="77230"/>
                    <a:pt x="735180" y="56286"/>
                    <a:pt x="675419" y="115261"/>
                  </a:cubicBezTo>
                  <a:cubicBezTo>
                    <a:pt x="650459" y="139905"/>
                    <a:pt x="567392" y="327851"/>
                    <a:pt x="579832" y="305332"/>
                  </a:cubicBezTo>
                  <a:cubicBezTo>
                    <a:pt x="592272" y="282813"/>
                    <a:pt x="646522" y="215572"/>
                    <a:pt x="649908" y="211399"/>
                  </a:cubicBezTo>
                  <a:cubicBezTo>
                    <a:pt x="646050" y="220217"/>
                    <a:pt x="535897" y="467609"/>
                    <a:pt x="513378" y="482963"/>
                  </a:cubicBezTo>
                  <a:cubicBezTo>
                    <a:pt x="490859" y="498317"/>
                    <a:pt x="484324" y="554456"/>
                    <a:pt x="403146" y="600202"/>
                  </a:cubicBezTo>
                  <a:cubicBezTo>
                    <a:pt x="326141" y="643586"/>
                    <a:pt x="29145" y="830272"/>
                    <a:pt x="-303" y="848775"/>
                  </a:cubicBezTo>
                  <a:cubicBezTo>
                    <a:pt x="140322" y="755393"/>
                    <a:pt x="445506" y="550755"/>
                    <a:pt x="469364" y="517607"/>
                  </a:cubicBezTo>
                  <a:cubicBezTo>
                    <a:pt x="485332" y="494340"/>
                    <a:pt x="504166" y="473176"/>
                    <a:pt x="525425" y="454617"/>
                  </a:cubicBezTo>
                  <a:cubicBezTo>
                    <a:pt x="525425" y="454617"/>
                    <a:pt x="539991" y="329977"/>
                    <a:pt x="577391" y="265648"/>
                  </a:cubicBezTo>
                  <a:cubicBezTo>
                    <a:pt x="614791" y="201320"/>
                    <a:pt x="629279" y="153448"/>
                    <a:pt x="645892" y="120221"/>
                  </a:cubicBezTo>
                  <a:cubicBezTo>
                    <a:pt x="662506" y="86994"/>
                    <a:pt x="741401" y="62113"/>
                    <a:pt x="763998" y="49357"/>
                  </a:cubicBezTo>
                  <a:cubicBezTo>
                    <a:pt x="786596" y="36602"/>
                    <a:pt x="826358" y="11957"/>
                    <a:pt x="849192" y="11957"/>
                  </a:cubicBezTo>
                  <a:cubicBezTo>
                    <a:pt x="866624" y="13351"/>
                    <a:pt x="883592" y="18304"/>
                    <a:pt x="899032" y="26524"/>
                  </a:cubicBezTo>
                  <a:cubicBezTo>
                    <a:pt x="899032" y="26524"/>
                    <a:pt x="975880" y="-12845"/>
                    <a:pt x="1011154" y="11957"/>
                  </a:cubicBezTo>
                  <a:cubicBezTo>
                    <a:pt x="1011154" y="11957"/>
                    <a:pt x="1098395" y="16130"/>
                    <a:pt x="1119103" y="14005"/>
                  </a:cubicBezTo>
                  <a:cubicBezTo>
                    <a:pt x="1139810" y="11879"/>
                    <a:pt x="1171069" y="26524"/>
                    <a:pt x="1171069" y="26524"/>
                  </a:cubicBezTo>
                  <a:cubicBezTo>
                    <a:pt x="1171069" y="26524"/>
                    <a:pt x="1222957" y="-10798"/>
                    <a:pt x="1258231" y="3690"/>
                  </a:cubicBezTo>
                  <a:cubicBezTo>
                    <a:pt x="1293505" y="18178"/>
                    <a:pt x="1310355" y="24398"/>
                    <a:pt x="1311300" y="45184"/>
                  </a:cubicBezTo>
                  <a:cubicBezTo>
                    <a:pt x="1312244" y="65971"/>
                    <a:pt x="1302560" y="136520"/>
                    <a:pt x="1302560" y="136520"/>
                  </a:cubicBezTo>
                  <a:lnTo>
                    <a:pt x="1285238" y="136520"/>
                  </a:lnTo>
                  <a:cubicBezTo>
                    <a:pt x="1285238" y="136520"/>
                    <a:pt x="1227130" y="212186"/>
                    <a:pt x="1220910" y="227303"/>
                  </a:cubicBezTo>
                  <a:cubicBezTo>
                    <a:pt x="1214689" y="242421"/>
                    <a:pt x="1181541" y="325489"/>
                    <a:pt x="1181541" y="325489"/>
                  </a:cubicBezTo>
                  <a:cubicBezTo>
                    <a:pt x="1181541" y="325489"/>
                    <a:pt x="1225712" y="293285"/>
                    <a:pt x="1252719" y="268325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6" name="Freeform: Shape 2375">
              <a:extLst>
                <a:ext uri="{FF2B5EF4-FFF2-40B4-BE49-F238E27FC236}">
                  <a16:creationId xmlns:a16="http://schemas.microsoft.com/office/drawing/2014/main" id="{E42F0784-0DE8-4890-B5DB-2BEC9AEC1BAD}"/>
                </a:ext>
              </a:extLst>
            </p:cNvPr>
            <p:cNvSpPr/>
            <p:nvPr/>
          </p:nvSpPr>
          <p:spPr>
            <a:xfrm>
              <a:off x="-1570085" y="3055114"/>
              <a:ext cx="102521" cy="107779"/>
            </a:xfrm>
            <a:custGeom>
              <a:avLst/>
              <a:gdLst>
                <a:gd name="connsiteX0" fmla="*/ 102055 w 102521"/>
                <a:gd name="connsiteY0" fmla="*/ 3487 h 107779"/>
                <a:gd name="connsiteX1" fmla="*/ 31192 w 102521"/>
                <a:gd name="connsiteY1" fmla="*/ 64351 h 107779"/>
                <a:gd name="connsiteX2" fmla="*/ -303 w 102521"/>
                <a:gd name="connsiteY2" fmla="*/ 108129 h 107779"/>
                <a:gd name="connsiteX3" fmla="*/ 13004 w 102521"/>
                <a:gd name="connsiteY3" fmla="*/ 43565 h 107779"/>
                <a:gd name="connsiteX4" fmla="*/ 62844 w 102521"/>
                <a:gd name="connsiteY4" fmla="*/ 4196 h 107779"/>
                <a:gd name="connsiteX5" fmla="*/ 102213 w 102521"/>
                <a:gd name="connsiteY5" fmla="*/ 1204 h 107779"/>
                <a:gd name="connsiteX6" fmla="*/ 102055 w 102521"/>
                <a:gd name="connsiteY6" fmla="*/ 3487 h 10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521" h="107779">
                  <a:moveTo>
                    <a:pt x="102055" y="3487"/>
                  </a:moveTo>
                  <a:cubicBezTo>
                    <a:pt x="102055" y="3487"/>
                    <a:pt x="43947" y="49785"/>
                    <a:pt x="31192" y="64351"/>
                  </a:cubicBezTo>
                  <a:cubicBezTo>
                    <a:pt x="23712" y="73091"/>
                    <a:pt x="12610" y="90098"/>
                    <a:pt x="-303" y="108129"/>
                  </a:cubicBezTo>
                  <a:cubicBezTo>
                    <a:pt x="6177" y="87083"/>
                    <a:pt x="10633" y="65461"/>
                    <a:pt x="13004" y="43565"/>
                  </a:cubicBezTo>
                  <a:cubicBezTo>
                    <a:pt x="25247" y="25699"/>
                    <a:pt x="42632" y="11975"/>
                    <a:pt x="62844" y="4196"/>
                  </a:cubicBezTo>
                  <a:cubicBezTo>
                    <a:pt x="75607" y="440"/>
                    <a:pt x="89024" y="-583"/>
                    <a:pt x="102213" y="1204"/>
                  </a:cubicBezTo>
                  <a:cubicBezTo>
                    <a:pt x="102236" y="1968"/>
                    <a:pt x="102181" y="2732"/>
                    <a:pt x="102055" y="3487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7" name="Freeform: Shape 2376">
              <a:extLst>
                <a:ext uri="{FF2B5EF4-FFF2-40B4-BE49-F238E27FC236}">
                  <a16:creationId xmlns:a16="http://schemas.microsoft.com/office/drawing/2014/main" id="{4B9FBF6D-7B10-771E-1036-13498FDF5049}"/>
                </a:ext>
              </a:extLst>
            </p:cNvPr>
            <p:cNvSpPr/>
            <p:nvPr/>
          </p:nvSpPr>
          <p:spPr>
            <a:xfrm>
              <a:off x="-3000108" y="2830820"/>
              <a:ext cx="1532381" cy="1137475"/>
            </a:xfrm>
            <a:custGeom>
              <a:avLst/>
              <a:gdLst>
                <a:gd name="connsiteX0" fmla="*/ -303 w 1532381"/>
                <a:gd name="connsiteY0" fmla="*/ 894921 h 1137475"/>
                <a:gd name="connsiteX1" fmla="*/ 539440 w 1532381"/>
                <a:gd name="connsiteY1" fmla="*/ 517455 h 1137475"/>
                <a:gd name="connsiteX2" fmla="*/ 595579 w 1532381"/>
                <a:gd name="connsiteY2" fmla="*/ 454465 h 1137475"/>
                <a:gd name="connsiteX3" fmla="*/ 647467 w 1532381"/>
                <a:gd name="connsiteY3" fmla="*/ 265496 h 1137475"/>
                <a:gd name="connsiteX4" fmla="*/ 715968 w 1532381"/>
                <a:gd name="connsiteY4" fmla="*/ 120148 h 1137475"/>
                <a:gd name="connsiteX5" fmla="*/ 834074 w 1532381"/>
                <a:gd name="connsiteY5" fmla="*/ 49284 h 1137475"/>
                <a:gd name="connsiteX6" fmla="*/ 919267 w 1532381"/>
                <a:gd name="connsiteY6" fmla="*/ 11963 h 1137475"/>
                <a:gd name="connsiteX7" fmla="*/ 969108 w 1532381"/>
                <a:gd name="connsiteY7" fmla="*/ 26451 h 1137475"/>
                <a:gd name="connsiteX8" fmla="*/ 1081230 w 1532381"/>
                <a:gd name="connsiteY8" fmla="*/ 11963 h 1137475"/>
                <a:gd name="connsiteX9" fmla="*/ 1189178 w 1532381"/>
                <a:gd name="connsiteY9" fmla="*/ 14010 h 1137475"/>
                <a:gd name="connsiteX10" fmla="*/ 1241145 w 1532381"/>
                <a:gd name="connsiteY10" fmla="*/ 26451 h 1137475"/>
                <a:gd name="connsiteX11" fmla="*/ 1328307 w 1532381"/>
                <a:gd name="connsiteY11" fmla="*/ 3696 h 1137475"/>
                <a:gd name="connsiteX12" fmla="*/ 1381375 w 1532381"/>
                <a:gd name="connsiteY12" fmla="*/ 45190 h 1137475"/>
                <a:gd name="connsiteX13" fmla="*/ 1372636 w 1532381"/>
                <a:gd name="connsiteY13" fmla="*/ 136525 h 1137475"/>
                <a:gd name="connsiteX14" fmla="*/ 1355313 w 1532381"/>
                <a:gd name="connsiteY14" fmla="*/ 136525 h 1137475"/>
                <a:gd name="connsiteX15" fmla="*/ 1290985 w 1532381"/>
                <a:gd name="connsiteY15" fmla="*/ 227309 h 1137475"/>
                <a:gd name="connsiteX16" fmla="*/ 1251617 w 1532381"/>
                <a:gd name="connsiteY16" fmla="*/ 325494 h 1137475"/>
                <a:gd name="connsiteX17" fmla="*/ 1322480 w 1532381"/>
                <a:gd name="connsiteY17" fmla="*/ 267386 h 1137475"/>
                <a:gd name="connsiteX18" fmla="*/ 1446963 w 1532381"/>
                <a:gd name="connsiteY18" fmla="*/ 182586 h 1137475"/>
                <a:gd name="connsiteX19" fmla="*/ 1532078 w 1532381"/>
                <a:gd name="connsiteY19" fmla="*/ 227703 h 1137475"/>
                <a:gd name="connsiteX20" fmla="*/ 1461215 w 1532381"/>
                <a:gd name="connsiteY20" fmla="*/ 288488 h 1137475"/>
                <a:gd name="connsiteX21" fmla="*/ 1401217 w 1532381"/>
                <a:gd name="connsiteY21" fmla="*/ 367225 h 1137475"/>
                <a:gd name="connsiteX22" fmla="*/ 1268388 w 1532381"/>
                <a:gd name="connsiteY22" fmla="*/ 560524 h 1137475"/>
                <a:gd name="connsiteX23" fmla="*/ 950605 w 1532381"/>
                <a:gd name="connsiteY23" fmla="*/ 747446 h 1137475"/>
                <a:gd name="connsiteX24" fmla="*/ 514559 w 1532381"/>
                <a:gd name="connsiteY24" fmla="*/ 1137825 h 113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32381" h="1137475">
                  <a:moveTo>
                    <a:pt x="-303" y="894921"/>
                  </a:moveTo>
                  <a:cubicBezTo>
                    <a:pt x="-303" y="894921"/>
                    <a:pt x="508338" y="560603"/>
                    <a:pt x="539440" y="517455"/>
                  </a:cubicBezTo>
                  <a:cubicBezTo>
                    <a:pt x="555415" y="494173"/>
                    <a:pt x="574281" y="473000"/>
                    <a:pt x="595579" y="454465"/>
                  </a:cubicBezTo>
                  <a:cubicBezTo>
                    <a:pt x="595579" y="454465"/>
                    <a:pt x="610067" y="329903"/>
                    <a:pt x="647467" y="265496"/>
                  </a:cubicBezTo>
                  <a:cubicBezTo>
                    <a:pt x="684867" y="201090"/>
                    <a:pt x="699355" y="153375"/>
                    <a:pt x="715968" y="120148"/>
                  </a:cubicBezTo>
                  <a:cubicBezTo>
                    <a:pt x="732582" y="86921"/>
                    <a:pt x="811476" y="62040"/>
                    <a:pt x="834074" y="49284"/>
                  </a:cubicBezTo>
                  <a:cubicBezTo>
                    <a:pt x="856671" y="36529"/>
                    <a:pt x="896434" y="11963"/>
                    <a:pt x="919267" y="11963"/>
                  </a:cubicBezTo>
                  <a:cubicBezTo>
                    <a:pt x="936692" y="13341"/>
                    <a:pt x="953660" y="18270"/>
                    <a:pt x="969108" y="26451"/>
                  </a:cubicBezTo>
                  <a:cubicBezTo>
                    <a:pt x="969108" y="26451"/>
                    <a:pt x="1045955" y="-12918"/>
                    <a:pt x="1081230" y="11963"/>
                  </a:cubicBezTo>
                  <a:cubicBezTo>
                    <a:pt x="1081230" y="11963"/>
                    <a:pt x="1168470" y="16057"/>
                    <a:pt x="1189178" y="14010"/>
                  </a:cubicBezTo>
                  <a:cubicBezTo>
                    <a:pt x="1209886" y="11963"/>
                    <a:pt x="1241145" y="26451"/>
                    <a:pt x="1241145" y="26451"/>
                  </a:cubicBezTo>
                  <a:cubicBezTo>
                    <a:pt x="1241145" y="26451"/>
                    <a:pt x="1293033" y="-10792"/>
                    <a:pt x="1328307" y="3696"/>
                  </a:cubicBezTo>
                  <a:cubicBezTo>
                    <a:pt x="1363581" y="18183"/>
                    <a:pt x="1380431" y="24404"/>
                    <a:pt x="1381375" y="45190"/>
                  </a:cubicBezTo>
                  <a:cubicBezTo>
                    <a:pt x="1382320" y="65977"/>
                    <a:pt x="1372636" y="136525"/>
                    <a:pt x="1372636" y="136525"/>
                  </a:cubicBezTo>
                  <a:lnTo>
                    <a:pt x="1355313" y="136525"/>
                  </a:lnTo>
                  <a:cubicBezTo>
                    <a:pt x="1355313" y="136525"/>
                    <a:pt x="1297205" y="212192"/>
                    <a:pt x="1290985" y="227309"/>
                  </a:cubicBezTo>
                  <a:cubicBezTo>
                    <a:pt x="1284765" y="242427"/>
                    <a:pt x="1251617" y="325494"/>
                    <a:pt x="1251617" y="325494"/>
                  </a:cubicBezTo>
                  <a:cubicBezTo>
                    <a:pt x="1251617" y="325494"/>
                    <a:pt x="1295158" y="292267"/>
                    <a:pt x="1322480" y="267386"/>
                  </a:cubicBezTo>
                  <a:cubicBezTo>
                    <a:pt x="1349802" y="242505"/>
                    <a:pt x="1397202" y="195184"/>
                    <a:pt x="1446963" y="182586"/>
                  </a:cubicBezTo>
                  <a:cubicBezTo>
                    <a:pt x="1496725" y="169988"/>
                    <a:pt x="1532078" y="198334"/>
                    <a:pt x="1532078" y="227703"/>
                  </a:cubicBezTo>
                  <a:cubicBezTo>
                    <a:pt x="1532078" y="227703"/>
                    <a:pt x="1473970" y="274000"/>
                    <a:pt x="1461215" y="288488"/>
                  </a:cubicBezTo>
                  <a:cubicBezTo>
                    <a:pt x="1448459" y="302975"/>
                    <a:pt x="1426256" y="340454"/>
                    <a:pt x="1401217" y="367225"/>
                  </a:cubicBezTo>
                  <a:cubicBezTo>
                    <a:pt x="1376179" y="393995"/>
                    <a:pt x="1318464" y="506668"/>
                    <a:pt x="1268388" y="560524"/>
                  </a:cubicBezTo>
                  <a:cubicBezTo>
                    <a:pt x="1218311" y="614380"/>
                    <a:pt x="1000682" y="730833"/>
                    <a:pt x="950605" y="747446"/>
                  </a:cubicBezTo>
                  <a:cubicBezTo>
                    <a:pt x="950605" y="747446"/>
                    <a:pt x="647467" y="959249"/>
                    <a:pt x="514559" y="1137825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8" name="Freeform: Shape 2377">
              <a:extLst>
                <a:ext uri="{FF2B5EF4-FFF2-40B4-BE49-F238E27FC236}">
                  <a16:creationId xmlns:a16="http://schemas.microsoft.com/office/drawing/2014/main" id="{FCE455E4-4AE6-6D3E-C611-5B0BC8CBEBF0}"/>
                </a:ext>
              </a:extLst>
            </p:cNvPr>
            <p:cNvSpPr/>
            <p:nvPr/>
          </p:nvSpPr>
          <p:spPr>
            <a:xfrm>
              <a:off x="-1760550" y="3156437"/>
              <a:ext cx="15619" cy="118105"/>
            </a:xfrm>
            <a:custGeom>
              <a:avLst/>
              <a:gdLst>
                <a:gd name="connsiteX0" fmla="*/ 12216 w 15619"/>
                <a:gd name="connsiteY0" fmla="*/ 349 h 118105"/>
                <a:gd name="connsiteX1" fmla="*/ -303 w 15619"/>
                <a:gd name="connsiteY1" fmla="*/ 118455 h 11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619" h="118105">
                  <a:moveTo>
                    <a:pt x="12216" y="349"/>
                  </a:moveTo>
                  <a:cubicBezTo>
                    <a:pt x="12216" y="349"/>
                    <a:pt x="24657" y="62630"/>
                    <a:pt x="-303" y="118455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9" name="Freeform: Shape 2378">
              <a:extLst>
                <a:ext uri="{FF2B5EF4-FFF2-40B4-BE49-F238E27FC236}">
                  <a16:creationId xmlns:a16="http://schemas.microsoft.com/office/drawing/2014/main" id="{9B9CF7B2-F4EB-7800-38F9-B772DC6ADD4D}"/>
                </a:ext>
              </a:extLst>
            </p:cNvPr>
            <p:cNvSpPr/>
            <p:nvPr/>
          </p:nvSpPr>
          <p:spPr>
            <a:xfrm>
              <a:off x="-1829051" y="2857394"/>
              <a:ext cx="70863" cy="47793"/>
            </a:xfrm>
            <a:custGeom>
              <a:avLst/>
              <a:gdLst>
                <a:gd name="connsiteX0" fmla="*/ -303 w 70863"/>
                <a:gd name="connsiteY0" fmla="*/ 48142 h 47793"/>
                <a:gd name="connsiteX1" fmla="*/ 70560 w 70863"/>
                <a:gd name="connsiteY1" fmla="*/ 349 h 47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863" h="47793">
                  <a:moveTo>
                    <a:pt x="-303" y="48142"/>
                  </a:moveTo>
                  <a:cubicBezTo>
                    <a:pt x="25783" y="36214"/>
                    <a:pt x="49727" y="20065"/>
                    <a:pt x="70560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0" name="Freeform: Shape 2379">
              <a:extLst>
                <a:ext uri="{FF2B5EF4-FFF2-40B4-BE49-F238E27FC236}">
                  <a16:creationId xmlns:a16="http://schemas.microsoft.com/office/drawing/2014/main" id="{B8529E34-6386-585F-C25C-302E9C17F853}"/>
                </a:ext>
              </a:extLst>
            </p:cNvPr>
            <p:cNvSpPr/>
            <p:nvPr/>
          </p:nvSpPr>
          <p:spPr>
            <a:xfrm>
              <a:off x="-1644255" y="2923848"/>
              <a:ext cx="13542" cy="43620"/>
            </a:xfrm>
            <a:custGeom>
              <a:avLst/>
              <a:gdLst>
                <a:gd name="connsiteX0" fmla="*/ -303 w 13542"/>
                <a:gd name="connsiteY0" fmla="*/ 43969 h 43620"/>
                <a:gd name="connsiteX1" fmla="*/ 13240 w 13542"/>
                <a:gd name="connsiteY1" fmla="*/ 349 h 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42" h="43620">
                  <a:moveTo>
                    <a:pt x="-303" y="43969"/>
                  </a:moveTo>
                  <a:cubicBezTo>
                    <a:pt x="6405" y="30206"/>
                    <a:pt x="10980" y="15498"/>
                    <a:pt x="13240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1" name="Freeform: Shape 2380">
              <a:extLst>
                <a:ext uri="{FF2B5EF4-FFF2-40B4-BE49-F238E27FC236}">
                  <a16:creationId xmlns:a16="http://schemas.microsoft.com/office/drawing/2014/main" id="{478B0013-087B-BC02-CD3B-8E60D79919FB}"/>
                </a:ext>
              </a:extLst>
            </p:cNvPr>
            <p:cNvSpPr/>
            <p:nvPr/>
          </p:nvSpPr>
          <p:spPr>
            <a:xfrm>
              <a:off x="-1987942" y="2842876"/>
              <a:ext cx="69603" cy="23651"/>
            </a:xfrm>
            <a:custGeom>
              <a:avLst/>
              <a:gdLst>
                <a:gd name="connsiteX0" fmla="*/ 69301 w 69603"/>
                <a:gd name="connsiteY0" fmla="*/ 379 h 23651"/>
                <a:gd name="connsiteX1" fmla="*/ -303 w 69603"/>
                <a:gd name="connsiteY1" fmla="*/ 24000 h 23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603" h="23651">
                  <a:moveTo>
                    <a:pt x="69301" y="379"/>
                  </a:moveTo>
                  <a:cubicBezTo>
                    <a:pt x="44034" y="-219"/>
                    <a:pt x="19381" y="8151"/>
                    <a:pt x="-303" y="24000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2" name="Freeform: Shape 2381">
              <a:extLst>
                <a:ext uri="{FF2B5EF4-FFF2-40B4-BE49-F238E27FC236}">
                  <a16:creationId xmlns:a16="http://schemas.microsoft.com/office/drawing/2014/main" id="{0350D2A1-5237-6B95-D25A-AE73A76806E2}"/>
                </a:ext>
              </a:extLst>
            </p:cNvPr>
            <p:cNvSpPr/>
            <p:nvPr/>
          </p:nvSpPr>
          <p:spPr>
            <a:xfrm>
              <a:off x="-2171715" y="2857394"/>
              <a:ext cx="141254" cy="66454"/>
            </a:xfrm>
            <a:custGeom>
              <a:avLst/>
              <a:gdLst>
                <a:gd name="connsiteX0" fmla="*/ 140951 w 141254"/>
                <a:gd name="connsiteY0" fmla="*/ 349 h 66454"/>
                <a:gd name="connsiteX1" fmla="*/ 56860 w 141254"/>
                <a:gd name="connsiteY1" fmla="*/ 29482 h 66454"/>
                <a:gd name="connsiteX2" fmla="*/ -303 w 141254"/>
                <a:gd name="connsiteY2" fmla="*/ 66803 h 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54" h="66454">
                  <a:moveTo>
                    <a:pt x="140951" y="349"/>
                  </a:moveTo>
                  <a:cubicBezTo>
                    <a:pt x="140951" y="349"/>
                    <a:pt x="78671" y="29482"/>
                    <a:pt x="56860" y="29482"/>
                  </a:cubicBezTo>
                  <a:cubicBezTo>
                    <a:pt x="35050" y="29482"/>
                    <a:pt x="-303" y="58536"/>
                    <a:pt x="-303" y="6680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A8B1D095-754E-28FE-0ABC-F1C73FE425C1}"/>
                </a:ext>
              </a:extLst>
            </p:cNvPr>
            <p:cNvSpPr/>
            <p:nvPr/>
          </p:nvSpPr>
          <p:spPr>
            <a:xfrm>
              <a:off x="-2404225" y="3194861"/>
              <a:ext cx="44643" cy="90311"/>
            </a:xfrm>
            <a:custGeom>
              <a:avLst/>
              <a:gdLst>
                <a:gd name="connsiteX0" fmla="*/ -303 w 44643"/>
                <a:gd name="connsiteY0" fmla="*/ 90661 h 90311"/>
                <a:gd name="connsiteX1" fmla="*/ 44341 w 44643"/>
                <a:gd name="connsiteY1" fmla="*/ 349 h 9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643" h="90311">
                  <a:moveTo>
                    <a:pt x="-303" y="90661"/>
                  </a:moveTo>
                  <a:cubicBezTo>
                    <a:pt x="18058" y="62402"/>
                    <a:pt x="33042" y="32096"/>
                    <a:pt x="44341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4" name="Freeform: Shape 2383">
              <a:extLst>
                <a:ext uri="{FF2B5EF4-FFF2-40B4-BE49-F238E27FC236}">
                  <a16:creationId xmlns:a16="http://schemas.microsoft.com/office/drawing/2014/main" id="{DC76E781-AAF2-F2F4-EEDE-842EB219779E}"/>
                </a:ext>
              </a:extLst>
            </p:cNvPr>
            <p:cNvSpPr/>
            <p:nvPr/>
          </p:nvSpPr>
          <p:spPr>
            <a:xfrm>
              <a:off x="-1943928" y="2923848"/>
              <a:ext cx="128734" cy="192118"/>
            </a:xfrm>
            <a:custGeom>
              <a:avLst/>
              <a:gdLst>
                <a:gd name="connsiteX0" fmla="*/ 128432 w 128734"/>
                <a:gd name="connsiteY0" fmla="*/ 349 h 192118"/>
                <a:gd name="connsiteX1" fmla="*/ 75521 w 128734"/>
                <a:gd name="connsiteY1" fmla="*/ 43969 h 192118"/>
                <a:gd name="connsiteX2" fmla="*/ -303 w 128734"/>
                <a:gd name="connsiteY2" fmla="*/ 192468 h 19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734" h="192118">
                  <a:moveTo>
                    <a:pt x="128432" y="349"/>
                  </a:moveTo>
                  <a:cubicBezTo>
                    <a:pt x="128432" y="349"/>
                    <a:pt x="89063" y="10742"/>
                    <a:pt x="75521" y="43969"/>
                  </a:cubicBezTo>
                  <a:cubicBezTo>
                    <a:pt x="61978" y="77196"/>
                    <a:pt x="-303" y="192468"/>
                    <a:pt x="-303" y="192468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3E171E33-08E2-3F54-4B3E-D9EC82E411BF}"/>
                </a:ext>
              </a:extLst>
            </p:cNvPr>
            <p:cNvSpPr/>
            <p:nvPr/>
          </p:nvSpPr>
          <p:spPr>
            <a:xfrm>
              <a:off x="-2115654" y="2905187"/>
              <a:ext cx="101806" cy="193142"/>
            </a:xfrm>
            <a:custGeom>
              <a:avLst/>
              <a:gdLst>
                <a:gd name="connsiteX0" fmla="*/ 101504 w 101806"/>
                <a:gd name="connsiteY0" fmla="*/ 349 h 193142"/>
                <a:gd name="connsiteX1" fmla="*/ -303 w 101806"/>
                <a:gd name="connsiteY1" fmla="*/ 193491 h 19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806" h="193142">
                  <a:moveTo>
                    <a:pt x="101504" y="349"/>
                  </a:moveTo>
                  <a:cubicBezTo>
                    <a:pt x="93158" y="20033"/>
                    <a:pt x="-303" y="193491"/>
                    <a:pt x="-303" y="193491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86" name="Group 2385">
            <a:extLst>
              <a:ext uri="{FF2B5EF4-FFF2-40B4-BE49-F238E27FC236}">
                <a16:creationId xmlns:a16="http://schemas.microsoft.com/office/drawing/2014/main" id="{596AD745-936C-4B13-B6C0-E5AB81C37F35}"/>
              </a:ext>
            </a:extLst>
          </p:cNvPr>
          <p:cNvGrpSpPr/>
          <p:nvPr/>
        </p:nvGrpSpPr>
        <p:grpSpPr>
          <a:xfrm>
            <a:off x="8571830" y="1384609"/>
            <a:ext cx="1432316" cy="1224410"/>
            <a:chOff x="-1667560" y="-2885977"/>
            <a:chExt cx="3644195" cy="3115227"/>
          </a:xfrm>
        </p:grpSpPr>
        <p:sp>
          <p:nvSpPr>
            <p:cNvPr id="2387" name="Freeform: Shape 2386">
              <a:extLst>
                <a:ext uri="{FF2B5EF4-FFF2-40B4-BE49-F238E27FC236}">
                  <a16:creationId xmlns:a16="http://schemas.microsoft.com/office/drawing/2014/main" id="{71819170-E6DC-0363-081A-2BB3D4097AC5}"/>
                </a:ext>
              </a:extLst>
            </p:cNvPr>
            <p:cNvSpPr/>
            <p:nvPr/>
          </p:nvSpPr>
          <p:spPr>
            <a:xfrm>
              <a:off x="-1667560" y="-2884244"/>
              <a:ext cx="3644195" cy="3113494"/>
            </a:xfrm>
            <a:custGeom>
              <a:avLst/>
              <a:gdLst>
                <a:gd name="connsiteX0" fmla="*/ 3643886 w 3644195"/>
                <a:gd name="connsiteY0" fmla="*/ 1525224 h 3113494"/>
                <a:gd name="connsiteX1" fmla="*/ 3617666 w 3644195"/>
                <a:gd name="connsiteY1" fmla="*/ 1749467 h 3113494"/>
                <a:gd name="connsiteX2" fmla="*/ 3596565 w 3644195"/>
                <a:gd name="connsiteY2" fmla="*/ 1821197 h 3113494"/>
                <a:gd name="connsiteX3" fmla="*/ 3589321 w 3644195"/>
                <a:gd name="connsiteY3" fmla="*/ 1841432 h 3113494"/>
                <a:gd name="connsiteX4" fmla="*/ 3583022 w 3644195"/>
                <a:gd name="connsiteY4" fmla="*/ 1857888 h 3113494"/>
                <a:gd name="connsiteX5" fmla="*/ 3581211 w 3644195"/>
                <a:gd name="connsiteY5" fmla="*/ 1862376 h 3113494"/>
                <a:gd name="connsiteX6" fmla="*/ 3574203 w 3644195"/>
                <a:gd name="connsiteY6" fmla="*/ 1879305 h 3113494"/>
                <a:gd name="connsiteX7" fmla="*/ 3573022 w 3644195"/>
                <a:gd name="connsiteY7" fmla="*/ 1882060 h 3113494"/>
                <a:gd name="connsiteX8" fmla="*/ 3565778 w 3644195"/>
                <a:gd name="connsiteY8" fmla="*/ 1898516 h 3113494"/>
                <a:gd name="connsiteX9" fmla="*/ 3562471 w 3644195"/>
                <a:gd name="connsiteY9" fmla="*/ 1905682 h 3113494"/>
                <a:gd name="connsiteX10" fmla="*/ 3555621 w 3644195"/>
                <a:gd name="connsiteY10" fmla="*/ 1920169 h 3113494"/>
                <a:gd name="connsiteX11" fmla="*/ 3547748 w 3644195"/>
                <a:gd name="connsiteY11" fmla="*/ 1935365 h 3113494"/>
                <a:gd name="connsiteX12" fmla="*/ 3544992 w 3644195"/>
                <a:gd name="connsiteY12" fmla="*/ 1940720 h 3113494"/>
                <a:gd name="connsiteX13" fmla="*/ 3538299 w 3644195"/>
                <a:gd name="connsiteY13" fmla="*/ 1953711 h 3113494"/>
                <a:gd name="connsiteX14" fmla="*/ 3532866 w 3644195"/>
                <a:gd name="connsiteY14" fmla="*/ 1963711 h 3113494"/>
                <a:gd name="connsiteX15" fmla="*/ 3506647 w 3644195"/>
                <a:gd name="connsiteY15" fmla="*/ 2009378 h 3113494"/>
                <a:gd name="connsiteX16" fmla="*/ 3495309 w 3644195"/>
                <a:gd name="connsiteY16" fmla="*/ 2027724 h 3113494"/>
                <a:gd name="connsiteX17" fmla="*/ 3492553 w 3644195"/>
                <a:gd name="connsiteY17" fmla="*/ 2032212 h 3113494"/>
                <a:gd name="connsiteX18" fmla="*/ 3479089 w 3644195"/>
                <a:gd name="connsiteY18" fmla="*/ 2052999 h 3113494"/>
                <a:gd name="connsiteX19" fmla="*/ 3467829 w 3644195"/>
                <a:gd name="connsiteY19" fmla="*/ 2069770 h 3113494"/>
                <a:gd name="connsiteX20" fmla="*/ 3457830 w 3644195"/>
                <a:gd name="connsiteY20" fmla="*/ 2084336 h 3113494"/>
                <a:gd name="connsiteX21" fmla="*/ 3455625 w 3644195"/>
                <a:gd name="connsiteY21" fmla="*/ 2087407 h 3113494"/>
                <a:gd name="connsiteX22" fmla="*/ 3444996 w 3644195"/>
                <a:gd name="connsiteY22" fmla="*/ 2102524 h 3113494"/>
                <a:gd name="connsiteX23" fmla="*/ 3431610 w 3644195"/>
                <a:gd name="connsiteY23" fmla="*/ 2120949 h 3113494"/>
                <a:gd name="connsiteX24" fmla="*/ 3428855 w 3644195"/>
                <a:gd name="connsiteY24" fmla="*/ 2124649 h 3113494"/>
                <a:gd name="connsiteX25" fmla="*/ 3413107 w 3644195"/>
                <a:gd name="connsiteY25" fmla="*/ 2145436 h 3113494"/>
                <a:gd name="connsiteX26" fmla="*/ 3403580 w 3644195"/>
                <a:gd name="connsiteY26" fmla="*/ 2157719 h 3113494"/>
                <a:gd name="connsiteX27" fmla="*/ 3386179 w 3644195"/>
                <a:gd name="connsiteY27" fmla="*/ 2180002 h 3113494"/>
                <a:gd name="connsiteX28" fmla="*/ 3369172 w 3644195"/>
                <a:gd name="connsiteY28" fmla="*/ 2201103 h 3113494"/>
                <a:gd name="connsiteX29" fmla="*/ 3367282 w 3644195"/>
                <a:gd name="connsiteY29" fmla="*/ 2203386 h 3113494"/>
                <a:gd name="connsiteX30" fmla="*/ 3350118 w 3644195"/>
                <a:gd name="connsiteY30" fmla="*/ 2224252 h 3113494"/>
                <a:gd name="connsiteX31" fmla="*/ 3344921 w 3644195"/>
                <a:gd name="connsiteY31" fmla="*/ 2230551 h 3113494"/>
                <a:gd name="connsiteX32" fmla="*/ 3329173 w 3644195"/>
                <a:gd name="connsiteY32" fmla="*/ 2249605 h 3113494"/>
                <a:gd name="connsiteX33" fmla="*/ 3283034 w 3644195"/>
                <a:gd name="connsiteY33" fmla="*/ 2303934 h 3113494"/>
                <a:gd name="connsiteX34" fmla="*/ 3185321 w 3644195"/>
                <a:gd name="connsiteY34" fmla="*/ 2413300 h 3113494"/>
                <a:gd name="connsiteX35" fmla="*/ 3101072 w 3644195"/>
                <a:gd name="connsiteY35" fmla="*/ 2502194 h 3113494"/>
                <a:gd name="connsiteX36" fmla="*/ 2653924 w 3644195"/>
                <a:gd name="connsiteY36" fmla="*/ 2879187 h 3113494"/>
                <a:gd name="connsiteX37" fmla="*/ 2593139 w 3644195"/>
                <a:gd name="connsiteY37" fmla="*/ 2916902 h 3113494"/>
                <a:gd name="connsiteX38" fmla="*/ 2570463 w 3644195"/>
                <a:gd name="connsiteY38" fmla="*/ 2930051 h 3113494"/>
                <a:gd name="connsiteX39" fmla="*/ 2566605 w 3644195"/>
                <a:gd name="connsiteY39" fmla="*/ 2932256 h 3113494"/>
                <a:gd name="connsiteX40" fmla="*/ 2542984 w 3644195"/>
                <a:gd name="connsiteY40" fmla="*/ 2945247 h 3113494"/>
                <a:gd name="connsiteX41" fmla="*/ 2519363 w 3644195"/>
                <a:gd name="connsiteY41" fmla="*/ 2958160 h 3113494"/>
                <a:gd name="connsiteX42" fmla="*/ 2508497 w 3644195"/>
                <a:gd name="connsiteY42" fmla="*/ 2963829 h 3113494"/>
                <a:gd name="connsiteX43" fmla="*/ 2461255 w 3644195"/>
                <a:gd name="connsiteY43" fmla="*/ 2987450 h 3113494"/>
                <a:gd name="connsiteX44" fmla="*/ 2435429 w 3644195"/>
                <a:gd name="connsiteY44" fmla="*/ 2999340 h 3113494"/>
                <a:gd name="connsiteX45" fmla="*/ 2411414 w 3644195"/>
                <a:gd name="connsiteY45" fmla="*/ 3009969 h 3113494"/>
                <a:gd name="connsiteX46" fmla="*/ 2401572 w 3644195"/>
                <a:gd name="connsiteY46" fmla="*/ 3014142 h 3113494"/>
                <a:gd name="connsiteX47" fmla="*/ 2379447 w 3644195"/>
                <a:gd name="connsiteY47" fmla="*/ 3023276 h 3113494"/>
                <a:gd name="connsiteX48" fmla="*/ 2336141 w 3644195"/>
                <a:gd name="connsiteY48" fmla="*/ 3039496 h 3113494"/>
                <a:gd name="connsiteX49" fmla="*/ 2319449 w 3644195"/>
                <a:gd name="connsiteY49" fmla="*/ 3045480 h 3113494"/>
                <a:gd name="connsiteX50" fmla="*/ 2310001 w 3644195"/>
                <a:gd name="connsiteY50" fmla="*/ 3048708 h 3113494"/>
                <a:gd name="connsiteX51" fmla="*/ 2294253 w 3644195"/>
                <a:gd name="connsiteY51" fmla="*/ 3053826 h 3113494"/>
                <a:gd name="connsiteX52" fmla="*/ 2280711 w 3644195"/>
                <a:gd name="connsiteY52" fmla="*/ 3058156 h 3113494"/>
                <a:gd name="connsiteX53" fmla="*/ 2280238 w 3644195"/>
                <a:gd name="connsiteY53" fmla="*/ 3058156 h 3113494"/>
                <a:gd name="connsiteX54" fmla="*/ 2253546 w 3644195"/>
                <a:gd name="connsiteY54" fmla="*/ 3066030 h 3113494"/>
                <a:gd name="connsiteX55" fmla="*/ 2211186 w 3644195"/>
                <a:gd name="connsiteY55" fmla="*/ 3077526 h 3113494"/>
                <a:gd name="connsiteX56" fmla="*/ 2182998 w 3644195"/>
                <a:gd name="connsiteY56" fmla="*/ 3084218 h 3113494"/>
                <a:gd name="connsiteX57" fmla="*/ 2156227 w 3644195"/>
                <a:gd name="connsiteY57" fmla="*/ 3090045 h 3113494"/>
                <a:gd name="connsiteX58" fmla="*/ 2154101 w 3644195"/>
                <a:gd name="connsiteY58" fmla="*/ 3090045 h 3113494"/>
                <a:gd name="connsiteX59" fmla="*/ 2126071 w 3644195"/>
                <a:gd name="connsiteY59" fmla="*/ 3095399 h 3113494"/>
                <a:gd name="connsiteX60" fmla="*/ 2111741 w 3644195"/>
                <a:gd name="connsiteY60" fmla="*/ 3097840 h 3113494"/>
                <a:gd name="connsiteX61" fmla="*/ 2097253 w 3644195"/>
                <a:gd name="connsiteY61" fmla="*/ 3100123 h 3113494"/>
                <a:gd name="connsiteX62" fmla="*/ 2084183 w 3644195"/>
                <a:gd name="connsiteY62" fmla="*/ 3102013 h 3113494"/>
                <a:gd name="connsiteX63" fmla="*/ 2068435 w 3644195"/>
                <a:gd name="connsiteY63" fmla="*/ 3104218 h 3113494"/>
                <a:gd name="connsiteX64" fmla="*/ 1900174 w 3644195"/>
                <a:gd name="connsiteY64" fmla="*/ 3113745 h 3113494"/>
                <a:gd name="connsiteX65" fmla="*/ 1890096 w 3644195"/>
                <a:gd name="connsiteY65" fmla="*/ 3113745 h 3113494"/>
                <a:gd name="connsiteX66" fmla="*/ 1737739 w 3644195"/>
                <a:gd name="connsiteY66" fmla="*/ 3102328 h 3113494"/>
                <a:gd name="connsiteX67" fmla="*/ 1726638 w 3644195"/>
                <a:gd name="connsiteY67" fmla="*/ 3100832 h 3113494"/>
                <a:gd name="connsiteX68" fmla="*/ 1707505 w 3644195"/>
                <a:gd name="connsiteY68" fmla="*/ 3098155 h 3113494"/>
                <a:gd name="connsiteX69" fmla="*/ 1692623 w 3644195"/>
                <a:gd name="connsiteY69" fmla="*/ 3095793 h 3113494"/>
                <a:gd name="connsiteX70" fmla="*/ 1629634 w 3644195"/>
                <a:gd name="connsiteY70" fmla="*/ 3084454 h 3113494"/>
                <a:gd name="connsiteX71" fmla="*/ 1615855 w 3644195"/>
                <a:gd name="connsiteY71" fmla="*/ 3081620 h 3113494"/>
                <a:gd name="connsiteX72" fmla="*/ 1573809 w 3644195"/>
                <a:gd name="connsiteY72" fmla="*/ 3072250 h 3113494"/>
                <a:gd name="connsiteX73" fmla="*/ 1545857 w 3644195"/>
                <a:gd name="connsiteY73" fmla="*/ 3065400 h 3113494"/>
                <a:gd name="connsiteX74" fmla="*/ 1531921 w 3644195"/>
                <a:gd name="connsiteY74" fmla="*/ 3061778 h 3113494"/>
                <a:gd name="connsiteX75" fmla="*/ 1517984 w 3644195"/>
                <a:gd name="connsiteY75" fmla="*/ 3058078 h 3113494"/>
                <a:gd name="connsiteX76" fmla="*/ 1462868 w 3644195"/>
                <a:gd name="connsiteY76" fmla="*/ 3042330 h 3113494"/>
                <a:gd name="connsiteX77" fmla="*/ 1399249 w 3644195"/>
                <a:gd name="connsiteY77" fmla="*/ 3021780 h 3113494"/>
                <a:gd name="connsiteX78" fmla="*/ 1376257 w 3644195"/>
                <a:gd name="connsiteY78" fmla="*/ 3013906 h 3113494"/>
                <a:gd name="connsiteX79" fmla="*/ 1305394 w 3644195"/>
                <a:gd name="connsiteY79" fmla="*/ 2987372 h 3113494"/>
                <a:gd name="connsiteX80" fmla="*/ 1292560 w 3644195"/>
                <a:gd name="connsiteY80" fmla="*/ 2982175 h 3113494"/>
                <a:gd name="connsiteX81" fmla="*/ 1282246 w 3644195"/>
                <a:gd name="connsiteY81" fmla="*/ 2977687 h 3113494"/>
                <a:gd name="connsiteX82" fmla="*/ 1275317 w 3644195"/>
                <a:gd name="connsiteY82" fmla="*/ 2974538 h 3113494"/>
                <a:gd name="connsiteX83" fmla="*/ 1225555 w 3644195"/>
                <a:gd name="connsiteY83" fmla="*/ 2950365 h 3113494"/>
                <a:gd name="connsiteX84" fmla="*/ 1216421 w 3644195"/>
                <a:gd name="connsiteY84" fmla="*/ 2945641 h 3113494"/>
                <a:gd name="connsiteX85" fmla="*/ 1182328 w 3644195"/>
                <a:gd name="connsiteY85" fmla="*/ 2927374 h 3113494"/>
                <a:gd name="connsiteX86" fmla="*/ 1103591 w 3644195"/>
                <a:gd name="connsiteY86" fmla="*/ 2882573 h 3113494"/>
                <a:gd name="connsiteX87" fmla="*/ 193233 w 3644195"/>
                <a:gd name="connsiteY87" fmla="*/ 2218032 h 3113494"/>
                <a:gd name="connsiteX88" fmla="*/ 176304 w 3644195"/>
                <a:gd name="connsiteY88" fmla="*/ 2197717 h 3113494"/>
                <a:gd name="connsiteX89" fmla="*/ 163470 w 3644195"/>
                <a:gd name="connsiteY89" fmla="*/ 2181419 h 3113494"/>
                <a:gd name="connsiteX90" fmla="*/ 152132 w 3644195"/>
                <a:gd name="connsiteY90" fmla="*/ 2166380 h 3113494"/>
                <a:gd name="connsiteX91" fmla="*/ 142447 w 3644195"/>
                <a:gd name="connsiteY91" fmla="*/ 2152916 h 3113494"/>
                <a:gd name="connsiteX92" fmla="*/ 133550 w 3644195"/>
                <a:gd name="connsiteY92" fmla="*/ 2140239 h 3113494"/>
                <a:gd name="connsiteX93" fmla="*/ 132920 w 3644195"/>
                <a:gd name="connsiteY93" fmla="*/ 2139295 h 3113494"/>
                <a:gd name="connsiteX94" fmla="*/ 122369 w 3644195"/>
                <a:gd name="connsiteY94" fmla="*/ 2123547 h 3113494"/>
                <a:gd name="connsiteX95" fmla="*/ 112606 w 3644195"/>
                <a:gd name="connsiteY95" fmla="*/ 2107800 h 3113494"/>
                <a:gd name="connsiteX96" fmla="*/ 108039 w 3644195"/>
                <a:gd name="connsiteY96" fmla="*/ 2099926 h 3113494"/>
                <a:gd name="connsiteX97" fmla="*/ 97646 w 3644195"/>
                <a:gd name="connsiteY97" fmla="*/ 2082446 h 3113494"/>
                <a:gd name="connsiteX98" fmla="*/ 97646 w 3644195"/>
                <a:gd name="connsiteY98" fmla="*/ 2082446 h 3113494"/>
                <a:gd name="connsiteX99" fmla="*/ 86859 w 3644195"/>
                <a:gd name="connsiteY99" fmla="*/ 2062998 h 3113494"/>
                <a:gd name="connsiteX100" fmla="*/ 69301 w 3644195"/>
                <a:gd name="connsiteY100" fmla="*/ 2028433 h 3113494"/>
                <a:gd name="connsiteX101" fmla="*/ 65049 w 3644195"/>
                <a:gd name="connsiteY101" fmla="*/ 2019378 h 3113494"/>
                <a:gd name="connsiteX102" fmla="*/ 35601 w 3644195"/>
                <a:gd name="connsiteY102" fmla="*/ 1946231 h 3113494"/>
                <a:gd name="connsiteX103" fmla="*/ 27098 w 3644195"/>
                <a:gd name="connsiteY103" fmla="*/ 1920090 h 3113494"/>
                <a:gd name="connsiteX104" fmla="*/ 17806 w 3644195"/>
                <a:gd name="connsiteY104" fmla="*/ 1886155 h 3113494"/>
                <a:gd name="connsiteX105" fmla="*/ 16232 w 3644195"/>
                <a:gd name="connsiteY105" fmla="*/ 1879383 h 3113494"/>
                <a:gd name="connsiteX106" fmla="*/ 12295 w 3644195"/>
                <a:gd name="connsiteY106" fmla="*/ 1861510 h 3113494"/>
                <a:gd name="connsiteX107" fmla="*/ 7571 w 3644195"/>
                <a:gd name="connsiteY107" fmla="*/ 1836393 h 3113494"/>
                <a:gd name="connsiteX108" fmla="*/ 6626 w 3644195"/>
                <a:gd name="connsiteY108" fmla="*/ 1830251 h 3113494"/>
                <a:gd name="connsiteX109" fmla="*/ 4736 w 3644195"/>
                <a:gd name="connsiteY109" fmla="*/ 1817181 h 3113494"/>
                <a:gd name="connsiteX110" fmla="*/ 2846 w 3644195"/>
                <a:gd name="connsiteY110" fmla="*/ 1801434 h 3113494"/>
                <a:gd name="connsiteX111" fmla="*/ 2295 w 3644195"/>
                <a:gd name="connsiteY111" fmla="*/ 1796158 h 3113494"/>
                <a:gd name="connsiteX112" fmla="*/ 1114 w 3644195"/>
                <a:gd name="connsiteY112" fmla="*/ 1782773 h 3113494"/>
                <a:gd name="connsiteX113" fmla="*/ 1114 w 3644195"/>
                <a:gd name="connsiteY113" fmla="*/ 1781671 h 3113494"/>
                <a:gd name="connsiteX114" fmla="*/ 248 w 3644195"/>
                <a:gd name="connsiteY114" fmla="*/ 1765923 h 3113494"/>
                <a:gd name="connsiteX115" fmla="*/ 248 w 3644195"/>
                <a:gd name="connsiteY115" fmla="*/ 1764427 h 3113494"/>
                <a:gd name="connsiteX116" fmla="*/ -303 w 3644195"/>
                <a:gd name="connsiteY116" fmla="*/ 1748207 h 3113494"/>
                <a:gd name="connsiteX117" fmla="*/ -303 w 3644195"/>
                <a:gd name="connsiteY117" fmla="*/ 1741987 h 3113494"/>
                <a:gd name="connsiteX118" fmla="*/ -303 w 3644195"/>
                <a:gd name="connsiteY118" fmla="*/ 1732145 h 3113494"/>
                <a:gd name="connsiteX119" fmla="*/ 484 w 3644195"/>
                <a:gd name="connsiteY119" fmla="*/ 1707500 h 3113494"/>
                <a:gd name="connsiteX120" fmla="*/ 1665 w 3644195"/>
                <a:gd name="connsiteY120" fmla="*/ 1691753 h 3113494"/>
                <a:gd name="connsiteX121" fmla="*/ 5445 w 3644195"/>
                <a:gd name="connsiteY121" fmla="*/ 1660258 h 3113494"/>
                <a:gd name="connsiteX122" fmla="*/ 8122 w 3644195"/>
                <a:gd name="connsiteY122" fmla="*/ 1644511 h 3113494"/>
                <a:gd name="connsiteX123" fmla="*/ 14972 w 3644195"/>
                <a:gd name="connsiteY123" fmla="*/ 1613016 h 3113494"/>
                <a:gd name="connsiteX124" fmla="*/ 42136 w 3644195"/>
                <a:gd name="connsiteY124" fmla="*/ 1532310 h 3113494"/>
                <a:gd name="connsiteX125" fmla="*/ 70403 w 3644195"/>
                <a:gd name="connsiteY125" fmla="*/ 1474517 h 3113494"/>
                <a:gd name="connsiteX126" fmla="*/ 73080 w 3644195"/>
                <a:gd name="connsiteY126" fmla="*/ 1469714 h 3113494"/>
                <a:gd name="connsiteX127" fmla="*/ 238428 w 3644195"/>
                <a:gd name="connsiteY127" fmla="*/ 1267281 h 3113494"/>
                <a:gd name="connsiteX128" fmla="*/ 259529 w 3644195"/>
                <a:gd name="connsiteY128" fmla="*/ 1247833 h 3113494"/>
                <a:gd name="connsiteX129" fmla="*/ 282206 w 3644195"/>
                <a:gd name="connsiteY129" fmla="*/ 1227519 h 3113494"/>
                <a:gd name="connsiteX130" fmla="*/ 283623 w 3644195"/>
                <a:gd name="connsiteY130" fmla="*/ 1226259 h 3113494"/>
                <a:gd name="connsiteX131" fmla="*/ 320708 w 3644195"/>
                <a:gd name="connsiteY131" fmla="*/ 1194764 h 3113494"/>
                <a:gd name="connsiteX132" fmla="*/ 379367 w 3644195"/>
                <a:gd name="connsiteY132" fmla="*/ 1147050 h 3113494"/>
                <a:gd name="connsiteX133" fmla="*/ 381336 w 3644195"/>
                <a:gd name="connsiteY133" fmla="*/ 1145475 h 3113494"/>
                <a:gd name="connsiteX134" fmla="*/ 432357 w 3644195"/>
                <a:gd name="connsiteY134" fmla="*/ 1105555 h 3113494"/>
                <a:gd name="connsiteX135" fmla="*/ 512276 w 3644195"/>
                <a:gd name="connsiteY135" fmla="*/ 1043668 h 3113494"/>
                <a:gd name="connsiteX136" fmla="*/ 533062 w 3644195"/>
                <a:gd name="connsiteY136" fmla="*/ 1027369 h 3113494"/>
                <a:gd name="connsiteX137" fmla="*/ 555660 w 3644195"/>
                <a:gd name="connsiteY137" fmla="*/ 1009417 h 3113494"/>
                <a:gd name="connsiteX138" fmla="*/ 743526 w 3644195"/>
                <a:gd name="connsiteY138" fmla="*/ 831157 h 3113494"/>
                <a:gd name="connsiteX139" fmla="*/ 776123 w 3644195"/>
                <a:gd name="connsiteY139" fmla="*/ 795016 h 3113494"/>
                <a:gd name="connsiteX140" fmla="*/ 791398 w 3644195"/>
                <a:gd name="connsiteY140" fmla="*/ 777615 h 3113494"/>
                <a:gd name="connsiteX141" fmla="*/ 1004540 w 3644195"/>
                <a:gd name="connsiteY141" fmla="*/ 534711 h 3113494"/>
                <a:gd name="connsiteX142" fmla="*/ 1059026 w 3644195"/>
                <a:gd name="connsiteY142" fmla="*/ 479595 h 3113494"/>
                <a:gd name="connsiteX143" fmla="*/ 1107370 w 3644195"/>
                <a:gd name="connsiteY143" fmla="*/ 435266 h 3113494"/>
                <a:gd name="connsiteX144" fmla="*/ 1166345 w 3644195"/>
                <a:gd name="connsiteY144" fmla="*/ 386528 h 3113494"/>
                <a:gd name="connsiteX145" fmla="*/ 1255239 w 3644195"/>
                <a:gd name="connsiteY145" fmla="*/ 324011 h 3113494"/>
                <a:gd name="connsiteX146" fmla="*/ 1278309 w 3644195"/>
                <a:gd name="connsiteY146" fmla="*/ 309523 h 3113494"/>
                <a:gd name="connsiteX147" fmla="*/ 3026745 w 3644195"/>
                <a:gd name="connsiteY147" fmla="*/ 309523 h 3113494"/>
                <a:gd name="connsiteX148" fmla="*/ 3110678 w 3644195"/>
                <a:gd name="connsiteY148" fmla="*/ 386528 h 3113494"/>
                <a:gd name="connsiteX149" fmla="*/ 3157920 w 3644195"/>
                <a:gd name="connsiteY149" fmla="*/ 435266 h 3113494"/>
                <a:gd name="connsiteX150" fmla="*/ 3162881 w 3644195"/>
                <a:gd name="connsiteY150" fmla="*/ 440699 h 3113494"/>
                <a:gd name="connsiteX151" fmla="*/ 3194376 w 3644195"/>
                <a:gd name="connsiteY151" fmla="*/ 475422 h 3113494"/>
                <a:gd name="connsiteX152" fmla="*/ 3203431 w 3644195"/>
                <a:gd name="connsiteY152" fmla="*/ 485816 h 3113494"/>
                <a:gd name="connsiteX153" fmla="*/ 3216816 w 3644195"/>
                <a:gd name="connsiteY153" fmla="*/ 501563 h 3113494"/>
                <a:gd name="connsiteX154" fmla="*/ 3232563 w 3644195"/>
                <a:gd name="connsiteY154" fmla="*/ 520854 h 3113494"/>
                <a:gd name="connsiteX155" fmla="*/ 3242563 w 3644195"/>
                <a:gd name="connsiteY155" fmla="*/ 533137 h 3113494"/>
                <a:gd name="connsiteX156" fmla="*/ 3304056 w 3644195"/>
                <a:gd name="connsiteY156" fmla="*/ 613449 h 3113494"/>
                <a:gd name="connsiteX157" fmla="*/ 3315710 w 3644195"/>
                <a:gd name="connsiteY157" fmla="*/ 629668 h 3113494"/>
                <a:gd name="connsiteX158" fmla="*/ 3390904 w 3644195"/>
                <a:gd name="connsiteY158" fmla="*/ 743601 h 3113494"/>
                <a:gd name="connsiteX159" fmla="*/ 3400746 w 3644195"/>
                <a:gd name="connsiteY159" fmla="*/ 759821 h 3113494"/>
                <a:gd name="connsiteX160" fmla="*/ 3410430 w 3644195"/>
                <a:gd name="connsiteY160" fmla="*/ 776119 h 3113494"/>
                <a:gd name="connsiteX161" fmla="*/ 3419800 w 3644195"/>
                <a:gd name="connsiteY161" fmla="*/ 791867 h 3113494"/>
                <a:gd name="connsiteX162" fmla="*/ 3429012 w 3644195"/>
                <a:gd name="connsiteY162" fmla="*/ 808008 h 3113494"/>
                <a:gd name="connsiteX163" fmla="*/ 3437988 w 3644195"/>
                <a:gd name="connsiteY163" fmla="*/ 823755 h 3113494"/>
                <a:gd name="connsiteX164" fmla="*/ 3446728 w 3644195"/>
                <a:gd name="connsiteY164" fmla="*/ 839503 h 3113494"/>
                <a:gd name="connsiteX165" fmla="*/ 3455310 w 3644195"/>
                <a:gd name="connsiteY165" fmla="*/ 855250 h 3113494"/>
                <a:gd name="connsiteX166" fmla="*/ 3463657 w 3644195"/>
                <a:gd name="connsiteY166" fmla="*/ 870997 h 3113494"/>
                <a:gd name="connsiteX167" fmla="*/ 3471530 w 3644195"/>
                <a:gd name="connsiteY167" fmla="*/ 886745 h 3113494"/>
                <a:gd name="connsiteX168" fmla="*/ 3479404 w 3644195"/>
                <a:gd name="connsiteY168" fmla="*/ 902492 h 3113494"/>
                <a:gd name="connsiteX169" fmla="*/ 3508773 w 3644195"/>
                <a:gd name="connsiteY169" fmla="*/ 964065 h 3113494"/>
                <a:gd name="connsiteX170" fmla="*/ 3522237 w 3644195"/>
                <a:gd name="connsiteY170" fmla="*/ 994457 h 3113494"/>
                <a:gd name="connsiteX171" fmla="*/ 3572314 w 3644195"/>
                <a:gd name="connsiteY171" fmla="*/ 1122641 h 3113494"/>
                <a:gd name="connsiteX172" fmla="*/ 3572314 w 3644195"/>
                <a:gd name="connsiteY172" fmla="*/ 1123192 h 3113494"/>
                <a:gd name="connsiteX173" fmla="*/ 3576172 w 3644195"/>
                <a:gd name="connsiteY173" fmla="*/ 1134609 h 3113494"/>
                <a:gd name="connsiteX174" fmla="*/ 3580030 w 3644195"/>
                <a:gd name="connsiteY174" fmla="*/ 1146262 h 3113494"/>
                <a:gd name="connsiteX175" fmla="*/ 3582865 w 3644195"/>
                <a:gd name="connsiteY175" fmla="*/ 1155160 h 3113494"/>
                <a:gd name="connsiteX176" fmla="*/ 3587037 w 3644195"/>
                <a:gd name="connsiteY176" fmla="*/ 1168466 h 3113494"/>
                <a:gd name="connsiteX177" fmla="*/ 3591290 w 3644195"/>
                <a:gd name="connsiteY177" fmla="*/ 1182875 h 3113494"/>
                <a:gd name="connsiteX178" fmla="*/ 3599163 w 3644195"/>
                <a:gd name="connsiteY178" fmla="*/ 1209410 h 3113494"/>
                <a:gd name="connsiteX179" fmla="*/ 3605068 w 3644195"/>
                <a:gd name="connsiteY179" fmla="*/ 1231928 h 3113494"/>
                <a:gd name="connsiteX180" fmla="*/ 3606170 w 3644195"/>
                <a:gd name="connsiteY180" fmla="*/ 1236101 h 3113494"/>
                <a:gd name="connsiteX181" fmla="*/ 3607037 w 3644195"/>
                <a:gd name="connsiteY181" fmla="*/ 1239645 h 3113494"/>
                <a:gd name="connsiteX182" fmla="*/ 3610265 w 3644195"/>
                <a:gd name="connsiteY182" fmla="*/ 1252951 h 3113494"/>
                <a:gd name="connsiteX183" fmla="*/ 3618139 w 3644195"/>
                <a:gd name="connsiteY183" fmla="*/ 1288304 h 3113494"/>
                <a:gd name="connsiteX184" fmla="*/ 3621997 w 3644195"/>
                <a:gd name="connsiteY184" fmla="*/ 1307595 h 3113494"/>
                <a:gd name="connsiteX185" fmla="*/ 3622706 w 3644195"/>
                <a:gd name="connsiteY185" fmla="*/ 1311217 h 3113494"/>
                <a:gd name="connsiteX186" fmla="*/ 3626012 w 3644195"/>
                <a:gd name="connsiteY186" fmla="*/ 1329405 h 3113494"/>
                <a:gd name="connsiteX187" fmla="*/ 3629949 w 3644195"/>
                <a:gd name="connsiteY187" fmla="*/ 1353813 h 3113494"/>
                <a:gd name="connsiteX188" fmla="*/ 3632705 w 3644195"/>
                <a:gd name="connsiteY188" fmla="*/ 1372395 h 3113494"/>
                <a:gd name="connsiteX189" fmla="*/ 3632705 w 3644195"/>
                <a:gd name="connsiteY189" fmla="*/ 1375151 h 3113494"/>
                <a:gd name="connsiteX190" fmla="*/ 3634280 w 3644195"/>
                <a:gd name="connsiteY190" fmla="*/ 1387592 h 3113494"/>
                <a:gd name="connsiteX191" fmla="*/ 3635540 w 3644195"/>
                <a:gd name="connsiteY191" fmla="*/ 1397906 h 3113494"/>
                <a:gd name="connsiteX192" fmla="*/ 3639240 w 3644195"/>
                <a:gd name="connsiteY192" fmla="*/ 1435385 h 3113494"/>
                <a:gd name="connsiteX193" fmla="*/ 3639949 w 3644195"/>
                <a:gd name="connsiteY193" fmla="*/ 1443889 h 3113494"/>
                <a:gd name="connsiteX194" fmla="*/ 3640894 w 3644195"/>
                <a:gd name="connsiteY194" fmla="*/ 1458140 h 3113494"/>
                <a:gd name="connsiteX195" fmla="*/ 3641760 w 3644195"/>
                <a:gd name="connsiteY195" fmla="*/ 1473887 h 3113494"/>
                <a:gd name="connsiteX196" fmla="*/ 3642311 w 3644195"/>
                <a:gd name="connsiteY196" fmla="*/ 1486092 h 3113494"/>
                <a:gd name="connsiteX197" fmla="*/ 3642783 w 3644195"/>
                <a:gd name="connsiteY197" fmla="*/ 1504122 h 3113494"/>
                <a:gd name="connsiteX198" fmla="*/ 3643886 w 3644195"/>
                <a:gd name="connsiteY198" fmla="*/ 1525224 h 311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3644195" h="3113494">
                  <a:moveTo>
                    <a:pt x="3643886" y="1525224"/>
                  </a:moveTo>
                  <a:cubicBezTo>
                    <a:pt x="3644177" y="1600756"/>
                    <a:pt x="3635374" y="1676045"/>
                    <a:pt x="3617666" y="1749467"/>
                  </a:cubicBezTo>
                  <a:cubicBezTo>
                    <a:pt x="3611761" y="1773561"/>
                    <a:pt x="3604674" y="1797575"/>
                    <a:pt x="3596565" y="1821197"/>
                  </a:cubicBezTo>
                  <a:cubicBezTo>
                    <a:pt x="3594203" y="1827968"/>
                    <a:pt x="3591840" y="1834739"/>
                    <a:pt x="3589321" y="1841432"/>
                  </a:cubicBezTo>
                  <a:cubicBezTo>
                    <a:pt x="3587274" y="1846944"/>
                    <a:pt x="3585148" y="1852455"/>
                    <a:pt x="3583022" y="1857888"/>
                  </a:cubicBezTo>
                  <a:lnTo>
                    <a:pt x="3581211" y="1862376"/>
                  </a:lnTo>
                  <a:cubicBezTo>
                    <a:pt x="3578928" y="1868045"/>
                    <a:pt x="3576644" y="1873714"/>
                    <a:pt x="3574203" y="1879305"/>
                  </a:cubicBezTo>
                  <a:lnTo>
                    <a:pt x="3573022" y="1882060"/>
                  </a:lnTo>
                  <a:cubicBezTo>
                    <a:pt x="3570660" y="1887572"/>
                    <a:pt x="3568219" y="1893084"/>
                    <a:pt x="3565778" y="1898516"/>
                  </a:cubicBezTo>
                  <a:lnTo>
                    <a:pt x="3562471" y="1905682"/>
                  </a:lnTo>
                  <a:cubicBezTo>
                    <a:pt x="3560267" y="1910563"/>
                    <a:pt x="3557983" y="1915366"/>
                    <a:pt x="3555621" y="1920169"/>
                  </a:cubicBezTo>
                  <a:cubicBezTo>
                    <a:pt x="3553259" y="1924972"/>
                    <a:pt x="3550661" y="1930326"/>
                    <a:pt x="3547748" y="1935365"/>
                  </a:cubicBezTo>
                  <a:cubicBezTo>
                    <a:pt x="3546803" y="1937176"/>
                    <a:pt x="3545937" y="1938987"/>
                    <a:pt x="3544992" y="1940720"/>
                  </a:cubicBezTo>
                  <a:lnTo>
                    <a:pt x="3538299" y="1953711"/>
                  </a:lnTo>
                  <a:lnTo>
                    <a:pt x="3532866" y="1963711"/>
                  </a:lnTo>
                  <a:cubicBezTo>
                    <a:pt x="3524520" y="1979143"/>
                    <a:pt x="3515780" y="1994365"/>
                    <a:pt x="3506647" y="2009378"/>
                  </a:cubicBezTo>
                  <a:cubicBezTo>
                    <a:pt x="3502946" y="2015520"/>
                    <a:pt x="3498773" y="2021661"/>
                    <a:pt x="3495309" y="2027724"/>
                  </a:cubicBezTo>
                  <a:cubicBezTo>
                    <a:pt x="3494443" y="2029220"/>
                    <a:pt x="3493498" y="2030716"/>
                    <a:pt x="3492553" y="2032212"/>
                  </a:cubicBezTo>
                  <a:cubicBezTo>
                    <a:pt x="3488144" y="2039141"/>
                    <a:pt x="3483656" y="2046070"/>
                    <a:pt x="3479089" y="2052999"/>
                  </a:cubicBezTo>
                  <a:cubicBezTo>
                    <a:pt x="3475388" y="2058589"/>
                    <a:pt x="3471688" y="2064179"/>
                    <a:pt x="3467829" y="2069770"/>
                  </a:cubicBezTo>
                  <a:lnTo>
                    <a:pt x="3457830" y="2084336"/>
                  </a:lnTo>
                  <a:lnTo>
                    <a:pt x="3455625" y="2087407"/>
                  </a:lnTo>
                  <a:cubicBezTo>
                    <a:pt x="3452161" y="2092446"/>
                    <a:pt x="3448539" y="2097485"/>
                    <a:pt x="3444996" y="2102524"/>
                  </a:cubicBezTo>
                  <a:cubicBezTo>
                    <a:pt x="3440587" y="2108745"/>
                    <a:pt x="3436099" y="2114807"/>
                    <a:pt x="3431610" y="2120949"/>
                  </a:cubicBezTo>
                  <a:cubicBezTo>
                    <a:pt x="3430666" y="2122209"/>
                    <a:pt x="3429800" y="2123468"/>
                    <a:pt x="3428855" y="2124649"/>
                  </a:cubicBezTo>
                  <a:cubicBezTo>
                    <a:pt x="3423737" y="2131657"/>
                    <a:pt x="3418462" y="2138586"/>
                    <a:pt x="3413107" y="2145436"/>
                  </a:cubicBezTo>
                  <a:cubicBezTo>
                    <a:pt x="3409958" y="2149530"/>
                    <a:pt x="3406808" y="2153310"/>
                    <a:pt x="3403580" y="2157719"/>
                  </a:cubicBezTo>
                  <a:cubicBezTo>
                    <a:pt x="3397911" y="2165199"/>
                    <a:pt x="3392084" y="2172600"/>
                    <a:pt x="3386179" y="2180002"/>
                  </a:cubicBezTo>
                  <a:cubicBezTo>
                    <a:pt x="3380274" y="2187403"/>
                    <a:pt x="3374920" y="2194096"/>
                    <a:pt x="3369172" y="2201103"/>
                  </a:cubicBezTo>
                  <a:lnTo>
                    <a:pt x="3367282" y="2203386"/>
                  </a:lnTo>
                  <a:cubicBezTo>
                    <a:pt x="3361613" y="2210394"/>
                    <a:pt x="3355944" y="2217323"/>
                    <a:pt x="3350118" y="2224252"/>
                  </a:cubicBezTo>
                  <a:cubicBezTo>
                    <a:pt x="3348464" y="2226378"/>
                    <a:pt x="3346653" y="2228504"/>
                    <a:pt x="3344921" y="2230551"/>
                  </a:cubicBezTo>
                  <a:cubicBezTo>
                    <a:pt x="3339646" y="2236929"/>
                    <a:pt x="3334292" y="2243306"/>
                    <a:pt x="3329173" y="2249605"/>
                  </a:cubicBezTo>
                  <a:cubicBezTo>
                    <a:pt x="3314158" y="2267872"/>
                    <a:pt x="3298781" y="2285982"/>
                    <a:pt x="3283034" y="2303934"/>
                  </a:cubicBezTo>
                  <a:cubicBezTo>
                    <a:pt x="3251122" y="2340678"/>
                    <a:pt x="3218548" y="2377133"/>
                    <a:pt x="3185321" y="2413300"/>
                  </a:cubicBezTo>
                  <a:cubicBezTo>
                    <a:pt x="3157684" y="2443220"/>
                    <a:pt x="3129654" y="2472982"/>
                    <a:pt x="3101072" y="2502194"/>
                  </a:cubicBezTo>
                  <a:cubicBezTo>
                    <a:pt x="2963912" y="2643054"/>
                    <a:pt x="2815414" y="2774467"/>
                    <a:pt x="2653924" y="2879187"/>
                  </a:cubicBezTo>
                  <a:cubicBezTo>
                    <a:pt x="2633846" y="2892179"/>
                    <a:pt x="2613611" y="2904855"/>
                    <a:pt x="2593139" y="2916902"/>
                  </a:cubicBezTo>
                  <a:lnTo>
                    <a:pt x="2570463" y="2930051"/>
                  </a:lnTo>
                  <a:lnTo>
                    <a:pt x="2566605" y="2932256"/>
                  </a:lnTo>
                  <a:cubicBezTo>
                    <a:pt x="2558731" y="2936665"/>
                    <a:pt x="2550858" y="2940996"/>
                    <a:pt x="2542984" y="2945247"/>
                  </a:cubicBezTo>
                  <a:cubicBezTo>
                    <a:pt x="2535110" y="2949499"/>
                    <a:pt x="2527236" y="2953987"/>
                    <a:pt x="2519363" y="2958160"/>
                  </a:cubicBezTo>
                  <a:lnTo>
                    <a:pt x="2508497" y="2963829"/>
                  </a:lnTo>
                  <a:cubicBezTo>
                    <a:pt x="2492750" y="2972018"/>
                    <a:pt x="2477002" y="2979892"/>
                    <a:pt x="2461255" y="2987450"/>
                  </a:cubicBezTo>
                  <a:cubicBezTo>
                    <a:pt x="2452672" y="2991545"/>
                    <a:pt x="2444090" y="2995324"/>
                    <a:pt x="2435429" y="2999340"/>
                  </a:cubicBezTo>
                  <a:cubicBezTo>
                    <a:pt x="2426768" y="3003355"/>
                    <a:pt x="2419681" y="3006505"/>
                    <a:pt x="2411414" y="3009969"/>
                  </a:cubicBezTo>
                  <a:lnTo>
                    <a:pt x="2401572" y="3014142"/>
                  </a:lnTo>
                  <a:cubicBezTo>
                    <a:pt x="2394249" y="3017292"/>
                    <a:pt x="2386848" y="3020284"/>
                    <a:pt x="2379447" y="3023276"/>
                  </a:cubicBezTo>
                  <a:cubicBezTo>
                    <a:pt x="2365062" y="3028840"/>
                    <a:pt x="2350629" y="3034246"/>
                    <a:pt x="2336141" y="3039496"/>
                  </a:cubicBezTo>
                  <a:lnTo>
                    <a:pt x="2319449" y="3045480"/>
                  </a:lnTo>
                  <a:lnTo>
                    <a:pt x="2310001" y="3048708"/>
                  </a:lnTo>
                  <a:lnTo>
                    <a:pt x="2294253" y="3053826"/>
                  </a:lnTo>
                  <a:lnTo>
                    <a:pt x="2280711" y="3058156"/>
                  </a:lnTo>
                  <a:lnTo>
                    <a:pt x="2280238" y="3058156"/>
                  </a:lnTo>
                  <a:cubicBezTo>
                    <a:pt x="2271317" y="3060938"/>
                    <a:pt x="2262420" y="3063563"/>
                    <a:pt x="2253546" y="3066030"/>
                  </a:cubicBezTo>
                  <a:cubicBezTo>
                    <a:pt x="2239452" y="3070124"/>
                    <a:pt x="2225358" y="3073904"/>
                    <a:pt x="2211186" y="3077526"/>
                  </a:cubicBezTo>
                  <a:cubicBezTo>
                    <a:pt x="2201816" y="3079888"/>
                    <a:pt x="2192446" y="3082092"/>
                    <a:pt x="2182998" y="3084218"/>
                  </a:cubicBezTo>
                  <a:cubicBezTo>
                    <a:pt x="2173550" y="3086344"/>
                    <a:pt x="2165203" y="3088155"/>
                    <a:pt x="2156227" y="3090045"/>
                  </a:cubicBezTo>
                  <a:lnTo>
                    <a:pt x="2154101" y="3090045"/>
                  </a:lnTo>
                  <a:cubicBezTo>
                    <a:pt x="2144810" y="3091935"/>
                    <a:pt x="2135441" y="3093745"/>
                    <a:pt x="2126071" y="3095399"/>
                  </a:cubicBezTo>
                  <a:lnTo>
                    <a:pt x="2111741" y="3097840"/>
                  </a:lnTo>
                  <a:lnTo>
                    <a:pt x="2097253" y="3100123"/>
                  </a:lnTo>
                  <a:cubicBezTo>
                    <a:pt x="2092922" y="3100832"/>
                    <a:pt x="2088513" y="3101462"/>
                    <a:pt x="2084183" y="3102013"/>
                  </a:cubicBezTo>
                  <a:lnTo>
                    <a:pt x="2068435" y="3104218"/>
                  </a:lnTo>
                  <a:cubicBezTo>
                    <a:pt x="2012634" y="3111279"/>
                    <a:pt x="1956416" y="3114462"/>
                    <a:pt x="1900174" y="3113745"/>
                  </a:cubicBezTo>
                  <a:lnTo>
                    <a:pt x="1890096" y="3113745"/>
                  </a:lnTo>
                  <a:cubicBezTo>
                    <a:pt x="1839137" y="3112731"/>
                    <a:pt x="1788281" y="3108919"/>
                    <a:pt x="1737739" y="3102328"/>
                  </a:cubicBezTo>
                  <a:lnTo>
                    <a:pt x="1726638" y="3100832"/>
                  </a:lnTo>
                  <a:lnTo>
                    <a:pt x="1707505" y="3098155"/>
                  </a:lnTo>
                  <a:lnTo>
                    <a:pt x="1692623" y="3095793"/>
                  </a:lnTo>
                  <a:cubicBezTo>
                    <a:pt x="1671601" y="3092486"/>
                    <a:pt x="1650735" y="3088706"/>
                    <a:pt x="1629634" y="3084454"/>
                  </a:cubicBezTo>
                  <a:cubicBezTo>
                    <a:pt x="1624988" y="3083588"/>
                    <a:pt x="1620421" y="3082644"/>
                    <a:pt x="1615855" y="3081620"/>
                  </a:cubicBezTo>
                  <a:cubicBezTo>
                    <a:pt x="1601839" y="3078707"/>
                    <a:pt x="1587745" y="3075557"/>
                    <a:pt x="1573809" y="3072250"/>
                  </a:cubicBezTo>
                  <a:cubicBezTo>
                    <a:pt x="1564439" y="3070046"/>
                    <a:pt x="1555148" y="3067762"/>
                    <a:pt x="1545857" y="3065400"/>
                  </a:cubicBezTo>
                  <a:lnTo>
                    <a:pt x="1531921" y="3061778"/>
                  </a:lnTo>
                  <a:lnTo>
                    <a:pt x="1517984" y="3058078"/>
                  </a:lnTo>
                  <a:cubicBezTo>
                    <a:pt x="1499481" y="3053117"/>
                    <a:pt x="1481057" y="3047763"/>
                    <a:pt x="1462868" y="3042330"/>
                  </a:cubicBezTo>
                  <a:cubicBezTo>
                    <a:pt x="1441554" y="3035874"/>
                    <a:pt x="1420350" y="3029024"/>
                    <a:pt x="1399249" y="3021780"/>
                  </a:cubicBezTo>
                  <a:lnTo>
                    <a:pt x="1376257" y="3013906"/>
                  </a:lnTo>
                  <a:cubicBezTo>
                    <a:pt x="1352636" y="3005481"/>
                    <a:pt x="1329015" y="2996584"/>
                    <a:pt x="1305394" y="2987372"/>
                  </a:cubicBezTo>
                  <a:lnTo>
                    <a:pt x="1292560" y="2982175"/>
                  </a:lnTo>
                  <a:lnTo>
                    <a:pt x="1282246" y="2977687"/>
                  </a:lnTo>
                  <a:lnTo>
                    <a:pt x="1275317" y="2974538"/>
                  </a:lnTo>
                  <a:cubicBezTo>
                    <a:pt x="1260042" y="2967609"/>
                    <a:pt x="1243822" y="2959499"/>
                    <a:pt x="1225555" y="2950365"/>
                  </a:cubicBezTo>
                  <a:lnTo>
                    <a:pt x="1216421" y="2945641"/>
                  </a:lnTo>
                  <a:cubicBezTo>
                    <a:pt x="1205477" y="2939893"/>
                    <a:pt x="1194060" y="2933830"/>
                    <a:pt x="1182328" y="2927374"/>
                  </a:cubicBezTo>
                  <a:cubicBezTo>
                    <a:pt x="1157683" y="2913831"/>
                    <a:pt x="1131306" y="2898871"/>
                    <a:pt x="1103591" y="2882573"/>
                  </a:cubicBezTo>
                  <a:cubicBezTo>
                    <a:pt x="788721" y="2697777"/>
                    <a:pt x="306772" y="2349916"/>
                    <a:pt x="193233" y="2218032"/>
                  </a:cubicBezTo>
                  <a:cubicBezTo>
                    <a:pt x="187485" y="2211339"/>
                    <a:pt x="181895" y="2204568"/>
                    <a:pt x="176304" y="2197717"/>
                  </a:cubicBezTo>
                  <a:cubicBezTo>
                    <a:pt x="171974" y="2192363"/>
                    <a:pt x="167643" y="2186930"/>
                    <a:pt x="163470" y="2181419"/>
                  </a:cubicBezTo>
                  <a:cubicBezTo>
                    <a:pt x="159297" y="2175907"/>
                    <a:pt x="155596" y="2171498"/>
                    <a:pt x="152132" y="2166380"/>
                  </a:cubicBezTo>
                  <a:cubicBezTo>
                    <a:pt x="148668" y="2161262"/>
                    <a:pt x="145597" y="2157483"/>
                    <a:pt x="142447" y="2152916"/>
                  </a:cubicBezTo>
                  <a:cubicBezTo>
                    <a:pt x="139298" y="2148349"/>
                    <a:pt x="136463" y="2144491"/>
                    <a:pt x="133550" y="2140239"/>
                  </a:cubicBezTo>
                  <a:cubicBezTo>
                    <a:pt x="133369" y="2139907"/>
                    <a:pt x="133156" y="2139591"/>
                    <a:pt x="132920" y="2139295"/>
                  </a:cubicBezTo>
                  <a:cubicBezTo>
                    <a:pt x="129377" y="2134019"/>
                    <a:pt x="125834" y="2128744"/>
                    <a:pt x="122369" y="2123547"/>
                  </a:cubicBezTo>
                  <a:cubicBezTo>
                    <a:pt x="118905" y="2118350"/>
                    <a:pt x="115755" y="2113311"/>
                    <a:pt x="112606" y="2107800"/>
                  </a:cubicBezTo>
                  <a:cubicBezTo>
                    <a:pt x="111031" y="2105359"/>
                    <a:pt x="109535" y="2102839"/>
                    <a:pt x="108039" y="2099926"/>
                  </a:cubicBezTo>
                  <a:cubicBezTo>
                    <a:pt x="104520" y="2094099"/>
                    <a:pt x="101055" y="2088273"/>
                    <a:pt x="97646" y="2082446"/>
                  </a:cubicBezTo>
                  <a:lnTo>
                    <a:pt x="97646" y="2082446"/>
                  </a:lnTo>
                  <a:cubicBezTo>
                    <a:pt x="94024" y="2075990"/>
                    <a:pt x="90402" y="2069533"/>
                    <a:pt x="86859" y="2062998"/>
                  </a:cubicBezTo>
                  <a:cubicBezTo>
                    <a:pt x="80718" y="2051581"/>
                    <a:pt x="74812" y="2040086"/>
                    <a:pt x="69301" y="2028433"/>
                  </a:cubicBezTo>
                  <a:lnTo>
                    <a:pt x="65049" y="2019378"/>
                  </a:lnTo>
                  <a:cubicBezTo>
                    <a:pt x="53908" y="1995552"/>
                    <a:pt x="44073" y="1971133"/>
                    <a:pt x="35601" y="1946231"/>
                  </a:cubicBezTo>
                  <a:cubicBezTo>
                    <a:pt x="32531" y="1937570"/>
                    <a:pt x="29775" y="1928830"/>
                    <a:pt x="27098" y="1920090"/>
                  </a:cubicBezTo>
                  <a:cubicBezTo>
                    <a:pt x="23712" y="1908831"/>
                    <a:pt x="20641" y="1897493"/>
                    <a:pt x="17806" y="1886155"/>
                  </a:cubicBezTo>
                  <a:cubicBezTo>
                    <a:pt x="17255" y="1883871"/>
                    <a:pt x="16704" y="1881667"/>
                    <a:pt x="16232" y="1879383"/>
                  </a:cubicBezTo>
                  <a:cubicBezTo>
                    <a:pt x="14815" y="1873478"/>
                    <a:pt x="13476" y="1867494"/>
                    <a:pt x="12295" y="1861510"/>
                  </a:cubicBezTo>
                  <a:cubicBezTo>
                    <a:pt x="10484" y="1853164"/>
                    <a:pt x="8988" y="1844818"/>
                    <a:pt x="7571" y="1836393"/>
                  </a:cubicBezTo>
                  <a:cubicBezTo>
                    <a:pt x="7571" y="1834346"/>
                    <a:pt x="6862" y="1832299"/>
                    <a:pt x="6626" y="1830251"/>
                  </a:cubicBezTo>
                  <a:cubicBezTo>
                    <a:pt x="5917" y="1825921"/>
                    <a:pt x="5287" y="1821590"/>
                    <a:pt x="4736" y="1817181"/>
                  </a:cubicBezTo>
                  <a:cubicBezTo>
                    <a:pt x="4185" y="1812772"/>
                    <a:pt x="3398" y="1806709"/>
                    <a:pt x="2846" y="1801434"/>
                  </a:cubicBezTo>
                  <a:cubicBezTo>
                    <a:pt x="2846" y="1799623"/>
                    <a:pt x="2453" y="1797890"/>
                    <a:pt x="2295" y="1796158"/>
                  </a:cubicBezTo>
                  <a:cubicBezTo>
                    <a:pt x="1823" y="1791670"/>
                    <a:pt x="1508" y="1787182"/>
                    <a:pt x="1114" y="1782773"/>
                  </a:cubicBezTo>
                  <a:cubicBezTo>
                    <a:pt x="1154" y="1782403"/>
                    <a:pt x="1154" y="1782041"/>
                    <a:pt x="1114" y="1781671"/>
                  </a:cubicBezTo>
                  <a:cubicBezTo>
                    <a:pt x="721" y="1776317"/>
                    <a:pt x="406" y="1771041"/>
                    <a:pt x="248" y="1765923"/>
                  </a:cubicBezTo>
                  <a:cubicBezTo>
                    <a:pt x="209" y="1765427"/>
                    <a:pt x="209" y="1764923"/>
                    <a:pt x="248" y="1764427"/>
                  </a:cubicBezTo>
                  <a:cubicBezTo>
                    <a:pt x="-122" y="1758860"/>
                    <a:pt x="-303" y="1753459"/>
                    <a:pt x="-303" y="1748207"/>
                  </a:cubicBezTo>
                  <a:lnTo>
                    <a:pt x="-303" y="1741987"/>
                  </a:lnTo>
                  <a:cubicBezTo>
                    <a:pt x="-303" y="1738680"/>
                    <a:pt x="-303" y="1735373"/>
                    <a:pt x="-303" y="1732145"/>
                  </a:cubicBezTo>
                  <a:cubicBezTo>
                    <a:pt x="-303" y="1723878"/>
                    <a:pt x="-303" y="1715689"/>
                    <a:pt x="484" y="1707500"/>
                  </a:cubicBezTo>
                  <a:cubicBezTo>
                    <a:pt x="484" y="1702146"/>
                    <a:pt x="1193" y="1696792"/>
                    <a:pt x="1665" y="1691753"/>
                  </a:cubicBezTo>
                  <a:cubicBezTo>
                    <a:pt x="2610" y="1681202"/>
                    <a:pt x="3870" y="1670651"/>
                    <a:pt x="5445" y="1660258"/>
                  </a:cubicBezTo>
                  <a:cubicBezTo>
                    <a:pt x="6232" y="1654904"/>
                    <a:pt x="7098" y="1649550"/>
                    <a:pt x="8122" y="1644511"/>
                  </a:cubicBezTo>
                  <a:cubicBezTo>
                    <a:pt x="10012" y="1634015"/>
                    <a:pt x="12295" y="1623511"/>
                    <a:pt x="14972" y="1613016"/>
                  </a:cubicBezTo>
                  <a:cubicBezTo>
                    <a:pt x="21924" y="1585450"/>
                    <a:pt x="31003" y="1558467"/>
                    <a:pt x="42136" y="1532310"/>
                  </a:cubicBezTo>
                  <a:cubicBezTo>
                    <a:pt x="50459" y="1512531"/>
                    <a:pt x="59899" y="1493233"/>
                    <a:pt x="70403" y="1474517"/>
                  </a:cubicBezTo>
                  <a:cubicBezTo>
                    <a:pt x="71190" y="1472942"/>
                    <a:pt x="72135" y="1471289"/>
                    <a:pt x="73080" y="1469714"/>
                  </a:cubicBezTo>
                  <a:cubicBezTo>
                    <a:pt x="115519" y="1394993"/>
                    <a:pt x="173234" y="1328696"/>
                    <a:pt x="238428" y="1267281"/>
                  </a:cubicBezTo>
                  <a:cubicBezTo>
                    <a:pt x="245357" y="1260667"/>
                    <a:pt x="252364" y="1254211"/>
                    <a:pt x="259529" y="1247833"/>
                  </a:cubicBezTo>
                  <a:cubicBezTo>
                    <a:pt x="266695" y="1241455"/>
                    <a:pt x="274568" y="1234290"/>
                    <a:pt x="282206" y="1227519"/>
                  </a:cubicBezTo>
                  <a:lnTo>
                    <a:pt x="283623" y="1226259"/>
                  </a:lnTo>
                  <a:cubicBezTo>
                    <a:pt x="295851" y="1215764"/>
                    <a:pt x="308213" y="1205260"/>
                    <a:pt x="320708" y="1194764"/>
                  </a:cubicBezTo>
                  <a:cubicBezTo>
                    <a:pt x="339999" y="1178623"/>
                    <a:pt x="359604" y="1162797"/>
                    <a:pt x="379367" y="1147050"/>
                  </a:cubicBezTo>
                  <a:lnTo>
                    <a:pt x="381336" y="1145475"/>
                  </a:lnTo>
                  <a:cubicBezTo>
                    <a:pt x="398264" y="1132090"/>
                    <a:pt x="415350" y="1118783"/>
                    <a:pt x="432357" y="1105555"/>
                  </a:cubicBezTo>
                  <a:cubicBezTo>
                    <a:pt x="459128" y="1084847"/>
                    <a:pt x="485977" y="1064218"/>
                    <a:pt x="512276" y="1043668"/>
                  </a:cubicBezTo>
                  <a:lnTo>
                    <a:pt x="533062" y="1027369"/>
                  </a:lnTo>
                  <a:cubicBezTo>
                    <a:pt x="540936" y="1021385"/>
                    <a:pt x="548180" y="1015401"/>
                    <a:pt x="555660" y="1009417"/>
                  </a:cubicBezTo>
                  <a:cubicBezTo>
                    <a:pt x="622767" y="954915"/>
                    <a:pt x="685576" y="895311"/>
                    <a:pt x="743526" y="831157"/>
                  </a:cubicBezTo>
                  <a:cubicBezTo>
                    <a:pt x="754447" y="819188"/>
                    <a:pt x="765313" y="807142"/>
                    <a:pt x="776123" y="795016"/>
                  </a:cubicBezTo>
                  <a:cubicBezTo>
                    <a:pt x="781241" y="789190"/>
                    <a:pt x="786359" y="783442"/>
                    <a:pt x="791398" y="777615"/>
                  </a:cubicBezTo>
                  <a:cubicBezTo>
                    <a:pt x="863285" y="695729"/>
                    <a:pt x="930133" y="612897"/>
                    <a:pt x="1004540" y="534711"/>
                  </a:cubicBezTo>
                  <a:cubicBezTo>
                    <a:pt x="1022279" y="516027"/>
                    <a:pt x="1040444" y="497650"/>
                    <a:pt x="1059026" y="479595"/>
                  </a:cubicBezTo>
                  <a:cubicBezTo>
                    <a:pt x="1074773" y="464557"/>
                    <a:pt x="1090521" y="449754"/>
                    <a:pt x="1107370" y="435266"/>
                  </a:cubicBezTo>
                  <a:cubicBezTo>
                    <a:pt x="1126346" y="418574"/>
                    <a:pt x="1145873" y="402276"/>
                    <a:pt x="1166345" y="386528"/>
                  </a:cubicBezTo>
                  <a:cubicBezTo>
                    <a:pt x="1194296" y="364797"/>
                    <a:pt x="1223744" y="343931"/>
                    <a:pt x="1255239" y="324011"/>
                  </a:cubicBezTo>
                  <a:cubicBezTo>
                    <a:pt x="1263112" y="319050"/>
                    <a:pt x="1270592" y="314248"/>
                    <a:pt x="1278309" y="309523"/>
                  </a:cubicBezTo>
                  <a:cubicBezTo>
                    <a:pt x="2063396" y="-178647"/>
                    <a:pt x="2641248" y="-19125"/>
                    <a:pt x="3026745" y="309523"/>
                  </a:cubicBezTo>
                  <a:cubicBezTo>
                    <a:pt x="3055822" y="334145"/>
                    <a:pt x="3083805" y="359813"/>
                    <a:pt x="3110678" y="386528"/>
                  </a:cubicBezTo>
                  <a:cubicBezTo>
                    <a:pt x="3127055" y="402276"/>
                    <a:pt x="3142882" y="418732"/>
                    <a:pt x="3157920" y="435266"/>
                  </a:cubicBezTo>
                  <a:cubicBezTo>
                    <a:pt x="3159653" y="436999"/>
                    <a:pt x="3161228" y="438810"/>
                    <a:pt x="3162881" y="440699"/>
                  </a:cubicBezTo>
                  <a:cubicBezTo>
                    <a:pt x="3173691" y="452195"/>
                    <a:pt x="3184195" y="463769"/>
                    <a:pt x="3194376" y="475422"/>
                  </a:cubicBezTo>
                  <a:lnTo>
                    <a:pt x="3203431" y="485816"/>
                  </a:lnTo>
                  <a:cubicBezTo>
                    <a:pt x="3207919" y="491012"/>
                    <a:pt x="3212407" y="496209"/>
                    <a:pt x="3216816" y="501563"/>
                  </a:cubicBezTo>
                  <a:cubicBezTo>
                    <a:pt x="3221225" y="506917"/>
                    <a:pt x="3227603" y="514397"/>
                    <a:pt x="3232563" y="520854"/>
                  </a:cubicBezTo>
                  <a:lnTo>
                    <a:pt x="3242563" y="533137"/>
                  </a:lnTo>
                  <a:cubicBezTo>
                    <a:pt x="3264082" y="559380"/>
                    <a:pt x="3284585" y="586150"/>
                    <a:pt x="3304056" y="613449"/>
                  </a:cubicBezTo>
                  <a:cubicBezTo>
                    <a:pt x="3307993" y="618803"/>
                    <a:pt x="3311930" y="624235"/>
                    <a:pt x="3315710" y="629668"/>
                  </a:cubicBezTo>
                  <a:cubicBezTo>
                    <a:pt x="3342638" y="667462"/>
                    <a:pt x="3367676" y="705650"/>
                    <a:pt x="3390904" y="743601"/>
                  </a:cubicBezTo>
                  <a:lnTo>
                    <a:pt x="3400746" y="759821"/>
                  </a:lnTo>
                  <a:cubicBezTo>
                    <a:pt x="3404052" y="765072"/>
                    <a:pt x="3407281" y="770505"/>
                    <a:pt x="3410430" y="776119"/>
                  </a:cubicBezTo>
                  <a:lnTo>
                    <a:pt x="3419800" y="791867"/>
                  </a:lnTo>
                  <a:cubicBezTo>
                    <a:pt x="3422950" y="797300"/>
                    <a:pt x="3426020" y="802654"/>
                    <a:pt x="3429012" y="808008"/>
                  </a:cubicBezTo>
                  <a:lnTo>
                    <a:pt x="3437988" y="823755"/>
                  </a:lnTo>
                  <a:cubicBezTo>
                    <a:pt x="3441059" y="829109"/>
                    <a:pt x="3443972" y="834463"/>
                    <a:pt x="3446728" y="839503"/>
                  </a:cubicBezTo>
                  <a:lnTo>
                    <a:pt x="3455310" y="855250"/>
                  </a:lnTo>
                  <a:cubicBezTo>
                    <a:pt x="3458145" y="860525"/>
                    <a:pt x="3460901" y="865880"/>
                    <a:pt x="3463657" y="870997"/>
                  </a:cubicBezTo>
                  <a:lnTo>
                    <a:pt x="3471530" y="886745"/>
                  </a:lnTo>
                  <a:cubicBezTo>
                    <a:pt x="3474207" y="892020"/>
                    <a:pt x="3476805" y="897296"/>
                    <a:pt x="3479404" y="902492"/>
                  </a:cubicBezTo>
                  <a:cubicBezTo>
                    <a:pt x="3489900" y="923492"/>
                    <a:pt x="3499695" y="944010"/>
                    <a:pt x="3508773" y="964065"/>
                  </a:cubicBezTo>
                  <a:cubicBezTo>
                    <a:pt x="3513340" y="974301"/>
                    <a:pt x="3517906" y="984458"/>
                    <a:pt x="3522237" y="994457"/>
                  </a:cubicBezTo>
                  <a:cubicBezTo>
                    <a:pt x="3541842" y="1039495"/>
                    <a:pt x="3558613" y="1082564"/>
                    <a:pt x="3572314" y="1122641"/>
                  </a:cubicBezTo>
                  <a:cubicBezTo>
                    <a:pt x="3572345" y="1122822"/>
                    <a:pt x="3572345" y="1123011"/>
                    <a:pt x="3572314" y="1123192"/>
                  </a:cubicBezTo>
                  <a:cubicBezTo>
                    <a:pt x="3573652" y="1127051"/>
                    <a:pt x="3574912" y="1131066"/>
                    <a:pt x="3576172" y="1134609"/>
                  </a:cubicBezTo>
                  <a:cubicBezTo>
                    <a:pt x="3577432" y="1138152"/>
                    <a:pt x="3578770" y="1142483"/>
                    <a:pt x="3580030" y="1146262"/>
                  </a:cubicBezTo>
                  <a:cubicBezTo>
                    <a:pt x="3581290" y="1150042"/>
                    <a:pt x="3581998" y="1152168"/>
                    <a:pt x="3582865" y="1155160"/>
                  </a:cubicBezTo>
                  <a:cubicBezTo>
                    <a:pt x="3584282" y="1159569"/>
                    <a:pt x="3585699" y="1163978"/>
                    <a:pt x="3587037" y="1168466"/>
                  </a:cubicBezTo>
                  <a:cubicBezTo>
                    <a:pt x="3588376" y="1172954"/>
                    <a:pt x="3589951" y="1178072"/>
                    <a:pt x="3591290" y="1182875"/>
                  </a:cubicBezTo>
                  <a:cubicBezTo>
                    <a:pt x="3593887" y="1191694"/>
                    <a:pt x="3596407" y="1200512"/>
                    <a:pt x="3599163" y="1209410"/>
                  </a:cubicBezTo>
                  <a:cubicBezTo>
                    <a:pt x="3601210" y="1217283"/>
                    <a:pt x="3603178" y="1224370"/>
                    <a:pt x="3605068" y="1231928"/>
                  </a:cubicBezTo>
                  <a:cubicBezTo>
                    <a:pt x="3605068" y="1233346"/>
                    <a:pt x="3605856" y="1234684"/>
                    <a:pt x="3606170" y="1236101"/>
                  </a:cubicBezTo>
                  <a:cubicBezTo>
                    <a:pt x="3606486" y="1237519"/>
                    <a:pt x="3606722" y="1238463"/>
                    <a:pt x="3607037" y="1239645"/>
                  </a:cubicBezTo>
                  <a:cubicBezTo>
                    <a:pt x="3608139" y="1244054"/>
                    <a:pt x="3609241" y="1248463"/>
                    <a:pt x="3610265" y="1252951"/>
                  </a:cubicBezTo>
                  <a:cubicBezTo>
                    <a:pt x="3613099" y="1264683"/>
                    <a:pt x="3615698" y="1276572"/>
                    <a:pt x="3618139" y="1288304"/>
                  </a:cubicBezTo>
                  <a:cubicBezTo>
                    <a:pt x="3619477" y="1294761"/>
                    <a:pt x="3620816" y="1301138"/>
                    <a:pt x="3621997" y="1307595"/>
                  </a:cubicBezTo>
                  <a:lnTo>
                    <a:pt x="3622706" y="1311217"/>
                  </a:lnTo>
                  <a:cubicBezTo>
                    <a:pt x="3623863" y="1317303"/>
                    <a:pt x="3624965" y="1323366"/>
                    <a:pt x="3626012" y="1329405"/>
                  </a:cubicBezTo>
                  <a:cubicBezTo>
                    <a:pt x="3627430" y="1337279"/>
                    <a:pt x="3628768" y="1345703"/>
                    <a:pt x="3629949" y="1353813"/>
                  </a:cubicBezTo>
                  <a:cubicBezTo>
                    <a:pt x="3630973" y="1359955"/>
                    <a:pt x="3631839" y="1366175"/>
                    <a:pt x="3632705" y="1372395"/>
                  </a:cubicBezTo>
                  <a:cubicBezTo>
                    <a:pt x="3632705" y="1373261"/>
                    <a:pt x="3632705" y="1374206"/>
                    <a:pt x="3632705" y="1375151"/>
                  </a:cubicBezTo>
                  <a:cubicBezTo>
                    <a:pt x="3633256" y="1379245"/>
                    <a:pt x="3633807" y="1383025"/>
                    <a:pt x="3634280" y="1387592"/>
                  </a:cubicBezTo>
                  <a:cubicBezTo>
                    <a:pt x="3634752" y="1392158"/>
                    <a:pt x="3635146" y="1394520"/>
                    <a:pt x="3635540" y="1397906"/>
                  </a:cubicBezTo>
                  <a:cubicBezTo>
                    <a:pt x="3636957" y="1410425"/>
                    <a:pt x="3638216" y="1422866"/>
                    <a:pt x="3639240" y="1435385"/>
                  </a:cubicBezTo>
                  <a:lnTo>
                    <a:pt x="3639949" y="1443889"/>
                  </a:lnTo>
                  <a:lnTo>
                    <a:pt x="3640894" y="1458140"/>
                  </a:lnTo>
                  <a:cubicBezTo>
                    <a:pt x="3640894" y="1463415"/>
                    <a:pt x="3641524" y="1468691"/>
                    <a:pt x="3641760" y="1473887"/>
                  </a:cubicBezTo>
                  <a:cubicBezTo>
                    <a:pt x="3641760" y="1477982"/>
                    <a:pt x="3642153" y="1481761"/>
                    <a:pt x="3642311" y="1486092"/>
                  </a:cubicBezTo>
                  <a:cubicBezTo>
                    <a:pt x="3642311" y="1492076"/>
                    <a:pt x="3642311" y="1498138"/>
                    <a:pt x="3642783" y="1504122"/>
                  </a:cubicBezTo>
                  <a:cubicBezTo>
                    <a:pt x="3643256" y="1510106"/>
                    <a:pt x="3643886" y="1518216"/>
                    <a:pt x="3643886" y="1525224"/>
                  </a:cubicBezTo>
                  <a:close/>
                </a:path>
              </a:pathLst>
            </a:custGeom>
            <a:solidFill>
              <a:srgbClr val="92E3A9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8" name="Freeform: Shape 2387">
              <a:extLst>
                <a:ext uri="{FF2B5EF4-FFF2-40B4-BE49-F238E27FC236}">
                  <a16:creationId xmlns:a16="http://schemas.microsoft.com/office/drawing/2014/main" id="{3F780270-0B4B-B326-ABC6-790A7987424F}"/>
                </a:ext>
              </a:extLst>
            </p:cNvPr>
            <p:cNvSpPr/>
            <p:nvPr/>
          </p:nvSpPr>
          <p:spPr>
            <a:xfrm>
              <a:off x="-1667560" y="-2885425"/>
              <a:ext cx="3644195" cy="3114675"/>
            </a:xfrm>
            <a:custGeom>
              <a:avLst/>
              <a:gdLst>
                <a:gd name="connsiteX0" fmla="*/ 3643886 w 3644195"/>
                <a:gd name="connsiteY0" fmla="*/ 1526405 h 3114675"/>
                <a:gd name="connsiteX1" fmla="*/ 3617666 w 3644195"/>
                <a:gd name="connsiteY1" fmla="*/ 1750648 h 3114675"/>
                <a:gd name="connsiteX2" fmla="*/ 3596565 w 3644195"/>
                <a:gd name="connsiteY2" fmla="*/ 1822378 h 3114675"/>
                <a:gd name="connsiteX3" fmla="*/ 3589321 w 3644195"/>
                <a:gd name="connsiteY3" fmla="*/ 1842613 h 3114675"/>
                <a:gd name="connsiteX4" fmla="*/ 3583022 w 3644195"/>
                <a:gd name="connsiteY4" fmla="*/ 1859069 h 3114675"/>
                <a:gd name="connsiteX5" fmla="*/ 3581211 w 3644195"/>
                <a:gd name="connsiteY5" fmla="*/ 1863557 h 3114675"/>
                <a:gd name="connsiteX6" fmla="*/ 3574203 w 3644195"/>
                <a:gd name="connsiteY6" fmla="*/ 1880486 h 3114675"/>
                <a:gd name="connsiteX7" fmla="*/ 3573022 w 3644195"/>
                <a:gd name="connsiteY7" fmla="*/ 1883241 h 3114675"/>
                <a:gd name="connsiteX8" fmla="*/ 3565778 w 3644195"/>
                <a:gd name="connsiteY8" fmla="*/ 1899697 h 3114675"/>
                <a:gd name="connsiteX9" fmla="*/ 3562471 w 3644195"/>
                <a:gd name="connsiteY9" fmla="*/ 1906863 h 3114675"/>
                <a:gd name="connsiteX10" fmla="*/ 3555621 w 3644195"/>
                <a:gd name="connsiteY10" fmla="*/ 1921350 h 3114675"/>
                <a:gd name="connsiteX11" fmla="*/ 3547748 w 3644195"/>
                <a:gd name="connsiteY11" fmla="*/ 1936546 h 3114675"/>
                <a:gd name="connsiteX12" fmla="*/ 3544992 w 3644195"/>
                <a:gd name="connsiteY12" fmla="*/ 1941901 h 3114675"/>
                <a:gd name="connsiteX13" fmla="*/ 3538299 w 3644195"/>
                <a:gd name="connsiteY13" fmla="*/ 1954892 h 3114675"/>
                <a:gd name="connsiteX14" fmla="*/ 3532866 w 3644195"/>
                <a:gd name="connsiteY14" fmla="*/ 1964892 h 3114675"/>
                <a:gd name="connsiteX15" fmla="*/ 3506647 w 3644195"/>
                <a:gd name="connsiteY15" fmla="*/ 2010559 h 3114675"/>
                <a:gd name="connsiteX16" fmla="*/ 3495309 w 3644195"/>
                <a:gd name="connsiteY16" fmla="*/ 2028905 h 3114675"/>
                <a:gd name="connsiteX17" fmla="*/ 3492553 w 3644195"/>
                <a:gd name="connsiteY17" fmla="*/ 2033393 h 3114675"/>
                <a:gd name="connsiteX18" fmla="*/ 3479089 w 3644195"/>
                <a:gd name="connsiteY18" fmla="*/ 2054180 h 3114675"/>
                <a:gd name="connsiteX19" fmla="*/ 3467829 w 3644195"/>
                <a:gd name="connsiteY19" fmla="*/ 2070951 h 3114675"/>
                <a:gd name="connsiteX20" fmla="*/ 3457830 w 3644195"/>
                <a:gd name="connsiteY20" fmla="*/ 2085517 h 3114675"/>
                <a:gd name="connsiteX21" fmla="*/ 3455625 w 3644195"/>
                <a:gd name="connsiteY21" fmla="*/ 2088588 h 3114675"/>
                <a:gd name="connsiteX22" fmla="*/ 3444996 w 3644195"/>
                <a:gd name="connsiteY22" fmla="*/ 2103705 h 3114675"/>
                <a:gd name="connsiteX23" fmla="*/ 3431610 w 3644195"/>
                <a:gd name="connsiteY23" fmla="*/ 2122130 h 3114675"/>
                <a:gd name="connsiteX24" fmla="*/ 3428855 w 3644195"/>
                <a:gd name="connsiteY24" fmla="*/ 2125830 h 3114675"/>
                <a:gd name="connsiteX25" fmla="*/ 3413107 w 3644195"/>
                <a:gd name="connsiteY25" fmla="*/ 2146617 h 3114675"/>
                <a:gd name="connsiteX26" fmla="*/ 3403580 w 3644195"/>
                <a:gd name="connsiteY26" fmla="*/ 2158900 h 3114675"/>
                <a:gd name="connsiteX27" fmla="*/ 3386179 w 3644195"/>
                <a:gd name="connsiteY27" fmla="*/ 2181183 h 3114675"/>
                <a:gd name="connsiteX28" fmla="*/ 3369172 w 3644195"/>
                <a:gd name="connsiteY28" fmla="*/ 2202284 h 3114675"/>
                <a:gd name="connsiteX29" fmla="*/ 3367282 w 3644195"/>
                <a:gd name="connsiteY29" fmla="*/ 2204568 h 3114675"/>
                <a:gd name="connsiteX30" fmla="*/ 3350118 w 3644195"/>
                <a:gd name="connsiteY30" fmla="*/ 2225433 h 3114675"/>
                <a:gd name="connsiteX31" fmla="*/ 3344921 w 3644195"/>
                <a:gd name="connsiteY31" fmla="*/ 2231732 h 3114675"/>
                <a:gd name="connsiteX32" fmla="*/ 3329173 w 3644195"/>
                <a:gd name="connsiteY32" fmla="*/ 2250786 h 3114675"/>
                <a:gd name="connsiteX33" fmla="*/ 3283034 w 3644195"/>
                <a:gd name="connsiteY33" fmla="*/ 2305115 h 3114675"/>
                <a:gd name="connsiteX34" fmla="*/ 3185321 w 3644195"/>
                <a:gd name="connsiteY34" fmla="*/ 2414481 h 3114675"/>
                <a:gd name="connsiteX35" fmla="*/ 3101072 w 3644195"/>
                <a:gd name="connsiteY35" fmla="*/ 2503375 h 3114675"/>
                <a:gd name="connsiteX36" fmla="*/ 2653924 w 3644195"/>
                <a:gd name="connsiteY36" fmla="*/ 2880368 h 3114675"/>
                <a:gd name="connsiteX37" fmla="*/ 2593139 w 3644195"/>
                <a:gd name="connsiteY37" fmla="*/ 2918083 h 3114675"/>
                <a:gd name="connsiteX38" fmla="*/ 2570463 w 3644195"/>
                <a:gd name="connsiteY38" fmla="*/ 2931232 h 3114675"/>
                <a:gd name="connsiteX39" fmla="*/ 2566605 w 3644195"/>
                <a:gd name="connsiteY39" fmla="*/ 2933437 h 3114675"/>
                <a:gd name="connsiteX40" fmla="*/ 2542984 w 3644195"/>
                <a:gd name="connsiteY40" fmla="*/ 2946428 h 3114675"/>
                <a:gd name="connsiteX41" fmla="*/ 2519363 w 3644195"/>
                <a:gd name="connsiteY41" fmla="*/ 2959341 h 3114675"/>
                <a:gd name="connsiteX42" fmla="*/ 2508497 w 3644195"/>
                <a:gd name="connsiteY42" fmla="*/ 2965010 h 3114675"/>
                <a:gd name="connsiteX43" fmla="*/ 2461255 w 3644195"/>
                <a:gd name="connsiteY43" fmla="*/ 2988631 h 3114675"/>
                <a:gd name="connsiteX44" fmla="*/ 2435429 w 3644195"/>
                <a:gd name="connsiteY44" fmla="*/ 3000521 h 3114675"/>
                <a:gd name="connsiteX45" fmla="*/ 2411414 w 3644195"/>
                <a:gd name="connsiteY45" fmla="*/ 3011150 h 3114675"/>
                <a:gd name="connsiteX46" fmla="*/ 2401572 w 3644195"/>
                <a:gd name="connsiteY46" fmla="*/ 3015323 h 3114675"/>
                <a:gd name="connsiteX47" fmla="*/ 2379447 w 3644195"/>
                <a:gd name="connsiteY47" fmla="*/ 3024457 h 3114675"/>
                <a:gd name="connsiteX48" fmla="*/ 2336141 w 3644195"/>
                <a:gd name="connsiteY48" fmla="*/ 3040677 h 3114675"/>
                <a:gd name="connsiteX49" fmla="*/ 2319449 w 3644195"/>
                <a:gd name="connsiteY49" fmla="*/ 3046661 h 3114675"/>
                <a:gd name="connsiteX50" fmla="*/ 2310001 w 3644195"/>
                <a:gd name="connsiteY50" fmla="*/ 3049889 h 3114675"/>
                <a:gd name="connsiteX51" fmla="*/ 2294253 w 3644195"/>
                <a:gd name="connsiteY51" fmla="*/ 3055007 h 3114675"/>
                <a:gd name="connsiteX52" fmla="*/ 2280711 w 3644195"/>
                <a:gd name="connsiteY52" fmla="*/ 3059337 h 3114675"/>
                <a:gd name="connsiteX53" fmla="*/ 2280238 w 3644195"/>
                <a:gd name="connsiteY53" fmla="*/ 3059337 h 3114675"/>
                <a:gd name="connsiteX54" fmla="*/ 2253546 w 3644195"/>
                <a:gd name="connsiteY54" fmla="*/ 3067211 h 3114675"/>
                <a:gd name="connsiteX55" fmla="*/ 2211186 w 3644195"/>
                <a:gd name="connsiteY55" fmla="*/ 3078707 h 3114675"/>
                <a:gd name="connsiteX56" fmla="*/ 2182998 w 3644195"/>
                <a:gd name="connsiteY56" fmla="*/ 3085399 h 3114675"/>
                <a:gd name="connsiteX57" fmla="*/ 2156227 w 3644195"/>
                <a:gd name="connsiteY57" fmla="*/ 3091226 h 3114675"/>
                <a:gd name="connsiteX58" fmla="*/ 2154101 w 3644195"/>
                <a:gd name="connsiteY58" fmla="*/ 3091226 h 3114675"/>
                <a:gd name="connsiteX59" fmla="*/ 2126071 w 3644195"/>
                <a:gd name="connsiteY59" fmla="*/ 3096580 h 3114675"/>
                <a:gd name="connsiteX60" fmla="*/ 2111741 w 3644195"/>
                <a:gd name="connsiteY60" fmla="*/ 3099021 h 3114675"/>
                <a:gd name="connsiteX61" fmla="*/ 2097253 w 3644195"/>
                <a:gd name="connsiteY61" fmla="*/ 3101304 h 3114675"/>
                <a:gd name="connsiteX62" fmla="*/ 2084183 w 3644195"/>
                <a:gd name="connsiteY62" fmla="*/ 3103194 h 3114675"/>
                <a:gd name="connsiteX63" fmla="*/ 2068435 w 3644195"/>
                <a:gd name="connsiteY63" fmla="*/ 3105399 h 3114675"/>
                <a:gd name="connsiteX64" fmla="*/ 1900174 w 3644195"/>
                <a:gd name="connsiteY64" fmla="*/ 3114926 h 3114675"/>
                <a:gd name="connsiteX65" fmla="*/ 1890096 w 3644195"/>
                <a:gd name="connsiteY65" fmla="*/ 3114926 h 3114675"/>
                <a:gd name="connsiteX66" fmla="*/ 1737739 w 3644195"/>
                <a:gd name="connsiteY66" fmla="*/ 3103509 h 3114675"/>
                <a:gd name="connsiteX67" fmla="*/ 1726638 w 3644195"/>
                <a:gd name="connsiteY67" fmla="*/ 3102013 h 3114675"/>
                <a:gd name="connsiteX68" fmla="*/ 1707505 w 3644195"/>
                <a:gd name="connsiteY68" fmla="*/ 3099336 h 3114675"/>
                <a:gd name="connsiteX69" fmla="*/ 1692623 w 3644195"/>
                <a:gd name="connsiteY69" fmla="*/ 3096974 h 3114675"/>
                <a:gd name="connsiteX70" fmla="*/ 1629634 w 3644195"/>
                <a:gd name="connsiteY70" fmla="*/ 3085635 h 3114675"/>
                <a:gd name="connsiteX71" fmla="*/ 1615855 w 3644195"/>
                <a:gd name="connsiteY71" fmla="*/ 3082801 h 3114675"/>
                <a:gd name="connsiteX72" fmla="*/ 1573809 w 3644195"/>
                <a:gd name="connsiteY72" fmla="*/ 3073431 h 3114675"/>
                <a:gd name="connsiteX73" fmla="*/ 1545857 w 3644195"/>
                <a:gd name="connsiteY73" fmla="*/ 3066581 h 3114675"/>
                <a:gd name="connsiteX74" fmla="*/ 1531921 w 3644195"/>
                <a:gd name="connsiteY74" fmla="*/ 3062959 h 3114675"/>
                <a:gd name="connsiteX75" fmla="*/ 1517984 w 3644195"/>
                <a:gd name="connsiteY75" fmla="*/ 3059259 h 3114675"/>
                <a:gd name="connsiteX76" fmla="*/ 1462868 w 3644195"/>
                <a:gd name="connsiteY76" fmla="*/ 3043511 h 3114675"/>
                <a:gd name="connsiteX77" fmla="*/ 1399249 w 3644195"/>
                <a:gd name="connsiteY77" fmla="*/ 3022961 h 3114675"/>
                <a:gd name="connsiteX78" fmla="*/ 1376257 w 3644195"/>
                <a:gd name="connsiteY78" fmla="*/ 3015087 h 3114675"/>
                <a:gd name="connsiteX79" fmla="*/ 1305394 w 3644195"/>
                <a:gd name="connsiteY79" fmla="*/ 2988553 h 3114675"/>
                <a:gd name="connsiteX80" fmla="*/ 1292560 w 3644195"/>
                <a:gd name="connsiteY80" fmla="*/ 2983356 h 3114675"/>
                <a:gd name="connsiteX81" fmla="*/ 1282246 w 3644195"/>
                <a:gd name="connsiteY81" fmla="*/ 2978868 h 3114675"/>
                <a:gd name="connsiteX82" fmla="*/ 1275317 w 3644195"/>
                <a:gd name="connsiteY82" fmla="*/ 2975719 h 3114675"/>
                <a:gd name="connsiteX83" fmla="*/ 1225555 w 3644195"/>
                <a:gd name="connsiteY83" fmla="*/ 2951546 h 3114675"/>
                <a:gd name="connsiteX84" fmla="*/ 1216421 w 3644195"/>
                <a:gd name="connsiteY84" fmla="*/ 2946822 h 3114675"/>
                <a:gd name="connsiteX85" fmla="*/ 1182328 w 3644195"/>
                <a:gd name="connsiteY85" fmla="*/ 2928555 h 3114675"/>
                <a:gd name="connsiteX86" fmla="*/ 1103591 w 3644195"/>
                <a:gd name="connsiteY86" fmla="*/ 2883754 h 3114675"/>
                <a:gd name="connsiteX87" fmla="*/ 193233 w 3644195"/>
                <a:gd name="connsiteY87" fmla="*/ 2219213 h 3114675"/>
                <a:gd name="connsiteX88" fmla="*/ 176304 w 3644195"/>
                <a:gd name="connsiteY88" fmla="*/ 2198898 h 3114675"/>
                <a:gd name="connsiteX89" fmla="*/ 163470 w 3644195"/>
                <a:gd name="connsiteY89" fmla="*/ 2182600 h 3114675"/>
                <a:gd name="connsiteX90" fmla="*/ 152132 w 3644195"/>
                <a:gd name="connsiteY90" fmla="*/ 2167561 h 3114675"/>
                <a:gd name="connsiteX91" fmla="*/ 142447 w 3644195"/>
                <a:gd name="connsiteY91" fmla="*/ 2154097 h 3114675"/>
                <a:gd name="connsiteX92" fmla="*/ 133550 w 3644195"/>
                <a:gd name="connsiteY92" fmla="*/ 2141420 h 3114675"/>
                <a:gd name="connsiteX93" fmla="*/ 132920 w 3644195"/>
                <a:gd name="connsiteY93" fmla="*/ 2140476 h 3114675"/>
                <a:gd name="connsiteX94" fmla="*/ 122369 w 3644195"/>
                <a:gd name="connsiteY94" fmla="*/ 2124728 h 3114675"/>
                <a:gd name="connsiteX95" fmla="*/ 112606 w 3644195"/>
                <a:gd name="connsiteY95" fmla="*/ 2108981 h 3114675"/>
                <a:gd name="connsiteX96" fmla="*/ 108039 w 3644195"/>
                <a:gd name="connsiteY96" fmla="*/ 2101107 h 3114675"/>
                <a:gd name="connsiteX97" fmla="*/ 97646 w 3644195"/>
                <a:gd name="connsiteY97" fmla="*/ 2083627 h 3114675"/>
                <a:gd name="connsiteX98" fmla="*/ 97646 w 3644195"/>
                <a:gd name="connsiteY98" fmla="*/ 2083627 h 3114675"/>
                <a:gd name="connsiteX99" fmla="*/ 86859 w 3644195"/>
                <a:gd name="connsiteY99" fmla="*/ 2064179 h 3114675"/>
                <a:gd name="connsiteX100" fmla="*/ 69301 w 3644195"/>
                <a:gd name="connsiteY100" fmla="*/ 2029614 h 3114675"/>
                <a:gd name="connsiteX101" fmla="*/ 65049 w 3644195"/>
                <a:gd name="connsiteY101" fmla="*/ 2020559 h 3114675"/>
                <a:gd name="connsiteX102" fmla="*/ 35601 w 3644195"/>
                <a:gd name="connsiteY102" fmla="*/ 1947412 h 3114675"/>
                <a:gd name="connsiteX103" fmla="*/ 27098 w 3644195"/>
                <a:gd name="connsiteY103" fmla="*/ 1921271 h 3114675"/>
                <a:gd name="connsiteX104" fmla="*/ 17806 w 3644195"/>
                <a:gd name="connsiteY104" fmla="*/ 1887336 h 3114675"/>
                <a:gd name="connsiteX105" fmla="*/ 16232 w 3644195"/>
                <a:gd name="connsiteY105" fmla="*/ 1880564 h 3114675"/>
                <a:gd name="connsiteX106" fmla="*/ 12295 w 3644195"/>
                <a:gd name="connsiteY106" fmla="*/ 1862691 h 3114675"/>
                <a:gd name="connsiteX107" fmla="*/ 7571 w 3644195"/>
                <a:gd name="connsiteY107" fmla="*/ 1837574 h 3114675"/>
                <a:gd name="connsiteX108" fmla="*/ 6626 w 3644195"/>
                <a:gd name="connsiteY108" fmla="*/ 1831432 h 3114675"/>
                <a:gd name="connsiteX109" fmla="*/ 4736 w 3644195"/>
                <a:gd name="connsiteY109" fmla="*/ 1818362 h 3114675"/>
                <a:gd name="connsiteX110" fmla="*/ 2846 w 3644195"/>
                <a:gd name="connsiteY110" fmla="*/ 1802615 h 3114675"/>
                <a:gd name="connsiteX111" fmla="*/ 2295 w 3644195"/>
                <a:gd name="connsiteY111" fmla="*/ 1797339 h 3114675"/>
                <a:gd name="connsiteX112" fmla="*/ 1114 w 3644195"/>
                <a:gd name="connsiteY112" fmla="*/ 1783954 h 3114675"/>
                <a:gd name="connsiteX113" fmla="*/ 1114 w 3644195"/>
                <a:gd name="connsiteY113" fmla="*/ 1782852 h 3114675"/>
                <a:gd name="connsiteX114" fmla="*/ 248 w 3644195"/>
                <a:gd name="connsiteY114" fmla="*/ 1767104 h 3114675"/>
                <a:gd name="connsiteX115" fmla="*/ 248 w 3644195"/>
                <a:gd name="connsiteY115" fmla="*/ 1765608 h 3114675"/>
                <a:gd name="connsiteX116" fmla="*/ -303 w 3644195"/>
                <a:gd name="connsiteY116" fmla="*/ 1749388 h 3114675"/>
                <a:gd name="connsiteX117" fmla="*/ 563 w 3644195"/>
                <a:gd name="connsiteY117" fmla="*/ 1708681 h 3114675"/>
                <a:gd name="connsiteX118" fmla="*/ 1744 w 3644195"/>
                <a:gd name="connsiteY118" fmla="*/ 1692934 h 3114675"/>
                <a:gd name="connsiteX119" fmla="*/ 5523 w 3644195"/>
                <a:gd name="connsiteY119" fmla="*/ 1661439 h 3114675"/>
                <a:gd name="connsiteX120" fmla="*/ 8201 w 3644195"/>
                <a:gd name="connsiteY120" fmla="*/ 1645692 h 3114675"/>
                <a:gd name="connsiteX121" fmla="*/ 15051 w 3644195"/>
                <a:gd name="connsiteY121" fmla="*/ 1614197 h 3114675"/>
                <a:gd name="connsiteX122" fmla="*/ 42215 w 3644195"/>
                <a:gd name="connsiteY122" fmla="*/ 1533491 h 3114675"/>
                <a:gd name="connsiteX123" fmla="*/ 70482 w 3644195"/>
                <a:gd name="connsiteY123" fmla="*/ 1475698 h 3114675"/>
                <a:gd name="connsiteX124" fmla="*/ 73159 w 3644195"/>
                <a:gd name="connsiteY124" fmla="*/ 1470895 h 3114675"/>
                <a:gd name="connsiteX125" fmla="*/ 238507 w 3644195"/>
                <a:gd name="connsiteY125" fmla="*/ 1268462 h 3114675"/>
                <a:gd name="connsiteX126" fmla="*/ 249687 w 3644195"/>
                <a:gd name="connsiteY126" fmla="*/ 1257990 h 3114675"/>
                <a:gd name="connsiteX127" fmla="*/ 259529 w 3644195"/>
                <a:gd name="connsiteY127" fmla="*/ 1247833 h 3114675"/>
                <a:gd name="connsiteX128" fmla="*/ 282206 w 3644195"/>
                <a:gd name="connsiteY128" fmla="*/ 1227519 h 3114675"/>
                <a:gd name="connsiteX129" fmla="*/ 283623 w 3644195"/>
                <a:gd name="connsiteY129" fmla="*/ 1226259 h 3114675"/>
                <a:gd name="connsiteX130" fmla="*/ 320708 w 3644195"/>
                <a:gd name="connsiteY130" fmla="*/ 1194764 h 3114675"/>
                <a:gd name="connsiteX131" fmla="*/ 379367 w 3644195"/>
                <a:gd name="connsiteY131" fmla="*/ 1147050 h 3114675"/>
                <a:gd name="connsiteX132" fmla="*/ 381336 w 3644195"/>
                <a:gd name="connsiteY132" fmla="*/ 1145475 h 3114675"/>
                <a:gd name="connsiteX133" fmla="*/ 432357 w 3644195"/>
                <a:gd name="connsiteY133" fmla="*/ 1105555 h 3114675"/>
                <a:gd name="connsiteX134" fmla="*/ 458026 w 3644195"/>
                <a:gd name="connsiteY134" fmla="*/ 1085714 h 3114675"/>
                <a:gd name="connsiteX135" fmla="*/ 512276 w 3644195"/>
                <a:gd name="connsiteY135" fmla="*/ 1043668 h 3114675"/>
                <a:gd name="connsiteX136" fmla="*/ 533062 w 3644195"/>
                <a:gd name="connsiteY136" fmla="*/ 1027369 h 3114675"/>
                <a:gd name="connsiteX137" fmla="*/ 555660 w 3644195"/>
                <a:gd name="connsiteY137" fmla="*/ 1009417 h 3114675"/>
                <a:gd name="connsiteX138" fmla="*/ 743526 w 3644195"/>
                <a:gd name="connsiteY138" fmla="*/ 831157 h 3114675"/>
                <a:gd name="connsiteX139" fmla="*/ 776123 w 3644195"/>
                <a:gd name="connsiteY139" fmla="*/ 795016 h 3114675"/>
                <a:gd name="connsiteX140" fmla="*/ 791398 w 3644195"/>
                <a:gd name="connsiteY140" fmla="*/ 777615 h 3114675"/>
                <a:gd name="connsiteX141" fmla="*/ 1004540 w 3644195"/>
                <a:gd name="connsiteY141" fmla="*/ 534711 h 3114675"/>
                <a:gd name="connsiteX142" fmla="*/ 1059026 w 3644195"/>
                <a:gd name="connsiteY142" fmla="*/ 479595 h 3114675"/>
                <a:gd name="connsiteX143" fmla="*/ 1107370 w 3644195"/>
                <a:gd name="connsiteY143" fmla="*/ 435266 h 3114675"/>
                <a:gd name="connsiteX144" fmla="*/ 1166345 w 3644195"/>
                <a:gd name="connsiteY144" fmla="*/ 386528 h 3114675"/>
                <a:gd name="connsiteX145" fmla="*/ 1255239 w 3644195"/>
                <a:gd name="connsiteY145" fmla="*/ 324011 h 3114675"/>
                <a:gd name="connsiteX146" fmla="*/ 1278309 w 3644195"/>
                <a:gd name="connsiteY146" fmla="*/ 309523 h 3114675"/>
                <a:gd name="connsiteX147" fmla="*/ 3026745 w 3644195"/>
                <a:gd name="connsiteY147" fmla="*/ 309523 h 3114675"/>
                <a:gd name="connsiteX148" fmla="*/ 3110678 w 3644195"/>
                <a:gd name="connsiteY148" fmla="*/ 386528 h 3114675"/>
                <a:gd name="connsiteX149" fmla="*/ 3157920 w 3644195"/>
                <a:gd name="connsiteY149" fmla="*/ 435266 h 3114675"/>
                <a:gd name="connsiteX150" fmla="*/ 3162881 w 3644195"/>
                <a:gd name="connsiteY150" fmla="*/ 440699 h 3114675"/>
                <a:gd name="connsiteX151" fmla="*/ 3194376 w 3644195"/>
                <a:gd name="connsiteY151" fmla="*/ 475422 h 3114675"/>
                <a:gd name="connsiteX152" fmla="*/ 3203431 w 3644195"/>
                <a:gd name="connsiteY152" fmla="*/ 485816 h 3114675"/>
                <a:gd name="connsiteX153" fmla="*/ 3216816 w 3644195"/>
                <a:gd name="connsiteY153" fmla="*/ 501563 h 3114675"/>
                <a:gd name="connsiteX154" fmla="*/ 3232563 w 3644195"/>
                <a:gd name="connsiteY154" fmla="*/ 520854 h 3114675"/>
                <a:gd name="connsiteX155" fmla="*/ 3242563 w 3644195"/>
                <a:gd name="connsiteY155" fmla="*/ 533137 h 3114675"/>
                <a:gd name="connsiteX156" fmla="*/ 3304056 w 3644195"/>
                <a:gd name="connsiteY156" fmla="*/ 613449 h 3114675"/>
                <a:gd name="connsiteX157" fmla="*/ 3315710 w 3644195"/>
                <a:gd name="connsiteY157" fmla="*/ 629668 h 3114675"/>
                <a:gd name="connsiteX158" fmla="*/ 3390904 w 3644195"/>
                <a:gd name="connsiteY158" fmla="*/ 743601 h 3114675"/>
                <a:gd name="connsiteX159" fmla="*/ 3400746 w 3644195"/>
                <a:gd name="connsiteY159" fmla="*/ 759821 h 3114675"/>
                <a:gd name="connsiteX160" fmla="*/ 3410430 w 3644195"/>
                <a:gd name="connsiteY160" fmla="*/ 776119 h 3114675"/>
                <a:gd name="connsiteX161" fmla="*/ 3419800 w 3644195"/>
                <a:gd name="connsiteY161" fmla="*/ 791867 h 3114675"/>
                <a:gd name="connsiteX162" fmla="*/ 3429012 w 3644195"/>
                <a:gd name="connsiteY162" fmla="*/ 808008 h 3114675"/>
                <a:gd name="connsiteX163" fmla="*/ 3437988 w 3644195"/>
                <a:gd name="connsiteY163" fmla="*/ 823755 h 3114675"/>
                <a:gd name="connsiteX164" fmla="*/ 3446728 w 3644195"/>
                <a:gd name="connsiteY164" fmla="*/ 839503 h 3114675"/>
                <a:gd name="connsiteX165" fmla="*/ 3455310 w 3644195"/>
                <a:gd name="connsiteY165" fmla="*/ 855250 h 3114675"/>
                <a:gd name="connsiteX166" fmla="*/ 3463657 w 3644195"/>
                <a:gd name="connsiteY166" fmla="*/ 870997 h 3114675"/>
                <a:gd name="connsiteX167" fmla="*/ 3471530 w 3644195"/>
                <a:gd name="connsiteY167" fmla="*/ 886745 h 3114675"/>
                <a:gd name="connsiteX168" fmla="*/ 3479404 w 3644195"/>
                <a:gd name="connsiteY168" fmla="*/ 902492 h 3114675"/>
                <a:gd name="connsiteX169" fmla="*/ 3508773 w 3644195"/>
                <a:gd name="connsiteY169" fmla="*/ 964065 h 3114675"/>
                <a:gd name="connsiteX170" fmla="*/ 3522237 w 3644195"/>
                <a:gd name="connsiteY170" fmla="*/ 994457 h 3114675"/>
                <a:gd name="connsiteX171" fmla="*/ 3572314 w 3644195"/>
                <a:gd name="connsiteY171" fmla="*/ 1122641 h 3114675"/>
                <a:gd name="connsiteX172" fmla="*/ 3572314 w 3644195"/>
                <a:gd name="connsiteY172" fmla="*/ 1123192 h 3114675"/>
                <a:gd name="connsiteX173" fmla="*/ 3576172 w 3644195"/>
                <a:gd name="connsiteY173" fmla="*/ 1134609 h 3114675"/>
                <a:gd name="connsiteX174" fmla="*/ 3580030 w 3644195"/>
                <a:gd name="connsiteY174" fmla="*/ 1146262 h 3114675"/>
                <a:gd name="connsiteX175" fmla="*/ 3582865 w 3644195"/>
                <a:gd name="connsiteY175" fmla="*/ 1155160 h 3114675"/>
                <a:gd name="connsiteX176" fmla="*/ 3587037 w 3644195"/>
                <a:gd name="connsiteY176" fmla="*/ 1168466 h 3114675"/>
                <a:gd name="connsiteX177" fmla="*/ 3591290 w 3644195"/>
                <a:gd name="connsiteY177" fmla="*/ 1182875 h 3114675"/>
                <a:gd name="connsiteX178" fmla="*/ 3599163 w 3644195"/>
                <a:gd name="connsiteY178" fmla="*/ 1209409 h 3114675"/>
                <a:gd name="connsiteX179" fmla="*/ 3605068 w 3644195"/>
                <a:gd name="connsiteY179" fmla="*/ 1231928 h 3114675"/>
                <a:gd name="connsiteX180" fmla="*/ 3606170 w 3644195"/>
                <a:gd name="connsiteY180" fmla="*/ 1236101 h 3114675"/>
                <a:gd name="connsiteX181" fmla="*/ 3607037 w 3644195"/>
                <a:gd name="connsiteY181" fmla="*/ 1239644 h 3114675"/>
                <a:gd name="connsiteX182" fmla="*/ 3610265 w 3644195"/>
                <a:gd name="connsiteY182" fmla="*/ 1252951 h 3114675"/>
                <a:gd name="connsiteX183" fmla="*/ 3618139 w 3644195"/>
                <a:gd name="connsiteY183" fmla="*/ 1288304 h 3114675"/>
                <a:gd name="connsiteX184" fmla="*/ 3621997 w 3644195"/>
                <a:gd name="connsiteY184" fmla="*/ 1307595 h 3114675"/>
                <a:gd name="connsiteX185" fmla="*/ 3622706 w 3644195"/>
                <a:gd name="connsiteY185" fmla="*/ 1311217 h 3114675"/>
                <a:gd name="connsiteX186" fmla="*/ 3626012 w 3644195"/>
                <a:gd name="connsiteY186" fmla="*/ 1329405 h 3114675"/>
                <a:gd name="connsiteX187" fmla="*/ 3629949 w 3644195"/>
                <a:gd name="connsiteY187" fmla="*/ 1353813 h 3114675"/>
                <a:gd name="connsiteX188" fmla="*/ 3632705 w 3644195"/>
                <a:gd name="connsiteY188" fmla="*/ 1372395 h 3114675"/>
                <a:gd name="connsiteX189" fmla="*/ 3632705 w 3644195"/>
                <a:gd name="connsiteY189" fmla="*/ 1375151 h 3114675"/>
                <a:gd name="connsiteX190" fmla="*/ 3634280 w 3644195"/>
                <a:gd name="connsiteY190" fmla="*/ 1387592 h 3114675"/>
                <a:gd name="connsiteX191" fmla="*/ 3635540 w 3644195"/>
                <a:gd name="connsiteY191" fmla="*/ 1397906 h 3114675"/>
                <a:gd name="connsiteX192" fmla="*/ 3639240 w 3644195"/>
                <a:gd name="connsiteY192" fmla="*/ 1435385 h 3114675"/>
                <a:gd name="connsiteX193" fmla="*/ 3639949 w 3644195"/>
                <a:gd name="connsiteY193" fmla="*/ 1443888 h 3114675"/>
                <a:gd name="connsiteX194" fmla="*/ 3640894 w 3644195"/>
                <a:gd name="connsiteY194" fmla="*/ 1458140 h 3114675"/>
                <a:gd name="connsiteX195" fmla="*/ 3641760 w 3644195"/>
                <a:gd name="connsiteY195" fmla="*/ 1473887 h 3114675"/>
                <a:gd name="connsiteX196" fmla="*/ 3642311 w 3644195"/>
                <a:gd name="connsiteY196" fmla="*/ 1486092 h 3114675"/>
                <a:gd name="connsiteX197" fmla="*/ 3642783 w 3644195"/>
                <a:gd name="connsiteY197" fmla="*/ 1504122 h 3114675"/>
                <a:gd name="connsiteX198" fmla="*/ 3643886 w 3644195"/>
                <a:gd name="connsiteY198" fmla="*/ 1526405 h 311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3644195" h="3114675">
                  <a:moveTo>
                    <a:pt x="3643886" y="1526405"/>
                  </a:moveTo>
                  <a:cubicBezTo>
                    <a:pt x="3644177" y="1601937"/>
                    <a:pt x="3635374" y="1677226"/>
                    <a:pt x="3617666" y="1750648"/>
                  </a:cubicBezTo>
                  <a:cubicBezTo>
                    <a:pt x="3611761" y="1774742"/>
                    <a:pt x="3604674" y="1798757"/>
                    <a:pt x="3596565" y="1822378"/>
                  </a:cubicBezTo>
                  <a:cubicBezTo>
                    <a:pt x="3594203" y="1829149"/>
                    <a:pt x="3591840" y="1835920"/>
                    <a:pt x="3589321" y="1842613"/>
                  </a:cubicBezTo>
                  <a:cubicBezTo>
                    <a:pt x="3587274" y="1848125"/>
                    <a:pt x="3585148" y="1853636"/>
                    <a:pt x="3583022" y="1859069"/>
                  </a:cubicBezTo>
                  <a:lnTo>
                    <a:pt x="3581211" y="1863557"/>
                  </a:lnTo>
                  <a:cubicBezTo>
                    <a:pt x="3578928" y="1869226"/>
                    <a:pt x="3576644" y="1874895"/>
                    <a:pt x="3574203" y="1880486"/>
                  </a:cubicBezTo>
                  <a:lnTo>
                    <a:pt x="3573022" y="1883241"/>
                  </a:lnTo>
                  <a:cubicBezTo>
                    <a:pt x="3570660" y="1888753"/>
                    <a:pt x="3568219" y="1894265"/>
                    <a:pt x="3565778" y="1899697"/>
                  </a:cubicBezTo>
                  <a:lnTo>
                    <a:pt x="3562471" y="1906863"/>
                  </a:lnTo>
                  <a:cubicBezTo>
                    <a:pt x="3560267" y="1911744"/>
                    <a:pt x="3557983" y="1916547"/>
                    <a:pt x="3555621" y="1921350"/>
                  </a:cubicBezTo>
                  <a:cubicBezTo>
                    <a:pt x="3553259" y="1926153"/>
                    <a:pt x="3550661" y="1931507"/>
                    <a:pt x="3547748" y="1936546"/>
                  </a:cubicBezTo>
                  <a:cubicBezTo>
                    <a:pt x="3546803" y="1938357"/>
                    <a:pt x="3545937" y="1940168"/>
                    <a:pt x="3544992" y="1941901"/>
                  </a:cubicBezTo>
                  <a:lnTo>
                    <a:pt x="3538299" y="1954892"/>
                  </a:lnTo>
                  <a:lnTo>
                    <a:pt x="3532866" y="1964892"/>
                  </a:lnTo>
                  <a:cubicBezTo>
                    <a:pt x="3524520" y="1980324"/>
                    <a:pt x="3515780" y="1995546"/>
                    <a:pt x="3506647" y="2010559"/>
                  </a:cubicBezTo>
                  <a:cubicBezTo>
                    <a:pt x="3502946" y="2016701"/>
                    <a:pt x="3498773" y="2022842"/>
                    <a:pt x="3495309" y="2028905"/>
                  </a:cubicBezTo>
                  <a:cubicBezTo>
                    <a:pt x="3494443" y="2030401"/>
                    <a:pt x="3493498" y="2031897"/>
                    <a:pt x="3492553" y="2033393"/>
                  </a:cubicBezTo>
                  <a:cubicBezTo>
                    <a:pt x="3488144" y="2040322"/>
                    <a:pt x="3483656" y="2047251"/>
                    <a:pt x="3479089" y="2054180"/>
                  </a:cubicBezTo>
                  <a:cubicBezTo>
                    <a:pt x="3475388" y="2059770"/>
                    <a:pt x="3471688" y="2065360"/>
                    <a:pt x="3467829" y="2070951"/>
                  </a:cubicBezTo>
                  <a:lnTo>
                    <a:pt x="3457830" y="2085517"/>
                  </a:lnTo>
                  <a:lnTo>
                    <a:pt x="3455625" y="2088588"/>
                  </a:lnTo>
                  <a:cubicBezTo>
                    <a:pt x="3452161" y="2093627"/>
                    <a:pt x="3448539" y="2098666"/>
                    <a:pt x="3444996" y="2103705"/>
                  </a:cubicBezTo>
                  <a:cubicBezTo>
                    <a:pt x="3440587" y="2109926"/>
                    <a:pt x="3436099" y="2115988"/>
                    <a:pt x="3431610" y="2122130"/>
                  </a:cubicBezTo>
                  <a:cubicBezTo>
                    <a:pt x="3430666" y="2123390"/>
                    <a:pt x="3429800" y="2124649"/>
                    <a:pt x="3428855" y="2125830"/>
                  </a:cubicBezTo>
                  <a:cubicBezTo>
                    <a:pt x="3423737" y="2132838"/>
                    <a:pt x="3418462" y="2139767"/>
                    <a:pt x="3413107" y="2146617"/>
                  </a:cubicBezTo>
                  <a:cubicBezTo>
                    <a:pt x="3409958" y="2150711"/>
                    <a:pt x="3406808" y="2154491"/>
                    <a:pt x="3403580" y="2158900"/>
                  </a:cubicBezTo>
                  <a:cubicBezTo>
                    <a:pt x="3397911" y="2166380"/>
                    <a:pt x="3392084" y="2173781"/>
                    <a:pt x="3386179" y="2181183"/>
                  </a:cubicBezTo>
                  <a:cubicBezTo>
                    <a:pt x="3380274" y="2188584"/>
                    <a:pt x="3374920" y="2195277"/>
                    <a:pt x="3369172" y="2202284"/>
                  </a:cubicBezTo>
                  <a:lnTo>
                    <a:pt x="3367282" y="2204568"/>
                  </a:lnTo>
                  <a:cubicBezTo>
                    <a:pt x="3361613" y="2211575"/>
                    <a:pt x="3355944" y="2218504"/>
                    <a:pt x="3350118" y="2225433"/>
                  </a:cubicBezTo>
                  <a:cubicBezTo>
                    <a:pt x="3348464" y="2227559"/>
                    <a:pt x="3346653" y="2229685"/>
                    <a:pt x="3344921" y="2231732"/>
                  </a:cubicBezTo>
                  <a:cubicBezTo>
                    <a:pt x="3339646" y="2238110"/>
                    <a:pt x="3334292" y="2244487"/>
                    <a:pt x="3329173" y="2250786"/>
                  </a:cubicBezTo>
                  <a:cubicBezTo>
                    <a:pt x="3314158" y="2269053"/>
                    <a:pt x="3298781" y="2287163"/>
                    <a:pt x="3283034" y="2305115"/>
                  </a:cubicBezTo>
                  <a:cubicBezTo>
                    <a:pt x="3251122" y="2341859"/>
                    <a:pt x="3218548" y="2378314"/>
                    <a:pt x="3185321" y="2414481"/>
                  </a:cubicBezTo>
                  <a:cubicBezTo>
                    <a:pt x="3157684" y="2444401"/>
                    <a:pt x="3129654" y="2474163"/>
                    <a:pt x="3101072" y="2503375"/>
                  </a:cubicBezTo>
                  <a:cubicBezTo>
                    <a:pt x="2963912" y="2644235"/>
                    <a:pt x="2815414" y="2775648"/>
                    <a:pt x="2653924" y="2880368"/>
                  </a:cubicBezTo>
                  <a:cubicBezTo>
                    <a:pt x="2633846" y="2893360"/>
                    <a:pt x="2613611" y="2906036"/>
                    <a:pt x="2593139" y="2918083"/>
                  </a:cubicBezTo>
                  <a:lnTo>
                    <a:pt x="2570463" y="2931232"/>
                  </a:lnTo>
                  <a:lnTo>
                    <a:pt x="2566605" y="2933437"/>
                  </a:lnTo>
                  <a:cubicBezTo>
                    <a:pt x="2558731" y="2937846"/>
                    <a:pt x="2550858" y="2942177"/>
                    <a:pt x="2542984" y="2946428"/>
                  </a:cubicBezTo>
                  <a:cubicBezTo>
                    <a:pt x="2535110" y="2950680"/>
                    <a:pt x="2527236" y="2955168"/>
                    <a:pt x="2519363" y="2959341"/>
                  </a:cubicBezTo>
                  <a:lnTo>
                    <a:pt x="2508497" y="2965010"/>
                  </a:lnTo>
                  <a:cubicBezTo>
                    <a:pt x="2492750" y="2973199"/>
                    <a:pt x="2477002" y="2981073"/>
                    <a:pt x="2461255" y="2988631"/>
                  </a:cubicBezTo>
                  <a:cubicBezTo>
                    <a:pt x="2452672" y="2992726"/>
                    <a:pt x="2444090" y="2996505"/>
                    <a:pt x="2435429" y="3000521"/>
                  </a:cubicBezTo>
                  <a:cubicBezTo>
                    <a:pt x="2426768" y="3004536"/>
                    <a:pt x="2419681" y="3007686"/>
                    <a:pt x="2411414" y="3011150"/>
                  </a:cubicBezTo>
                  <a:lnTo>
                    <a:pt x="2401572" y="3015323"/>
                  </a:lnTo>
                  <a:cubicBezTo>
                    <a:pt x="2394249" y="3018473"/>
                    <a:pt x="2386848" y="3021465"/>
                    <a:pt x="2379447" y="3024457"/>
                  </a:cubicBezTo>
                  <a:cubicBezTo>
                    <a:pt x="2365062" y="3030021"/>
                    <a:pt x="2350629" y="3035427"/>
                    <a:pt x="2336141" y="3040677"/>
                  </a:cubicBezTo>
                  <a:lnTo>
                    <a:pt x="2319449" y="3046661"/>
                  </a:lnTo>
                  <a:lnTo>
                    <a:pt x="2310001" y="3049889"/>
                  </a:lnTo>
                  <a:lnTo>
                    <a:pt x="2294253" y="3055007"/>
                  </a:lnTo>
                  <a:lnTo>
                    <a:pt x="2280711" y="3059337"/>
                  </a:lnTo>
                  <a:lnTo>
                    <a:pt x="2280238" y="3059337"/>
                  </a:lnTo>
                  <a:cubicBezTo>
                    <a:pt x="2271317" y="3062119"/>
                    <a:pt x="2262420" y="3064744"/>
                    <a:pt x="2253546" y="3067211"/>
                  </a:cubicBezTo>
                  <a:cubicBezTo>
                    <a:pt x="2239452" y="3071305"/>
                    <a:pt x="2225358" y="3075085"/>
                    <a:pt x="2211186" y="3078707"/>
                  </a:cubicBezTo>
                  <a:cubicBezTo>
                    <a:pt x="2201816" y="3081069"/>
                    <a:pt x="2192446" y="3083273"/>
                    <a:pt x="2182998" y="3085399"/>
                  </a:cubicBezTo>
                  <a:cubicBezTo>
                    <a:pt x="2173550" y="3087525"/>
                    <a:pt x="2165203" y="3089336"/>
                    <a:pt x="2156227" y="3091226"/>
                  </a:cubicBezTo>
                  <a:lnTo>
                    <a:pt x="2154101" y="3091226"/>
                  </a:lnTo>
                  <a:cubicBezTo>
                    <a:pt x="2144810" y="3093116"/>
                    <a:pt x="2135441" y="3094926"/>
                    <a:pt x="2126071" y="3096580"/>
                  </a:cubicBezTo>
                  <a:lnTo>
                    <a:pt x="2111741" y="3099021"/>
                  </a:lnTo>
                  <a:lnTo>
                    <a:pt x="2097253" y="3101304"/>
                  </a:lnTo>
                  <a:cubicBezTo>
                    <a:pt x="2092922" y="3102013"/>
                    <a:pt x="2088513" y="3102643"/>
                    <a:pt x="2084183" y="3103194"/>
                  </a:cubicBezTo>
                  <a:lnTo>
                    <a:pt x="2068435" y="3105399"/>
                  </a:lnTo>
                  <a:cubicBezTo>
                    <a:pt x="2012634" y="3112460"/>
                    <a:pt x="1956416" y="3115643"/>
                    <a:pt x="1900174" y="3114926"/>
                  </a:cubicBezTo>
                  <a:lnTo>
                    <a:pt x="1890096" y="3114926"/>
                  </a:lnTo>
                  <a:cubicBezTo>
                    <a:pt x="1839137" y="3113912"/>
                    <a:pt x="1788281" y="3110100"/>
                    <a:pt x="1737739" y="3103509"/>
                  </a:cubicBezTo>
                  <a:lnTo>
                    <a:pt x="1726638" y="3102013"/>
                  </a:lnTo>
                  <a:lnTo>
                    <a:pt x="1707505" y="3099336"/>
                  </a:lnTo>
                  <a:lnTo>
                    <a:pt x="1692623" y="3096974"/>
                  </a:lnTo>
                  <a:cubicBezTo>
                    <a:pt x="1671601" y="3093667"/>
                    <a:pt x="1650735" y="3089887"/>
                    <a:pt x="1629634" y="3085635"/>
                  </a:cubicBezTo>
                  <a:cubicBezTo>
                    <a:pt x="1624988" y="3084769"/>
                    <a:pt x="1620421" y="3083825"/>
                    <a:pt x="1615855" y="3082801"/>
                  </a:cubicBezTo>
                  <a:cubicBezTo>
                    <a:pt x="1601839" y="3079888"/>
                    <a:pt x="1587745" y="3076738"/>
                    <a:pt x="1573809" y="3073431"/>
                  </a:cubicBezTo>
                  <a:cubicBezTo>
                    <a:pt x="1564439" y="3071227"/>
                    <a:pt x="1555148" y="3068943"/>
                    <a:pt x="1545857" y="3066581"/>
                  </a:cubicBezTo>
                  <a:lnTo>
                    <a:pt x="1531921" y="3062959"/>
                  </a:lnTo>
                  <a:lnTo>
                    <a:pt x="1517984" y="3059259"/>
                  </a:lnTo>
                  <a:cubicBezTo>
                    <a:pt x="1499481" y="3054298"/>
                    <a:pt x="1481057" y="3048944"/>
                    <a:pt x="1462868" y="3043511"/>
                  </a:cubicBezTo>
                  <a:cubicBezTo>
                    <a:pt x="1441554" y="3037055"/>
                    <a:pt x="1420350" y="3030205"/>
                    <a:pt x="1399249" y="3022961"/>
                  </a:cubicBezTo>
                  <a:lnTo>
                    <a:pt x="1376257" y="3015087"/>
                  </a:lnTo>
                  <a:cubicBezTo>
                    <a:pt x="1352636" y="3006662"/>
                    <a:pt x="1329015" y="2997765"/>
                    <a:pt x="1305394" y="2988553"/>
                  </a:cubicBezTo>
                  <a:lnTo>
                    <a:pt x="1292560" y="2983356"/>
                  </a:lnTo>
                  <a:lnTo>
                    <a:pt x="1282246" y="2978868"/>
                  </a:lnTo>
                  <a:lnTo>
                    <a:pt x="1275317" y="2975719"/>
                  </a:lnTo>
                  <a:cubicBezTo>
                    <a:pt x="1260042" y="2968790"/>
                    <a:pt x="1243822" y="2960680"/>
                    <a:pt x="1225555" y="2951546"/>
                  </a:cubicBezTo>
                  <a:lnTo>
                    <a:pt x="1216421" y="2946822"/>
                  </a:lnTo>
                  <a:cubicBezTo>
                    <a:pt x="1205477" y="2941074"/>
                    <a:pt x="1194060" y="2935011"/>
                    <a:pt x="1182328" y="2928555"/>
                  </a:cubicBezTo>
                  <a:cubicBezTo>
                    <a:pt x="1157683" y="2915012"/>
                    <a:pt x="1131306" y="2900052"/>
                    <a:pt x="1103591" y="2883754"/>
                  </a:cubicBezTo>
                  <a:cubicBezTo>
                    <a:pt x="788721" y="2698958"/>
                    <a:pt x="306772" y="2351097"/>
                    <a:pt x="193233" y="2219213"/>
                  </a:cubicBezTo>
                  <a:cubicBezTo>
                    <a:pt x="187485" y="2212520"/>
                    <a:pt x="181895" y="2205749"/>
                    <a:pt x="176304" y="2198898"/>
                  </a:cubicBezTo>
                  <a:cubicBezTo>
                    <a:pt x="171974" y="2193544"/>
                    <a:pt x="167643" y="2188111"/>
                    <a:pt x="163470" y="2182600"/>
                  </a:cubicBezTo>
                  <a:cubicBezTo>
                    <a:pt x="159297" y="2177088"/>
                    <a:pt x="155596" y="2172679"/>
                    <a:pt x="152132" y="2167561"/>
                  </a:cubicBezTo>
                  <a:cubicBezTo>
                    <a:pt x="148668" y="2162443"/>
                    <a:pt x="145597" y="2158664"/>
                    <a:pt x="142447" y="2154097"/>
                  </a:cubicBezTo>
                  <a:cubicBezTo>
                    <a:pt x="139298" y="2149530"/>
                    <a:pt x="136463" y="2145672"/>
                    <a:pt x="133550" y="2141420"/>
                  </a:cubicBezTo>
                  <a:cubicBezTo>
                    <a:pt x="133369" y="2141088"/>
                    <a:pt x="133156" y="2140772"/>
                    <a:pt x="132920" y="2140476"/>
                  </a:cubicBezTo>
                  <a:cubicBezTo>
                    <a:pt x="129377" y="2135200"/>
                    <a:pt x="125834" y="2129925"/>
                    <a:pt x="122369" y="2124728"/>
                  </a:cubicBezTo>
                  <a:cubicBezTo>
                    <a:pt x="118905" y="2119531"/>
                    <a:pt x="115755" y="2114492"/>
                    <a:pt x="112606" y="2108981"/>
                  </a:cubicBezTo>
                  <a:cubicBezTo>
                    <a:pt x="111031" y="2106540"/>
                    <a:pt x="109535" y="2104020"/>
                    <a:pt x="108039" y="2101107"/>
                  </a:cubicBezTo>
                  <a:cubicBezTo>
                    <a:pt x="104520" y="2095280"/>
                    <a:pt x="101055" y="2089454"/>
                    <a:pt x="97646" y="2083627"/>
                  </a:cubicBezTo>
                  <a:lnTo>
                    <a:pt x="97646" y="2083627"/>
                  </a:lnTo>
                  <a:cubicBezTo>
                    <a:pt x="94024" y="2077171"/>
                    <a:pt x="90402" y="2070714"/>
                    <a:pt x="86859" y="2064179"/>
                  </a:cubicBezTo>
                  <a:cubicBezTo>
                    <a:pt x="80718" y="2052762"/>
                    <a:pt x="74812" y="2041267"/>
                    <a:pt x="69301" y="2029614"/>
                  </a:cubicBezTo>
                  <a:lnTo>
                    <a:pt x="65049" y="2020559"/>
                  </a:lnTo>
                  <a:cubicBezTo>
                    <a:pt x="53908" y="1996733"/>
                    <a:pt x="44073" y="1972314"/>
                    <a:pt x="35601" y="1947412"/>
                  </a:cubicBezTo>
                  <a:cubicBezTo>
                    <a:pt x="32531" y="1938751"/>
                    <a:pt x="29775" y="1930011"/>
                    <a:pt x="27098" y="1921271"/>
                  </a:cubicBezTo>
                  <a:cubicBezTo>
                    <a:pt x="23712" y="1910012"/>
                    <a:pt x="20641" y="1898674"/>
                    <a:pt x="17806" y="1887336"/>
                  </a:cubicBezTo>
                  <a:cubicBezTo>
                    <a:pt x="17255" y="1885052"/>
                    <a:pt x="16704" y="1882848"/>
                    <a:pt x="16232" y="1880564"/>
                  </a:cubicBezTo>
                  <a:cubicBezTo>
                    <a:pt x="14815" y="1874659"/>
                    <a:pt x="13476" y="1868675"/>
                    <a:pt x="12295" y="1862691"/>
                  </a:cubicBezTo>
                  <a:cubicBezTo>
                    <a:pt x="10484" y="1854345"/>
                    <a:pt x="8909" y="1845999"/>
                    <a:pt x="7571" y="1837574"/>
                  </a:cubicBezTo>
                  <a:cubicBezTo>
                    <a:pt x="7571" y="1835527"/>
                    <a:pt x="6862" y="1833480"/>
                    <a:pt x="6626" y="1831432"/>
                  </a:cubicBezTo>
                  <a:cubicBezTo>
                    <a:pt x="5917" y="1827102"/>
                    <a:pt x="5287" y="1822771"/>
                    <a:pt x="4736" y="1818362"/>
                  </a:cubicBezTo>
                  <a:cubicBezTo>
                    <a:pt x="4185" y="1813953"/>
                    <a:pt x="3398" y="1807890"/>
                    <a:pt x="2846" y="1802615"/>
                  </a:cubicBezTo>
                  <a:cubicBezTo>
                    <a:pt x="2846" y="1800804"/>
                    <a:pt x="2453" y="1799071"/>
                    <a:pt x="2295" y="1797339"/>
                  </a:cubicBezTo>
                  <a:cubicBezTo>
                    <a:pt x="1823" y="1792851"/>
                    <a:pt x="1508" y="1788363"/>
                    <a:pt x="1114" y="1783954"/>
                  </a:cubicBezTo>
                  <a:cubicBezTo>
                    <a:pt x="1154" y="1783584"/>
                    <a:pt x="1154" y="1783222"/>
                    <a:pt x="1114" y="1782852"/>
                  </a:cubicBezTo>
                  <a:cubicBezTo>
                    <a:pt x="721" y="1777498"/>
                    <a:pt x="406" y="1772222"/>
                    <a:pt x="248" y="1767104"/>
                  </a:cubicBezTo>
                  <a:cubicBezTo>
                    <a:pt x="209" y="1766608"/>
                    <a:pt x="209" y="1766104"/>
                    <a:pt x="248" y="1765608"/>
                  </a:cubicBezTo>
                  <a:cubicBezTo>
                    <a:pt x="-122" y="1760041"/>
                    <a:pt x="-303" y="1754640"/>
                    <a:pt x="-303" y="1749388"/>
                  </a:cubicBezTo>
                  <a:cubicBezTo>
                    <a:pt x="-303" y="1735767"/>
                    <a:pt x="-303" y="1722224"/>
                    <a:pt x="563" y="1708681"/>
                  </a:cubicBezTo>
                  <a:cubicBezTo>
                    <a:pt x="563" y="1703327"/>
                    <a:pt x="1272" y="1697973"/>
                    <a:pt x="1744" y="1692934"/>
                  </a:cubicBezTo>
                  <a:cubicBezTo>
                    <a:pt x="2689" y="1682383"/>
                    <a:pt x="3949" y="1671832"/>
                    <a:pt x="5523" y="1661439"/>
                  </a:cubicBezTo>
                  <a:cubicBezTo>
                    <a:pt x="6311" y="1656085"/>
                    <a:pt x="7177" y="1650731"/>
                    <a:pt x="8201" y="1645692"/>
                  </a:cubicBezTo>
                  <a:cubicBezTo>
                    <a:pt x="10090" y="1635196"/>
                    <a:pt x="12374" y="1624692"/>
                    <a:pt x="15051" y="1614197"/>
                  </a:cubicBezTo>
                  <a:cubicBezTo>
                    <a:pt x="22003" y="1586631"/>
                    <a:pt x="31082" y="1559648"/>
                    <a:pt x="42215" y="1533491"/>
                  </a:cubicBezTo>
                  <a:cubicBezTo>
                    <a:pt x="50538" y="1513712"/>
                    <a:pt x="59978" y="1494414"/>
                    <a:pt x="70482" y="1475698"/>
                  </a:cubicBezTo>
                  <a:cubicBezTo>
                    <a:pt x="71269" y="1474123"/>
                    <a:pt x="72214" y="1472470"/>
                    <a:pt x="73159" y="1470895"/>
                  </a:cubicBezTo>
                  <a:cubicBezTo>
                    <a:pt x="115598" y="1396174"/>
                    <a:pt x="173312" y="1329877"/>
                    <a:pt x="238507" y="1268462"/>
                  </a:cubicBezTo>
                  <a:lnTo>
                    <a:pt x="249687" y="1257990"/>
                  </a:lnTo>
                  <a:lnTo>
                    <a:pt x="259529" y="1247833"/>
                  </a:lnTo>
                  <a:cubicBezTo>
                    <a:pt x="267010" y="1240983"/>
                    <a:pt x="274568" y="1234290"/>
                    <a:pt x="282206" y="1227519"/>
                  </a:cubicBezTo>
                  <a:lnTo>
                    <a:pt x="283623" y="1226259"/>
                  </a:lnTo>
                  <a:cubicBezTo>
                    <a:pt x="295851" y="1215764"/>
                    <a:pt x="308213" y="1205260"/>
                    <a:pt x="320708" y="1194764"/>
                  </a:cubicBezTo>
                  <a:cubicBezTo>
                    <a:pt x="339999" y="1178623"/>
                    <a:pt x="359604" y="1162797"/>
                    <a:pt x="379367" y="1147050"/>
                  </a:cubicBezTo>
                  <a:lnTo>
                    <a:pt x="381336" y="1145475"/>
                  </a:lnTo>
                  <a:cubicBezTo>
                    <a:pt x="398264" y="1132090"/>
                    <a:pt x="415350" y="1118783"/>
                    <a:pt x="432357" y="1105555"/>
                  </a:cubicBezTo>
                  <a:lnTo>
                    <a:pt x="458026" y="1085714"/>
                  </a:lnTo>
                  <a:cubicBezTo>
                    <a:pt x="476214" y="1071698"/>
                    <a:pt x="494402" y="1057683"/>
                    <a:pt x="512276" y="1043668"/>
                  </a:cubicBezTo>
                  <a:lnTo>
                    <a:pt x="533062" y="1027369"/>
                  </a:lnTo>
                  <a:cubicBezTo>
                    <a:pt x="540936" y="1021385"/>
                    <a:pt x="548180" y="1015401"/>
                    <a:pt x="555660" y="1009417"/>
                  </a:cubicBezTo>
                  <a:cubicBezTo>
                    <a:pt x="622767" y="954915"/>
                    <a:pt x="685576" y="895311"/>
                    <a:pt x="743526" y="831157"/>
                  </a:cubicBezTo>
                  <a:cubicBezTo>
                    <a:pt x="754447" y="819188"/>
                    <a:pt x="765313" y="807142"/>
                    <a:pt x="776123" y="795016"/>
                  </a:cubicBezTo>
                  <a:cubicBezTo>
                    <a:pt x="781241" y="789190"/>
                    <a:pt x="786359" y="783442"/>
                    <a:pt x="791398" y="777615"/>
                  </a:cubicBezTo>
                  <a:cubicBezTo>
                    <a:pt x="863285" y="695729"/>
                    <a:pt x="930133" y="612897"/>
                    <a:pt x="1004540" y="534711"/>
                  </a:cubicBezTo>
                  <a:cubicBezTo>
                    <a:pt x="1022279" y="516027"/>
                    <a:pt x="1040444" y="497650"/>
                    <a:pt x="1059026" y="479595"/>
                  </a:cubicBezTo>
                  <a:cubicBezTo>
                    <a:pt x="1074773" y="464557"/>
                    <a:pt x="1090521" y="449754"/>
                    <a:pt x="1107370" y="435266"/>
                  </a:cubicBezTo>
                  <a:cubicBezTo>
                    <a:pt x="1126346" y="418574"/>
                    <a:pt x="1145873" y="402276"/>
                    <a:pt x="1166345" y="386528"/>
                  </a:cubicBezTo>
                  <a:cubicBezTo>
                    <a:pt x="1194296" y="364797"/>
                    <a:pt x="1223744" y="343931"/>
                    <a:pt x="1255239" y="324011"/>
                  </a:cubicBezTo>
                  <a:cubicBezTo>
                    <a:pt x="1263112" y="319050"/>
                    <a:pt x="1270592" y="314248"/>
                    <a:pt x="1278309" y="309523"/>
                  </a:cubicBezTo>
                  <a:cubicBezTo>
                    <a:pt x="2063396" y="-178647"/>
                    <a:pt x="2641248" y="-19125"/>
                    <a:pt x="3026745" y="309523"/>
                  </a:cubicBezTo>
                  <a:cubicBezTo>
                    <a:pt x="3055822" y="334144"/>
                    <a:pt x="3083805" y="359813"/>
                    <a:pt x="3110678" y="386528"/>
                  </a:cubicBezTo>
                  <a:cubicBezTo>
                    <a:pt x="3127055" y="402276"/>
                    <a:pt x="3142882" y="418732"/>
                    <a:pt x="3157920" y="435266"/>
                  </a:cubicBezTo>
                  <a:cubicBezTo>
                    <a:pt x="3159653" y="436999"/>
                    <a:pt x="3161228" y="438809"/>
                    <a:pt x="3162881" y="440699"/>
                  </a:cubicBezTo>
                  <a:cubicBezTo>
                    <a:pt x="3173691" y="452195"/>
                    <a:pt x="3184195" y="463769"/>
                    <a:pt x="3194376" y="475422"/>
                  </a:cubicBezTo>
                  <a:lnTo>
                    <a:pt x="3203431" y="485816"/>
                  </a:lnTo>
                  <a:cubicBezTo>
                    <a:pt x="3207919" y="491012"/>
                    <a:pt x="3212407" y="496209"/>
                    <a:pt x="3216816" y="501563"/>
                  </a:cubicBezTo>
                  <a:cubicBezTo>
                    <a:pt x="3221225" y="506917"/>
                    <a:pt x="3227603" y="514397"/>
                    <a:pt x="3232563" y="520854"/>
                  </a:cubicBezTo>
                  <a:lnTo>
                    <a:pt x="3242563" y="533137"/>
                  </a:lnTo>
                  <a:cubicBezTo>
                    <a:pt x="3264082" y="559380"/>
                    <a:pt x="3284585" y="586150"/>
                    <a:pt x="3304056" y="613449"/>
                  </a:cubicBezTo>
                  <a:cubicBezTo>
                    <a:pt x="3307993" y="618803"/>
                    <a:pt x="3311930" y="624235"/>
                    <a:pt x="3315710" y="629668"/>
                  </a:cubicBezTo>
                  <a:cubicBezTo>
                    <a:pt x="3342638" y="667462"/>
                    <a:pt x="3367676" y="705650"/>
                    <a:pt x="3390904" y="743601"/>
                  </a:cubicBezTo>
                  <a:lnTo>
                    <a:pt x="3400746" y="759821"/>
                  </a:lnTo>
                  <a:cubicBezTo>
                    <a:pt x="3404052" y="765072"/>
                    <a:pt x="3407281" y="770505"/>
                    <a:pt x="3410430" y="776119"/>
                  </a:cubicBezTo>
                  <a:lnTo>
                    <a:pt x="3419800" y="791867"/>
                  </a:lnTo>
                  <a:cubicBezTo>
                    <a:pt x="3422950" y="797300"/>
                    <a:pt x="3426020" y="802654"/>
                    <a:pt x="3429012" y="808008"/>
                  </a:cubicBezTo>
                  <a:lnTo>
                    <a:pt x="3437988" y="823755"/>
                  </a:lnTo>
                  <a:cubicBezTo>
                    <a:pt x="3441059" y="829109"/>
                    <a:pt x="3443972" y="834463"/>
                    <a:pt x="3446728" y="839503"/>
                  </a:cubicBezTo>
                  <a:lnTo>
                    <a:pt x="3455310" y="855250"/>
                  </a:lnTo>
                  <a:cubicBezTo>
                    <a:pt x="3458145" y="860525"/>
                    <a:pt x="3460901" y="865879"/>
                    <a:pt x="3463657" y="870997"/>
                  </a:cubicBezTo>
                  <a:lnTo>
                    <a:pt x="3471530" y="886745"/>
                  </a:lnTo>
                  <a:cubicBezTo>
                    <a:pt x="3474207" y="892020"/>
                    <a:pt x="3476805" y="897296"/>
                    <a:pt x="3479404" y="902492"/>
                  </a:cubicBezTo>
                  <a:cubicBezTo>
                    <a:pt x="3489900" y="923491"/>
                    <a:pt x="3499695" y="944010"/>
                    <a:pt x="3508773" y="964065"/>
                  </a:cubicBezTo>
                  <a:cubicBezTo>
                    <a:pt x="3513340" y="974300"/>
                    <a:pt x="3517906" y="984458"/>
                    <a:pt x="3522237" y="994457"/>
                  </a:cubicBezTo>
                  <a:cubicBezTo>
                    <a:pt x="3541842" y="1039495"/>
                    <a:pt x="3558613" y="1082564"/>
                    <a:pt x="3572314" y="1122641"/>
                  </a:cubicBezTo>
                  <a:cubicBezTo>
                    <a:pt x="3572345" y="1122822"/>
                    <a:pt x="3572345" y="1123011"/>
                    <a:pt x="3572314" y="1123192"/>
                  </a:cubicBezTo>
                  <a:cubicBezTo>
                    <a:pt x="3573652" y="1127051"/>
                    <a:pt x="3574912" y="1131066"/>
                    <a:pt x="3576172" y="1134609"/>
                  </a:cubicBezTo>
                  <a:cubicBezTo>
                    <a:pt x="3577432" y="1138152"/>
                    <a:pt x="3578770" y="1142483"/>
                    <a:pt x="3580030" y="1146262"/>
                  </a:cubicBezTo>
                  <a:cubicBezTo>
                    <a:pt x="3581290" y="1150042"/>
                    <a:pt x="3581998" y="1152168"/>
                    <a:pt x="3582865" y="1155160"/>
                  </a:cubicBezTo>
                  <a:cubicBezTo>
                    <a:pt x="3584282" y="1159569"/>
                    <a:pt x="3585699" y="1163978"/>
                    <a:pt x="3587037" y="1168466"/>
                  </a:cubicBezTo>
                  <a:cubicBezTo>
                    <a:pt x="3588376" y="1172954"/>
                    <a:pt x="3589951" y="1178072"/>
                    <a:pt x="3591290" y="1182875"/>
                  </a:cubicBezTo>
                  <a:cubicBezTo>
                    <a:pt x="3593887" y="1191694"/>
                    <a:pt x="3596407" y="1200512"/>
                    <a:pt x="3599163" y="1209409"/>
                  </a:cubicBezTo>
                  <a:cubicBezTo>
                    <a:pt x="3601210" y="1217283"/>
                    <a:pt x="3603178" y="1224370"/>
                    <a:pt x="3605068" y="1231928"/>
                  </a:cubicBezTo>
                  <a:cubicBezTo>
                    <a:pt x="3605068" y="1233346"/>
                    <a:pt x="3605856" y="1234684"/>
                    <a:pt x="3606170" y="1236101"/>
                  </a:cubicBezTo>
                  <a:cubicBezTo>
                    <a:pt x="3606486" y="1237519"/>
                    <a:pt x="3606722" y="1238463"/>
                    <a:pt x="3607037" y="1239644"/>
                  </a:cubicBezTo>
                  <a:cubicBezTo>
                    <a:pt x="3608139" y="1244054"/>
                    <a:pt x="3609241" y="1248463"/>
                    <a:pt x="3610265" y="1252951"/>
                  </a:cubicBezTo>
                  <a:cubicBezTo>
                    <a:pt x="3613099" y="1264683"/>
                    <a:pt x="3615698" y="1276572"/>
                    <a:pt x="3618139" y="1288304"/>
                  </a:cubicBezTo>
                  <a:cubicBezTo>
                    <a:pt x="3619477" y="1294760"/>
                    <a:pt x="3620816" y="1301138"/>
                    <a:pt x="3621997" y="1307595"/>
                  </a:cubicBezTo>
                  <a:lnTo>
                    <a:pt x="3622706" y="1311217"/>
                  </a:lnTo>
                  <a:cubicBezTo>
                    <a:pt x="3623863" y="1317303"/>
                    <a:pt x="3624965" y="1323366"/>
                    <a:pt x="3626012" y="1329405"/>
                  </a:cubicBezTo>
                  <a:cubicBezTo>
                    <a:pt x="3627430" y="1337279"/>
                    <a:pt x="3628768" y="1345703"/>
                    <a:pt x="3629949" y="1353813"/>
                  </a:cubicBezTo>
                  <a:cubicBezTo>
                    <a:pt x="3630973" y="1359955"/>
                    <a:pt x="3631839" y="1366175"/>
                    <a:pt x="3632705" y="1372395"/>
                  </a:cubicBezTo>
                  <a:cubicBezTo>
                    <a:pt x="3632705" y="1373261"/>
                    <a:pt x="3632705" y="1374206"/>
                    <a:pt x="3632705" y="1375151"/>
                  </a:cubicBezTo>
                  <a:cubicBezTo>
                    <a:pt x="3633256" y="1379245"/>
                    <a:pt x="3633807" y="1383025"/>
                    <a:pt x="3634280" y="1387592"/>
                  </a:cubicBezTo>
                  <a:cubicBezTo>
                    <a:pt x="3634752" y="1392158"/>
                    <a:pt x="3635146" y="1394520"/>
                    <a:pt x="3635540" y="1397906"/>
                  </a:cubicBezTo>
                  <a:cubicBezTo>
                    <a:pt x="3636957" y="1410425"/>
                    <a:pt x="3638216" y="1422866"/>
                    <a:pt x="3639240" y="1435385"/>
                  </a:cubicBezTo>
                  <a:lnTo>
                    <a:pt x="3639949" y="1443888"/>
                  </a:lnTo>
                  <a:lnTo>
                    <a:pt x="3640894" y="1458140"/>
                  </a:lnTo>
                  <a:cubicBezTo>
                    <a:pt x="3640894" y="1463415"/>
                    <a:pt x="3641524" y="1468691"/>
                    <a:pt x="3641760" y="1473887"/>
                  </a:cubicBezTo>
                  <a:cubicBezTo>
                    <a:pt x="3641760" y="1477982"/>
                    <a:pt x="3642153" y="1481761"/>
                    <a:pt x="3642311" y="1486092"/>
                  </a:cubicBezTo>
                  <a:cubicBezTo>
                    <a:pt x="3642311" y="1492076"/>
                    <a:pt x="3642311" y="1498138"/>
                    <a:pt x="3642783" y="1504122"/>
                  </a:cubicBezTo>
                  <a:cubicBezTo>
                    <a:pt x="3643256" y="1510106"/>
                    <a:pt x="3643886" y="1519397"/>
                    <a:pt x="3643886" y="1526405"/>
                  </a:cubicBezTo>
                  <a:close/>
                </a:path>
              </a:pathLst>
            </a:custGeom>
            <a:solidFill>
              <a:srgbClr val="F0F0F0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9" name="Freeform: Shape 2388">
              <a:extLst>
                <a:ext uri="{FF2B5EF4-FFF2-40B4-BE49-F238E27FC236}">
                  <a16:creationId xmlns:a16="http://schemas.microsoft.com/office/drawing/2014/main" id="{0A36C816-9F05-3C19-10B6-573818912EEA}"/>
                </a:ext>
              </a:extLst>
            </p:cNvPr>
            <p:cNvSpPr/>
            <p:nvPr/>
          </p:nvSpPr>
          <p:spPr>
            <a:xfrm>
              <a:off x="-1564272" y="-1231055"/>
              <a:ext cx="1038" cy="1049"/>
            </a:xfrm>
            <a:custGeom>
              <a:avLst/>
              <a:gdLst>
                <a:gd name="connsiteX0" fmla="*/ 736 w 1038"/>
                <a:gd name="connsiteY0" fmla="*/ 1399 h 1049"/>
                <a:gd name="connsiteX1" fmla="*/ 736 w 1038"/>
                <a:gd name="connsiteY1" fmla="*/ 1399 h 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8" h="1049">
                  <a:moveTo>
                    <a:pt x="736" y="1399"/>
                  </a:moveTo>
                  <a:cubicBezTo>
                    <a:pt x="-839" y="376"/>
                    <a:pt x="-445" y="-333"/>
                    <a:pt x="736" y="1399"/>
                  </a:cubicBezTo>
                  <a:close/>
                </a:path>
              </a:pathLst>
            </a:custGeom>
            <a:solidFill>
              <a:srgbClr val="263238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0" name="Freeform: Shape 2389">
              <a:extLst>
                <a:ext uri="{FF2B5EF4-FFF2-40B4-BE49-F238E27FC236}">
                  <a16:creationId xmlns:a16="http://schemas.microsoft.com/office/drawing/2014/main" id="{2F886DFF-717E-5CA8-0C34-DC02F61E56B3}"/>
                </a:ext>
              </a:extLst>
            </p:cNvPr>
            <p:cNvSpPr/>
            <p:nvPr/>
          </p:nvSpPr>
          <p:spPr>
            <a:xfrm>
              <a:off x="-1543797" y="-1800061"/>
              <a:ext cx="718350" cy="729835"/>
            </a:xfrm>
            <a:custGeom>
              <a:avLst/>
              <a:gdLst>
                <a:gd name="connsiteX0" fmla="*/ 716688 w 718350"/>
                <a:gd name="connsiteY0" fmla="*/ 500959 h 729835"/>
                <a:gd name="connsiteX1" fmla="*/ 617716 w 718350"/>
                <a:gd name="connsiteY1" fmla="*/ 614892 h 729835"/>
                <a:gd name="connsiteX2" fmla="*/ 598189 w 718350"/>
                <a:gd name="connsiteY2" fmla="*/ 621270 h 729835"/>
                <a:gd name="connsiteX3" fmla="*/ 299854 w 718350"/>
                <a:gd name="connsiteY3" fmla="*/ 701503 h 729835"/>
                <a:gd name="connsiteX4" fmla="*/ 269147 w 718350"/>
                <a:gd name="connsiteY4" fmla="*/ 683472 h 729835"/>
                <a:gd name="connsiteX5" fmla="*/ 183166 w 718350"/>
                <a:gd name="connsiteY5" fmla="*/ 581114 h 729835"/>
                <a:gd name="connsiteX6" fmla="*/ 182142 w 718350"/>
                <a:gd name="connsiteY6" fmla="*/ 581114 h 729835"/>
                <a:gd name="connsiteX7" fmla="*/ 103956 w 718350"/>
                <a:gd name="connsiteY7" fmla="*/ 563398 h 729835"/>
                <a:gd name="connsiteX8" fmla="*/ 69753 w 718350"/>
                <a:gd name="connsiteY8" fmla="*/ 583657 h 729835"/>
                <a:gd name="connsiteX9" fmla="*/ 64037 w 718350"/>
                <a:gd name="connsiteY9" fmla="*/ 581508 h 729835"/>
                <a:gd name="connsiteX10" fmla="*/ 56612 w 718350"/>
                <a:gd name="connsiteY10" fmla="*/ 542454 h 729835"/>
                <a:gd name="connsiteX11" fmla="*/ 60572 w 718350"/>
                <a:gd name="connsiteY11" fmla="*/ 537808 h 729835"/>
                <a:gd name="connsiteX12" fmla="*/ -213 w 718350"/>
                <a:gd name="connsiteY12" fmla="*/ 529384 h 729835"/>
                <a:gd name="connsiteX13" fmla="*/ 15141 w 718350"/>
                <a:gd name="connsiteY13" fmla="*/ 393247 h 729835"/>
                <a:gd name="connsiteX14" fmla="*/ 42305 w 718350"/>
                <a:gd name="connsiteY14" fmla="*/ 312542 h 729835"/>
                <a:gd name="connsiteX15" fmla="*/ 70572 w 718350"/>
                <a:gd name="connsiteY15" fmla="*/ 254749 h 729835"/>
                <a:gd name="connsiteX16" fmla="*/ 73249 w 718350"/>
                <a:gd name="connsiteY16" fmla="*/ 249946 h 729835"/>
                <a:gd name="connsiteX17" fmla="*/ 125609 w 718350"/>
                <a:gd name="connsiteY17" fmla="*/ 171209 h 729835"/>
                <a:gd name="connsiteX18" fmla="*/ 135766 w 718350"/>
                <a:gd name="connsiteY18" fmla="*/ 162469 h 729835"/>
                <a:gd name="connsiteX19" fmla="*/ 158442 w 718350"/>
                <a:gd name="connsiteY19" fmla="*/ 142155 h 729835"/>
                <a:gd name="connsiteX20" fmla="*/ 159860 w 718350"/>
                <a:gd name="connsiteY20" fmla="*/ 140895 h 729835"/>
                <a:gd name="connsiteX21" fmla="*/ 196945 w 718350"/>
                <a:gd name="connsiteY21" fmla="*/ 109400 h 729835"/>
                <a:gd name="connsiteX22" fmla="*/ 255604 w 718350"/>
                <a:gd name="connsiteY22" fmla="*/ 61685 h 729835"/>
                <a:gd name="connsiteX23" fmla="*/ 257572 w 718350"/>
                <a:gd name="connsiteY23" fmla="*/ 60111 h 729835"/>
                <a:gd name="connsiteX24" fmla="*/ 308594 w 718350"/>
                <a:gd name="connsiteY24" fmla="*/ 20191 h 729835"/>
                <a:gd name="connsiteX25" fmla="*/ 334262 w 718350"/>
                <a:gd name="connsiteY25" fmla="*/ 349 h 729835"/>
                <a:gd name="connsiteX26" fmla="*/ 349380 w 718350"/>
                <a:gd name="connsiteY26" fmla="*/ 3892 h 729835"/>
                <a:gd name="connsiteX27" fmla="*/ 388748 w 718350"/>
                <a:gd name="connsiteY27" fmla="*/ 43733 h 729835"/>
                <a:gd name="connsiteX28" fmla="*/ 456541 w 718350"/>
                <a:gd name="connsiteY28" fmla="*/ 32631 h 729835"/>
                <a:gd name="connsiteX29" fmla="*/ 557482 w 718350"/>
                <a:gd name="connsiteY29" fmla="*/ 117746 h 729835"/>
                <a:gd name="connsiteX30" fmla="*/ 634329 w 718350"/>
                <a:gd name="connsiteY30" fmla="*/ 368524 h 729835"/>
                <a:gd name="connsiteX31" fmla="*/ 716688 w 718350"/>
                <a:gd name="connsiteY31" fmla="*/ 500959 h 72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18350" h="729835">
                  <a:moveTo>
                    <a:pt x="716688" y="500959"/>
                  </a:moveTo>
                  <a:cubicBezTo>
                    <a:pt x="707783" y="554540"/>
                    <a:pt x="669525" y="598578"/>
                    <a:pt x="617716" y="614892"/>
                  </a:cubicBezTo>
                  <a:lnTo>
                    <a:pt x="598189" y="621270"/>
                  </a:lnTo>
                  <a:cubicBezTo>
                    <a:pt x="527956" y="720715"/>
                    <a:pt x="404811" y="762997"/>
                    <a:pt x="299854" y="701503"/>
                  </a:cubicBezTo>
                  <a:lnTo>
                    <a:pt x="269147" y="683472"/>
                  </a:lnTo>
                  <a:lnTo>
                    <a:pt x="183166" y="581114"/>
                  </a:lnTo>
                  <a:lnTo>
                    <a:pt x="182142" y="581114"/>
                  </a:lnTo>
                  <a:cubicBezTo>
                    <a:pt x="154899" y="586783"/>
                    <a:pt x="124113" y="582610"/>
                    <a:pt x="103956" y="563398"/>
                  </a:cubicBezTo>
                  <a:cubicBezTo>
                    <a:pt x="100106" y="578437"/>
                    <a:pt x="84792" y="587507"/>
                    <a:pt x="69753" y="583657"/>
                  </a:cubicBezTo>
                  <a:cubicBezTo>
                    <a:pt x="67777" y="583153"/>
                    <a:pt x="65855" y="582429"/>
                    <a:pt x="64037" y="581508"/>
                  </a:cubicBezTo>
                  <a:cubicBezTo>
                    <a:pt x="51203" y="572776"/>
                    <a:pt x="47872" y="555288"/>
                    <a:pt x="56612" y="542454"/>
                  </a:cubicBezTo>
                  <a:cubicBezTo>
                    <a:pt x="57753" y="540769"/>
                    <a:pt x="59084" y="539210"/>
                    <a:pt x="60572" y="537808"/>
                  </a:cubicBezTo>
                  <a:cubicBezTo>
                    <a:pt x="43250" y="553083"/>
                    <a:pt x="16479" y="545682"/>
                    <a:pt x="-213" y="529384"/>
                  </a:cubicBezTo>
                  <a:cubicBezTo>
                    <a:pt x="-1063" y="483527"/>
                    <a:pt x="4102" y="437757"/>
                    <a:pt x="15141" y="393247"/>
                  </a:cubicBezTo>
                  <a:cubicBezTo>
                    <a:pt x="22093" y="365681"/>
                    <a:pt x="31172" y="338698"/>
                    <a:pt x="42305" y="312542"/>
                  </a:cubicBezTo>
                  <a:cubicBezTo>
                    <a:pt x="50628" y="292763"/>
                    <a:pt x="60068" y="273464"/>
                    <a:pt x="70572" y="254749"/>
                  </a:cubicBezTo>
                  <a:cubicBezTo>
                    <a:pt x="71359" y="253174"/>
                    <a:pt x="72304" y="251520"/>
                    <a:pt x="73249" y="249946"/>
                  </a:cubicBezTo>
                  <a:cubicBezTo>
                    <a:pt x="88886" y="222537"/>
                    <a:pt x="106381" y="196231"/>
                    <a:pt x="125609" y="171209"/>
                  </a:cubicBezTo>
                  <a:lnTo>
                    <a:pt x="135766" y="162469"/>
                  </a:lnTo>
                  <a:cubicBezTo>
                    <a:pt x="143246" y="155619"/>
                    <a:pt x="150805" y="148926"/>
                    <a:pt x="158442" y="142155"/>
                  </a:cubicBezTo>
                  <a:lnTo>
                    <a:pt x="159860" y="140895"/>
                  </a:lnTo>
                  <a:cubicBezTo>
                    <a:pt x="172088" y="130399"/>
                    <a:pt x="184449" y="119896"/>
                    <a:pt x="196945" y="109400"/>
                  </a:cubicBezTo>
                  <a:cubicBezTo>
                    <a:pt x="216235" y="93259"/>
                    <a:pt x="235841" y="77433"/>
                    <a:pt x="255604" y="61685"/>
                  </a:cubicBezTo>
                  <a:lnTo>
                    <a:pt x="257572" y="60111"/>
                  </a:lnTo>
                  <a:cubicBezTo>
                    <a:pt x="274501" y="46725"/>
                    <a:pt x="291587" y="33419"/>
                    <a:pt x="308594" y="20191"/>
                  </a:cubicBezTo>
                  <a:lnTo>
                    <a:pt x="334262" y="349"/>
                  </a:lnTo>
                  <a:cubicBezTo>
                    <a:pt x="339420" y="971"/>
                    <a:pt x="344490" y="2160"/>
                    <a:pt x="349380" y="3892"/>
                  </a:cubicBezTo>
                  <a:cubicBezTo>
                    <a:pt x="370403" y="11215"/>
                    <a:pt x="374025" y="30505"/>
                    <a:pt x="388748" y="43733"/>
                  </a:cubicBezTo>
                  <a:cubicBezTo>
                    <a:pt x="408118" y="61449"/>
                    <a:pt x="426700" y="31686"/>
                    <a:pt x="456541" y="32631"/>
                  </a:cubicBezTo>
                  <a:cubicBezTo>
                    <a:pt x="548270" y="35466"/>
                    <a:pt x="512681" y="129557"/>
                    <a:pt x="557482" y="117746"/>
                  </a:cubicBezTo>
                  <a:cubicBezTo>
                    <a:pt x="750939" y="66724"/>
                    <a:pt x="718421" y="314195"/>
                    <a:pt x="634329" y="368524"/>
                  </a:cubicBezTo>
                  <a:cubicBezTo>
                    <a:pt x="683540" y="409388"/>
                    <a:pt x="726294" y="436553"/>
                    <a:pt x="716688" y="50095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1" name="Freeform: Shape 2390">
              <a:extLst>
                <a:ext uri="{FF2B5EF4-FFF2-40B4-BE49-F238E27FC236}">
                  <a16:creationId xmlns:a16="http://schemas.microsoft.com/office/drawing/2014/main" id="{B7D0DE9B-56D5-2733-D0E3-37A966A810A4}"/>
                </a:ext>
              </a:extLst>
            </p:cNvPr>
            <p:cNvSpPr/>
            <p:nvPr/>
          </p:nvSpPr>
          <p:spPr>
            <a:xfrm>
              <a:off x="-1569060" y="-1708805"/>
              <a:ext cx="652572" cy="644541"/>
            </a:xfrm>
            <a:custGeom>
              <a:avLst/>
              <a:gdLst>
                <a:gd name="connsiteX0" fmla="*/ 652573 w 652572"/>
                <a:gd name="connsiteY0" fmla="*/ 322271 h 644541"/>
                <a:gd name="connsiteX1" fmla="*/ 326286 w 652572"/>
                <a:gd name="connsiteY1" fmla="*/ 644542 h 644541"/>
                <a:gd name="connsiteX2" fmla="*/ 0 w 652572"/>
                <a:gd name="connsiteY2" fmla="*/ 322271 h 644541"/>
                <a:gd name="connsiteX3" fmla="*/ 326286 w 652572"/>
                <a:gd name="connsiteY3" fmla="*/ 0 h 644541"/>
                <a:gd name="connsiteX4" fmla="*/ 652573 w 652572"/>
                <a:gd name="connsiteY4" fmla="*/ 322271 h 64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572" h="644541">
                  <a:moveTo>
                    <a:pt x="652573" y="322271"/>
                  </a:moveTo>
                  <a:cubicBezTo>
                    <a:pt x="652573" y="500256"/>
                    <a:pt x="506490" y="644542"/>
                    <a:pt x="326286" y="644542"/>
                  </a:cubicBezTo>
                  <a:cubicBezTo>
                    <a:pt x="146083" y="644542"/>
                    <a:pt x="0" y="500256"/>
                    <a:pt x="0" y="322271"/>
                  </a:cubicBezTo>
                  <a:cubicBezTo>
                    <a:pt x="0" y="144286"/>
                    <a:pt x="146083" y="0"/>
                    <a:pt x="326286" y="0"/>
                  </a:cubicBezTo>
                  <a:cubicBezTo>
                    <a:pt x="506490" y="0"/>
                    <a:pt x="652573" y="144286"/>
                    <a:pt x="652573" y="322271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2" name="Freeform: Shape 2391">
              <a:extLst>
                <a:ext uri="{FF2B5EF4-FFF2-40B4-BE49-F238E27FC236}">
                  <a16:creationId xmlns:a16="http://schemas.microsoft.com/office/drawing/2014/main" id="{36F80E18-9044-916A-1E1B-91E4F88D39C3}"/>
                </a:ext>
              </a:extLst>
            </p:cNvPr>
            <p:cNvSpPr/>
            <p:nvPr/>
          </p:nvSpPr>
          <p:spPr>
            <a:xfrm>
              <a:off x="-1540242" y="-1693372"/>
              <a:ext cx="594937" cy="587693"/>
            </a:xfrm>
            <a:custGeom>
              <a:avLst/>
              <a:gdLst>
                <a:gd name="connsiteX0" fmla="*/ 594937 w 594937"/>
                <a:gd name="connsiteY0" fmla="*/ 293847 h 587693"/>
                <a:gd name="connsiteX1" fmla="*/ 297469 w 594937"/>
                <a:gd name="connsiteY1" fmla="*/ 587694 h 587693"/>
                <a:gd name="connsiteX2" fmla="*/ 0 w 594937"/>
                <a:gd name="connsiteY2" fmla="*/ 293847 h 587693"/>
                <a:gd name="connsiteX3" fmla="*/ 297469 w 594937"/>
                <a:gd name="connsiteY3" fmla="*/ 0 h 587693"/>
                <a:gd name="connsiteX4" fmla="*/ 594937 w 594937"/>
                <a:gd name="connsiteY4" fmla="*/ 293847 h 58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937" h="587693">
                  <a:moveTo>
                    <a:pt x="594937" y="293847"/>
                  </a:moveTo>
                  <a:cubicBezTo>
                    <a:pt x="594937" y="456134"/>
                    <a:pt x="461756" y="587694"/>
                    <a:pt x="297469" y="587694"/>
                  </a:cubicBezTo>
                  <a:cubicBezTo>
                    <a:pt x="133181" y="587694"/>
                    <a:pt x="0" y="456134"/>
                    <a:pt x="0" y="293847"/>
                  </a:cubicBezTo>
                  <a:cubicBezTo>
                    <a:pt x="0" y="131560"/>
                    <a:pt x="133181" y="0"/>
                    <a:pt x="297469" y="0"/>
                  </a:cubicBezTo>
                  <a:cubicBezTo>
                    <a:pt x="461756" y="0"/>
                    <a:pt x="594937" y="131560"/>
                    <a:pt x="594937" y="293847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28B4953D-8573-BE0A-725C-A794AF46F7F3}"/>
                </a:ext>
              </a:extLst>
            </p:cNvPr>
            <p:cNvSpPr/>
            <p:nvPr/>
          </p:nvSpPr>
          <p:spPr>
            <a:xfrm>
              <a:off x="-1589591" y="-1802358"/>
              <a:ext cx="726011" cy="640082"/>
            </a:xfrm>
            <a:custGeom>
              <a:avLst/>
              <a:gdLst>
                <a:gd name="connsiteX0" fmla="*/ 26842 w 726011"/>
                <a:gd name="connsiteY0" fmla="*/ 519004 h 640082"/>
                <a:gd name="connsiteX1" fmla="*/ 17472 w 726011"/>
                <a:gd name="connsiteY1" fmla="*/ 586797 h 640082"/>
                <a:gd name="connsiteX2" fmla="*/ 66210 w 726011"/>
                <a:gd name="connsiteY2" fmla="*/ 564199 h 640082"/>
                <a:gd name="connsiteX3" fmla="*/ 77289 w 726011"/>
                <a:gd name="connsiteY3" fmla="*/ 569923 h 640082"/>
                <a:gd name="connsiteX4" fmla="*/ 81958 w 726011"/>
                <a:gd name="connsiteY4" fmla="*/ 566404 h 640082"/>
                <a:gd name="connsiteX5" fmla="*/ 83060 w 726011"/>
                <a:gd name="connsiteY5" fmla="*/ 549869 h 640082"/>
                <a:gd name="connsiteX6" fmla="*/ 83060 w 726011"/>
                <a:gd name="connsiteY6" fmla="*/ 549869 h 640082"/>
                <a:gd name="connsiteX7" fmla="*/ 111484 w 726011"/>
                <a:gd name="connsiteY7" fmla="*/ 532862 h 640082"/>
                <a:gd name="connsiteX8" fmla="*/ 172821 w 726011"/>
                <a:gd name="connsiteY8" fmla="*/ 591915 h 640082"/>
                <a:gd name="connsiteX9" fmla="*/ 190458 w 726011"/>
                <a:gd name="connsiteY9" fmla="*/ 639157 h 640082"/>
                <a:gd name="connsiteX10" fmla="*/ 235889 w 726011"/>
                <a:gd name="connsiteY10" fmla="*/ 625142 h 640082"/>
                <a:gd name="connsiteX11" fmla="*/ 280533 w 726011"/>
                <a:gd name="connsiteY11" fmla="*/ 603489 h 640082"/>
                <a:gd name="connsiteX12" fmla="*/ 319901 w 726011"/>
                <a:gd name="connsiteY12" fmla="*/ 615142 h 640082"/>
                <a:gd name="connsiteX13" fmla="*/ 441471 w 726011"/>
                <a:gd name="connsiteY13" fmla="*/ 567034 h 640082"/>
                <a:gd name="connsiteX14" fmla="*/ 528082 w 726011"/>
                <a:gd name="connsiteY14" fmla="*/ 545066 h 640082"/>
                <a:gd name="connsiteX15" fmla="*/ 561231 w 726011"/>
                <a:gd name="connsiteY15" fmla="*/ 581994 h 640082"/>
                <a:gd name="connsiteX16" fmla="*/ 598709 w 726011"/>
                <a:gd name="connsiteY16" fmla="*/ 546011 h 640082"/>
                <a:gd name="connsiteX17" fmla="*/ 598709 w 726011"/>
                <a:gd name="connsiteY17" fmla="*/ 546011 h 640082"/>
                <a:gd name="connsiteX18" fmla="*/ 629259 w 726011"/>
                <a:gd name="connsiteY18" fmla="*/ 562782 h 640082"/>
                <a:gd name="connsiteX19" fmla="*/ 647448 w 726011"/>
                <a:gd name="connsiteY19" fmla="*/ 492863 h 640082"/>
                <a:gd name="connsiteX20" fmla="*/ 692879 w 726011"/>
                <a:gd name="connsiteY20" fmla="*/ 438299 h 640082"/>
                <a:gd name="connsiteX21" fmla="*/ 660991 w 726011"/>
                <a:gd name="connsiteY21" fmla="*/ 375309 h 640082"/>
                <a:gd name="connsiteX22" fmla="*/ 725634 w 726011"/>
                <a:gd name="connsiteY22" fmla="*/ 262794 h 640082"/>
                <a:gd name="connsiteX23" fmla="*/ 666659 w 726011"/>
                <a:gd name="connsiteY23" fmla="*/ 156026 h 640082"/>
                <a:gd name="connsiteX24" fmla="*/ 626661 w 726011"/>
                <a:gd name="connsiteY24" fmla="*/ 164451 h 640082"/>
                <a:gd name="connsiteX25" fmla="*/ 590914 w 726011"/>
                <a:gd name="connsiteY25" fmla="*/ 98627 h 640082"/>
                <a:gd name="connsiteX26" fmla="*/ 497060 w 726011"/>
                <a:gd name="connsiteY26" fmla="*/ 130122 h 640082"/>
                <a:gd name="connsiteX27" fmla="*/ 498792 w 726011"/>
                <a:gd name="connsiteY27" fmla="*/ 64140 h 640082"/>
                <a:gd name="connsiteX28" fmla="*/ 452573 w 726011"/>
                <a:gd name="connsiteY28" fmla="*/ 47054 h 640082"/>
                <a:gd name="connsiteX29" fmla="*/ 402890 w 726011"/>
                <a:gd name="connsiteY29" fmla="*/ 1308 h 640082"/>
                <a:gd name="connsiteX30" fmla="*/ 363522 w 726011"/>
                <a:gd name="connsiteY30" fmla="*/ 69888 h 640082"/>
                <a:gd name="connsiteX31" fmla="*/ 321948 w 726011"/>
                <a:gd name="connsiteY31" fmla="*/ 59888 h 640082"/>
                <a:gd name="connsiteX32" fmla="*/ 321948 w 726011"/>
                <a:gd name="connsiteY32" fmla="*/ 59888 h 640082"/>
                <a:gd name="connsiteX33" fmla="*/ 251085 w 726011"/>
                <a:gd name="connsiteY33" fmla="*/ 22724 h 640082"/>
                <a:gd name="connsiteX34" fmla="*/ 193922 w 726011"/>
                <a:gd name="connsiteY34" fmla="*/ 108626 h 640082"/>
                <a:gd name="connsiteX35" fmla="*/ 123059 w 726011"/>
                <a:gd name="connsiteY35" fmla="*/ 110595 h 640082"/>
                <a:gd name="connsiteX36" fmla="*/ 92902 w 726011"/>
                <a:gd name="connsiteY36" fmla="*/ 199725 h 640082"/>
                <a:gd name="connsiteX37" fmla="*/ 16764 w 726011"/>
                <a:gd name="connsiteY37" fmla="*/ 224134 h 640082"/>
                <a:gd name="connsiteX38" fmla="*/ 38101 w 726011"/>
                <a:gd name="connsiteY38" fmla="*/ 321925 h 640082"/>
                <a:gd name="connsiteX39" fmla="*/ 4166 w 726011"/>
                <a:gd name="connsiteY39" fmla="*/ 372868 h 640082"/>
                <a:gd name="connsiteX40" fmla="*/ 38259 w 726011"/>
                <a:gd name="connsiteY40" fmla="*/ 417276 h 640082"/>
                <a:gd name="connsiteX41" fmla="*/ 71 w 726011"/>
                <a:gd name="connsiteY41" fmla="*/ 464912 h 640082"/>
                <a:gd name="connsiteX42" fmla="*/ 26842 w 726011"/>
                <a:gd name="connsiteY42" fmla="*/ 519004 h 64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26011" h="640082">
                  <a:moveTo>
                    <a:pt x="26842" y="519004"/>
                  </a:moveTo>
                  <a:cubicBezTo>
                    <a:pt x="8102" y="530657"/>
                    <a:pt x="2748" y="569790"/>
                    <a:pt x="17472" y="586797"/>
                  </a:cubicBezTo>
                  <a:cubicBezTo>
                    <a:pt x="32196" y="603804"/>
                    <a:pt x="60463" y="590655"/>
                    <a:pt x="66210" y="564199"/>
                  </a:cubicBezTo>
                  <a:cubicBezTo>
                    <a:pt x="67691" y="568837"/>
                    <a:pt x="72651" y="571404"/>
                    <a:pt x="77289" y="569923"/>
                  </a:cubicBezTo>
                  <a:cubicBezTo>
                    <a:pt x="79202" y="569317"/>
                    <a:pt x="80848" y="568073"/>
                    <a:pt x="81958" y="566404"/>
                  </a:cubicBezTo>
                  <a:cubicBezTo>
                    <a:pt x="85013" y="561404"/>
                    <a:pt x="85422" y="555231"/>
                    <a:pt x="83060" y="549869"/>
                  </a:cubicBezTo>
                  <a:cubicBezTo>
                    <a:pt x="81643" y="548609"/>
                    <a:pt x="82194" y="547822"/>
                    <a:pt x="83060" y="549869"/>
                  </a:cubicBezTo>
                  <a:cubicBezTo>
                    <a:pt x="92666" y="557743"/>
                    <a:pt x="109201" y="549160"/>
                    <a:pt x="111484" y="532862"/>
                  </a:cubicBezTo>
                  <a:cubicBezTo>
                    <a:pt x="104477" y="576167"/>
                    <a:pt x="143845" y="613961"/>
                    <a:pt x="172821" y="591915"/>
                  </a:cubicBezTo>
                  <a:cubicBezTo>
                    <a:pt x="164238" y="610339"/>
                    <a:pt x="175498" y="634511"/>
                    <a:pt x="190458" y="639157"/>
                  </a:cubicBezTo>
                  <a:cubicBezTo>
                    <a:pt x="205418" y="643802"/>
                    <a:pt x="221952" y="634984"/>
                    <a:pt x="235889" y="625142"/>
                  </a:cubicBezTo>
                  <a:cubicBezTo>
                    <a:pt x="249825" y="615300"/>
                    <a:pt x="264864" y="604198"/>
                    <a:pt x="280533" y="603489"/>
                  </a:cubicBezTo>
                  <a:cubicBezTo>
                    <a:pt x="294154" y="602859"/>
                    <a:pt x="306831" y="610497"/>
                    <a:pt x="319901" y="615142"/>
                  </a:cubicBezTo>
                  <a:cubicBezTo>
                    <a:pt x="361317" y="629551"/>
                    <a:pt x="409819" y="610418"/>
                    <a:pt x="441471" y="567034"/>
                  </a:cubicBezTo>
                  <a:cubicBezTo>
                    <a:pt x="462416" y="602859"/>
                    <a:pt x="513988" y="589631"/>
                    <a:pt x="528082" y="545066"/>
                  </a:cubicBezTo>
                  <a:cubicBezTo>
                    <a:pt x="530996" y="565931"/>
                    <a:pt x="545247" y="581836"/>
                    <a:pt x="561231" y="581994"/>
                  </a:cubicBezTo>
                  <a:cubicBezTo>
                    <a:pt x="577214" y="582151"/>
                    <a:pt x="593198" y="566719"/>
                    <a:pt x="598709" y="546011"/>
                  </a:cubicBezTo>
                  <a:lnTo>
                    <a:pt x="598709" y="546011"/>
                  </a:lnTo>
                  <a:cubicBezTo>
                    <a:pt x="598709" y="565774"/>
                    <a:pt x="616662" y="575459"/>
                    <a:pt x="629259" y="562782"/>
                  </a:cubicBezTo>
                  <a:cubicBezTo>
                    <a:pt x="647085" y="544231"/>
                    <a:pt x="653975" y="517744"/>
                    <a:pt x="647448" y="492863"/>
                  </a:cubicBezTo>
                  <a:cubicBezTo>
                    <a:pt x="668864" y="492076"/>
                    <a:pt x="689651" y="467195"/>
                    <a:pt x="692879" y="438299"/>
                  </a:cubicBezTo>
                  <a:cubicBezTo>
                    <a:pt x="696107" y="409402"/>
                    <a:pt x="681620" y="380584"/>
                    <a:pt x="660991" y="375309"/>
                  </a:cubicBezTo>
                  <a:cubicBezTo>
                    <a:pt x="696501" y="360585"/>
                    <a:pt x="723980" y="312319"/>
                    <a:pt x="725634" y="262794"/>
                  </a:cubicBezTo>
                  <a:cubicBezTo>
                    <a:pt x="727287" y="213268"/>
                    <a:pt x="701540" y="167600"/>
                    <a:pt x="666659" y="156026"/>
                  </a:cubicBezTo>
                  <a:cubicBezTo>
                    <a:pt x="652841" y="150593"/>
                    <a:pt x="637117" y="153908"/>
                    <a:pt x="626661" y="164451"/>
                  </a:cubicBezTo>
                  <a:cubicBezTo>
                    <a:pt x="622488" y="136342"/>
                    <a:pt x="609733" y="111225"/>
                    <a:pt x="590914" y="98627"/>
                  </a:cubicBezTo>
                  <a:cubicBezTo>
                    <a:pt x="560994" y="78391"/>
                    <a:pt x="519342" y="92249"/>
                    <a:pt x="497060" y="130122"/>
                  </a:cubicBezTo>
                  <a:cubicBezTo>
                    <a:pt x="507941" y="109611"/>
                    <a:pt x="508587" y="85194"/>
                    <a:pt x="498792" y="64140"/>
                  </a:cubicBezTo>
                  <a:cubicBezTo>
                    <a:pt x="488871" y="45715"/>
                    <a:pt x="469187" y="38393"/>
                    <a:pt x="452573" y="47054"/>
                  </a:cubicBezTo>
                  <a:cubicBezTo>
                    <a:pt x="448951" y="16898"/>
                    <a:pt x="425645" y="-4519"/>
                    <a:pt x="402890" y="1308"/>
                  </a:cubicBezTo>
                  <a:cubicBezTo>
                    <a:pt x="380135" y="7134"/>
                    <a:pt x="361790" y="39417"/>
                    <a:pt x="363522" y="69888"/>
                  </a:cubicBezTo>
                  <a:cubicBezTo>
                    <a:pt x="361396" y="45322"/>
                    <a:pt x="332421" y="39259"/>
                    <a:pt x="321948" y="59888"/>
                  </a:cubicBezTo>
                  <a:cubicBezTo>
                    <a:pt x="322815" y="61699"/>
                    <a:pt x="321476" y="60676"/>
                    <a:pt x="321948" y="59888"/>
                  </a:cubicBezTo>
                  <a:cubicBezTo>
                    <a:pt x="307461" y="29496"/>
                    <a:pt x="278013" y="13906"/>
                    <a:pt x="251085" y="22724"/>
                  </a:cubicBezTo>
                  <a:cubicBezTo>
                    <a:pt x="222031" y="32251"/>
                    <a:pt x="197623" y="68785"/>
                    <a:pt x="193922" y="108626"/>
                  </a:cubicBezTo>
                  <a:cubicBezTo>
                    <a:pt x="173568" y="90249"/>
                    <a:pt x="142365" y="91115"/>
                    <a:pt x="123059" y="110595"/>
                  </a:cubicBezTo>
                  <a:cubicBezTo>
                    <a:pt x="101563" y="129964"/>
                    <a:pt x="89123" y="166813"/>
                    <a:pt x="92902" y="199725"/>
                  </a:cubicBezTo>
                  <a:cubicBezTo>
                    <a:pt x="70305" y="177443"/>
                    <a:pt x="32275" y="189568"/>
                    <a:pt x="16764" y="224134"/>
                  </a:cubicBezTo>
                  <a:cubicBezTo>
                    <a:pt x="1252" y="258699"/>
                    <a:pt x="11961" y="307438"/>
                    <a:pt x="38101" y="321925"/>
                  </a:cubicBezTo>
                  <a:cubicBezTo>
                    <a:pt x="20070" y="324681"/>
                    <a:pt x="4166" y="348617"/>
                    <a:pt x="4166" y="372868"/>
                  </a:cubicBezTo>
                  <a:cubicBezTo>
                    <a:pt x="4166" y="397119"/>
                    <a:pt x="19913" y="417906"/>
                    <a:pt x="38259" y="417276"/>
                  </a:cubicBezTo>
                  <a:cubicBezTo>
                    <a:pt x="19992" y="418851"/>
                    <a:pt x="2748" y="440424"/>
                    <a:pt x="71" y="464912"/>
                  </a:cubicBezTo>
                  <a:cubicBezTo>
                    <a:pt x="-2606" y="489399"/>
                    <a:pt x="9362" y="513571"/>
                    <a:pt x="26842" y="519004"/>
                  </a:cubicBezTo>
                  <a:close/>
                </a:path>
              </a:pathLst>
            </a:custGeom>
            <a:solidFill>
              <a:srgbClr val="F0F0F0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94" name="Graphic 1426">
              <a:extLst>
                <a:ext uri="{FF2B5EF4-FFF2-40B4-BE49-F238E27FC236}">
                  <a16:creationId xmlns:a16="http://schemas.microsoft.com/office/drawing/2014/main" id="{C1B6D697-B425-DA82-2602-D244B7F4C6FB}"/>
                </a:ext>
              </a:extLst>
            </p:cNvPr>
            <p:cNvGrpSpPr/>
            <p:nvPr/>
          </p:nvGrpSpPr>
          <p:grpSpPr>
            <a:xfrm>
              <a:off x="-1522840" y="-1683058"/>
              <a:ext cx="565578" cy="348485"/>
              <a:chOff x="-1522840" y="-1683058"/>
              <a:chExt cx="565578" cy="348485"/>
            </a:xfrm>
            <a:solidFill>
              <a:srgbClr val="000000"/>
            </a:solidFill>
          </p:grpSpPr>
          <p:sp>
            <p:nvSpPr>
              <p:cNvPr id="2685" name="Freeform: Shape 2684">
                <a:extLst>
                  <a:ext uri="{FF2B5EF4-FFF2-40B4-BE49-F238E27FC236}">
                    <a16:creationId xmlns:a16="http://schemas.microsoft.com/office/drawing/2014/main" id="{61D601AC-1CEA-C202-0F0A-440F88F822E5}"/>
                  </a:ext>
                </a:extLst>
              </p:cNvPr>
              <p:cNvSpPr/>
              <p:nvPr/>
            </p:nvSpPr>
            <p:spPr>
              <a:xfrm>
                <a:off x="-1318188" y="-1431749"/>
                <a:ext cx="145125" cy="90104"/>
              </a:xfrm>
              <a:custGeom>
                <a:avLst/>
                <a:gdLst>
                  <a:gd name="connsiteX0" fmla="*/ 55348 w 145125"/>
                  <a:gd name="connsiteY0" fmla="*/ 35880 h 90104"/>
                  <a:gd name="connsiteX1" fmla="*/ 23853 w 145125"/>
                  <a:gd name="connsiteY1" fmla="*/ 28006 h 90104"/>
                  <a:gd name="connsiteX2" fmla="*/ 232 w 145125"/>
                  <a:gd name="connsiteY2" fmla="*/ 57296 h 90104"/>
                  <a:gd name="connsiteX3" fmla="*/ 15192 w 145125"/>
                  <a:gd name="connsiteY3" fmla="*/ 89972 h 90104"/>
                  <a:gd name="connsiteX4" fmla="*/ 55663 w 145125"/>
                  <a:gd name="connsiteY4" fmla="*/ 80051 h 90104"/>
                  <a:gd name="connsiteX5" fmla="*/ 69599 w 145125"/>
                  <a:gd name="connsiteY5" fmla="*/ 84618 h 90104"/>
                  <a:gd name="connsiteX6" fmla="*/ 125188 w 145125"/>
                  <a:gd name="connsiteY6" fmla="*/ 56194 h 90104"/>
                  <a:gd name="connsiteX7" fmla="*/ 140935 w 145125"/>
                  <a:gd name="connsiteY7" fmla="*/ 36588 h 90104"/>
                  <a:gd name="connsiteX8" fmla="*/ 143061 w 145125"/>
                  <a:gd name="connsiteY8" fmla="*/ 10684 h 90104"/>
                  <a:gd name="connsiteX9" fmla="*/ 116527 w 145125"/>
                  <a:gd name="connsiteY9" fmla="*/ 1236 h 90104"/>
                  <a:gd name="connsiteX10" fmla="*/ 61411 w 145125"/>
                  <a:gd name="connsiteY10" fmla="*/ 33518 h 90104"/>
                  <a:gd name="connsiteX11" fmla="*/ 63143 w 145125"/>
                  <a:gd name="connsiteY11" fmla="*/ 21550 h 90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125" h="90104">
                    <a:moveTo>
                      <a:pt x="55348" y="35880"/>
                    </a:moveTo>
                    <a:cubicBezTo>
                      <a:pt x="46868" y="28077"/>
                      <a:pt x="35010" y="25116"/>
                      <a:pt x="23853" y="28006"/>
                    </a:cubicBezTo>
                    <a:cubicBezTo>
                      <a:pt x="11349" y="32903"/>
                      <a:pt x="2374" y="44045"/>
                      <a:pt x="232" y="57296"/>
                    </a:cubicBezTo>
                    <a:cubicBezTo>
                      <a:pt x="-2288" y="71548"/>
                      <a:pt x="4326" y="87216"/>
                      <a:pt x="15192" y="89972"/>
                    </a:cubicBezTo>
                    <a:cubicBezTo>
                      <a:pt x="28499" y="93279"/>
                      <a:pt x="42120" y="78398"/>
                      <a:pt x="55663" y="80051"/>
                    </a:cubicBezTo>
                    <a:cubicBezTo>
                      <a:pt x="60426" y="81177"/>
                      <a:pt x="65088" y="82705"/>
                      <a:pt x="69599" y="84618"/>
                    </a:cubicBezTo>
                    <a:cubicBezTo>
                      <a:pt x="89047" y="90051"/>
                      <a:pt x="108968" y="72571"/>
                      <a:pt x="125188" y="56194"/>
                    </a:cubicBezTo>
                    <a:cubicBezTo>
                      <a:pt x="131494" y="50580"/>
                      <a:pt x="136817" y="43958"/>
                      <a:pt x="140935" y="36588"/>
                    </a:cubicBezTo>
                    <a:cubicBezTo>
                      <a:pt x="145234" y="28628"/>
                      <a:pt x="146006" y="19235"/>
                      <a:pt x="143061" y="10684"/>
                    </a:cubicBezTo>
                    <a:cubicBezTo>
                      <a:pt x="138258" y="54"/>
                      <a:pt x="126447" y="-812"/>
                      <a:pt x="116527" y="1236"/>
                    </a:cubicBezTo>
                    <a:cubicBezTo>
                      <a:pt x="95268" y="6062"/>
                      <a:pt x="76016" y="17337"/>
                      <a:pt x="61411" y="33518"/>
                    </a:cubicBezTo>
                    <a:cubicBezTo>
                      <a:pt x="61962" y="29502"/>
                      <a:pt x="62592" y="25644"/>
                      <a:pt x="63143" y="21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6" name="Freeform: Shape 2685">
                <a:extLst>
                  <a:ext uri="{FF2B5EF4-FFF2-40B4-BE49-F238E27FC236}">
                    <a16:creationId xmlns:a16="http://schemas.microsoft.com/office/drawing/2014/main" id="{125E9DB5-65CF-C199-1BC9-D12E301A6828}"/>
                  </a:ext>
                </a:extLst>
              </p:cNvPr>
              <p:cNvSpPr/>
              <p:nvPr/>
            </p:nvSpPr>
            <p:spPr>
              <a:xfrm>
                <a:off x="-1015604" y="-1446442"/>
                <a:ext cx="58342" cy="47242"/>
              </a:xfrm>
              <a:custGeom>
                <a:avLst/>
                <a:gdLst>
                  <a:gd name="connsiteX0" fmla="*/ 37163 w 58342"/>
                  <a:gd name="connsiteY0" fmla="*/ 11204 h 47242"/>
                  <a:gd name="connsiteX1" fmla="*/ 20313 w 58342"/>
                  <a:gd name="connsiteY1" fmla="*/ 810 h 47242"/>
                  <a:gd name="connsiteX2" fmla="*/ 2519 w 58342"/>
                  <a:gd name="connsiteY2" fmla="*/ 8212 h 47242"/>
                  <a:gd name="connsiteX3" fmla="*/ 6928 w 58342"/>
                  <a:gd name="connsiteY3" fmla="*/ 37817 h 47242"/>
                  <a:gd name="connsiteX4" fmla="*/ 31573 w 58342"/>
                  <a:gd name="connsiteY4" fmla="*/ 47108 h 47242"/>
                  <a:gd name="connsiteX5" fmla="*/ 56532 w 58342"/>
                  <a:gd name="connsiteY5" fmla="*/ 37581 h 47242"/>
                  <a:gd name="connsiteX6" fmla="*/ 52753 w 58342"/>
                  <a:gd name="connsiteY6" fmla="*/ 14905 h 47242"/>
                  <a:gd name="connsiteX7" fmla="*/ 35273 w 58342"/>
                  <a:gd name="connsiteY7" fmla="*/ 4905 h 4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342" h="47242">
                    <a:moveTo>
                      <a:pt x="37163" y="11204"/>
                    </a:moveTo>
                    <a:cubicBezTo>
                      <a:pt x="32423" y="6488"/>
                      <a:pt x="26660" y="2929"/>
                      <a:pt x="20313" y="810"/>
                    </a:cubicBezTo>
                    <a:cubicBezTo>
                      <a:pt x="13400" y="-867"/>
                      <a:pt x="6204" y="2125"/>
                      <a:pt x="2519" y="8212"/>
                    </a:cubicBezTo>
                    <a:cubicBezTo>
                      <a:pt x="-2489" y="18007"/>
                      <a:pt x="-717" y="29904"/>
                      <a:pt x="6928" y="37817"/>
                    </a:cubicBezTo>
                    <a:cubicBezTo>
                      <a:pt x="13904" y="43533"/>
                      <a:pt x="22557" y="46801"/>
                      <a:pt x="31573" y="47108"/>
                    </a:cubicBezTo>
                    <a:cubicBezTo>
                      <a:pt x="40549" y="48289"/>
                      <a:pt x="51887" y="48053"/>
                      <a:pt x="56532" y="37581"/>
                    </a:cubicBezTo>
                    <a:cubicBezTo>
                      <a:pt x="59485" y="29896"/>
                      <a:pt x="58036" y="21219"/>
                      <a:pt x="52753" y="14905"/>
                    </a:cubicBezTo>
                    <a:cubicBezTo>
                      <a:pt x="47942" y="10046"/>
                      <a:pt x="41895" y="6590"/>
                      <a:pt x="35273" y="49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7" name="Freeform: Shape 2686">
                <a:extLst>
                  <a:ext uri="{FF2B5EF4-FFF2-40B4-BE49-F238E27FC236}">
                    <a16:creationId xmlns:a16="http://schemas.microsoft.com/office/drawing/2014/main" id="{FCBE0D21-C9FB-8BF6-2485-8F03DBF91076}"/>
                  </a:ext>
                </a:extLst>
              </p:cNvPr>
              <p:cNvSpPr/>
              <p:nvPr/>
            </p:nvSpPr>
            <p:spPr>
              <a:xfrm>
                <a:off x="-1461609" y="-1635241"/>
                <a:ext cx="161877" cy="164964"/>
              </a:xfrm>
              <a:custGeom>
                <a:avLst/>
                <a:gdLst>
                  <a:gd name="connsiteX0" fmla="*/ 37831 w 161877"/>
                  <a:gd name="connsiteY0" fmla="*/ 39301 h 164964"/>
                  <a:gd name="connsiteX1" fmla="*/ 509 w 161877"/>
                  <a:gd name="connsiteY1" fmla="*/ 96937 h 164964"/>
                  <a:gd name="connsiteX2" fmla="*/ 4131 w 161877"/>
                  <a:gd name="connsiteY2" fmla="*/ 117251 h 164964"/>
                  <a:gd name="connsiteX3" fmla="*/ 16335 w 161877"/>
                  <a:gd name="connsiteY3" fmla="*/ 116857 h 164964"/>
                  <a:gd name="connsiteX4" fmla="*/ 68617 w 161877"/>
                  <a:gd name="connsiteY4" fmla="*/ 97960 h 164964"/>
                  <a:gd name="connsiteX5" fmla="*/ 44996 w 161877"/>
                  <a:gd name="connsiteY5" fmla="*/ 115204 h 164964"/>
                  <a:gd name="connsiteX6" fmla="*/ 35547 w 161877"/>
                  <a:gd name="connsiteY6" fmla="*/ 146069 h 164964"/>
                  <a:gd name="connsiteX7" fmla="*/ 59168 w 161877"/>
                  <a:gd name="connsiteY7" fmla="*/ 165280 h 164964"/>
                  <a:gd name="connsiteX8" fmla="*/ 88065 w 161877"/>
                  <a:gd name="connsiteY8" fmla="*/ 148903 h 164964"/>
                  <a:gd name="connsiteX9" fmla="*/ 106804 w 161877"/>
                  <a:gd name="connsiteY9" fmla="*/ 113865 h 164964"/>
                  <a:gd name="connsiteX10" fmla="*/ 84679 w 161877"/>
                  <a:gd name="connsiteY10" fmla="*/ 96937 h 164964"/>
                  <a:gd name="connsiteX11" fmla="*/ 141134 w 161877"/>
                  <a:gd name="connsiteY11" fmla="*/ 61111 h 164964"/>
                  <a:gd name="connsiteX12" fmla="*/ 157590 w 161877"/>
                  <a:gd name="connsiteY12" fmla="*/ 40876 h 164964"/>
                  <a:gd name="connsiteX13" fmla="*/ 159716 w 161877"/>
                  <a:gd name="connsiteY13" fmla="*/ 13790 h 164964"/>
                  <a:gd name="connsiteX14" fmla="*/ 108143 w 161877"/>
                  <a:gd name="connsiteY14" fmla="*/ 41506 h 164964"/>
                  <a:gd name="connsiteX15" fmla="*/ 37831 w 161877"/>
                  <a:gd name="connsiteY15" fmla="*/ 39301 h 16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1877" h="164964">
                    <a:moveTo>
                      <a:pt x="37831" y="39301"/>
                    </a:moveTo>
                    <a:cubicBezTo>
                      <a:pt x="17934" y="52505"/>
                      <a:pt x="4415" y="73379"/>
                      <a:pt x="509" y="96937"/>
                    </a:cubicBezTo>
                    <a:cubicBezTo>
                      <a:pt x="-908" y="104338"/>
                      <a:pt x="-908" y="113629"/>
                      <a:pt x="4131" y="117251"/>
                    </a:cubicBezTo>
                    <a:cubicBezTo>
                      <a:pt x="8021" y="119133"/>
                      <a:pt x="12580" y="118983"/>
                      <a:pt x="16335" y="116857"/>
                    </a:cubicBezTo>
                    <a:lnTo>
                      <a:pt x="68617" y="97960"/>
                    </a:lnTo>
                    <a:cubicBezTo>
                      <a:pt x="59735" y="102181"/>
                      <a:pt x="51720" y="108031"/>
                      <a:pt x="44996" y="115204"/>
                    </a:cubicBezTo>
                    <a:cubicBezTo>
                      <a:pt x="37578" y="123668"/>
                      <a:pt x="34138" y="134904"/>
                      <a:pt x="35547" y="146069"/>
                    </a:cubicBezTo>
                    <a:cubicBezTo>
                      <a:pt x="37311" y="157596"/>
                      <a:pt x="47523" y="165903"/>
                      <a:pt x="59168" y="165280"/>
                    </a:cubicBezTo>
                    <a:cubicBezTo>
                      <a:pt x="70357" y="163186"/>
                      <a:pt x="80522" y="157422"/>
                      <a:pt x="88065" y="148903"/>
                    </a:cubicBezTo>
                    <a:cubicBezTo>
                      <a:pt x="98608" y="140085"/>
                      <a:pt x="105324" y="127526"/>
                      <a:pt x="106804" y="113865"/>
                    </a:cubicBezTo>
                    <a:cubicBezTo>
                      <a:pt x="107198" y="99614"/>
                      <a:pt x="93419" y="87331"/>
                      <a:pt x="84679" y="96937"/>
                    </a:cubicBezTo>
                    <a:cubicBezTo>
                      <a:pt x="105450" y="88386"/>
                      <a:pt x="124552" y="76260"/>
                      <a:pt x="141134" y="61111"/>
                    </a:cubicBezTo>
                    <a:cubicBezTo>
                      <a:pt x="147905" y="55521"/>
                      <a:pt x="153495" y="48639"/>
                      <a:pt x="157590" y="40876"/>
                    </a:cubicBezTo>
                    <a:cubicBezTo>
                      <a:pt x="162023" y="32530"/>
                      <a:pt x="162794" y="22727"/>
                      <a:pt x="159716" y="13790"/>
                    </a:cubicBezTo>
                    <a:cubicBezTo>
                      <a:pt x="142708" y="-26287"/>
                      <a:pt x="119166" y="35443"/>
                      <a:pt x="108143" y="41506"/>
                    </a:cubicBezTo>
                    <a:cubicBezTo>
                      <a:pt x="87356" y="52923"/>
                      <a:pt x="64523" y="23711"/>
                      <a:pt x="37831" y="393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8" name="Freeform: Shape 2687">
                <a:extLst>
                  <a:ext uri="{FF2B5EF4-FFF2-40B4-BE49-F238E27FC236}">
                    <a16:creationId xmlns:a16="http://schemas.microsoft.com/office/drawing/2014/main" id="{C9FF69F0-26E3-9236-DE23-896C516F7DE5}"/>
                  </a:ext>
                </a:extLst>
              </p:cNvPr>
              <p:cNvSpPr/>
              <p:nvPr/>
            </p:nvSpPr>
            <p:spPr>
              <a:xfrm>
                <a:off x="-1522840" y="-1462298"/>
                <a:ext cx="169311" cy="127726"/>
              </a:xfrm>
              <a:custGeom>
                <a:avLst/>
                <a:gdLst>
                  <a:gd name="connsiteX0" fmla="*/ 15206 w 169311"/>
                  <a:gd name="connsiteY0" fmla="*/ 47059 h 127726"/>
                  <a:gd name="connsiteX1" fmla="*/ 19301 w 169311"/>
                  <a:gd name="connsiteY1" fmla="*/ 69736 h 127726"/>
                  <a:gd name="connsiteX2" fmla="*/ 33741 w 169311"/>
                  <a:gd name="connsiteY2" fmla="*/ 68760 h 127726"/>
                  <a:gd name="connsiteX3" fmla="*/ 35993 w 169311"/>
                  <a:gd name="connsiteY3" fmla="*/ 64382 h 127726"/>
                  <a:gd name="connsiteX4" fmla="*/ 4498 w 169311"/>
                  <a:gd name="connsiteY4" fmla="*/ 88711 h 127726"/>
                  <a:gd name="connsiteX5" fmla="*/ 9931 w 169311"/>
                  <a:gd name="connsiteY5" fmla="*/ 127371 h 127726"/>
                  <a:gd name="connsiteX6" fmla="*/ 31584 w 169311"/>
                  <a:gd name="connsiteY6" fmla="*/ 119498 h 127726"/>
                  <a:gd name="connsiteX7" fmla="*/ 86148 w 169311"/>
                  <a:gd name="connsiteY7" fmla="*/ 71074 h 127726"/>
                  <a:gd name="connsiteX8" fmla="*/ 101652 w 169311"/>
                  <a:gd name="connsiteY8" fmla="*/ 102664 h 127726"/>
                  <a:gd name="connsiteX9" fmla="*/ 105675 w 169311"/>
                  <a:gd name="connsiteY9" fmla="*/ 103671 h 127726"/>
                  <a:gd name="connsiteX10" fmla="*/ 142131 w 169311"/>
                  <a:gd name="connsiteY10" fmla="*/ 85405 h 127726"/>
                  <a:gd name="connsiteX11" fmla="*/ 168586 w 169311"/>
                  <a:gd name="connsiteY11" fmla="*/ 37375 h 127726"/>
                  <a:gd name="connsiteX12" fmla="*/ 141564 w 169311"/>
                  <a:gd name="connsiteY12" fmla="*/ 17738 h 127726"/>
                  <a:gd name="connsiteX13" fmla="*/ 135280 w 169311"/>
                  <a:gd name="connsiteY13" fmla="*/ 19659 h 127726"/>
                  <a:gd name="connsiteX14" fmla="*/ 102132 w 169311"/>
                  <a:gd name="connsiteY14" fmla="*/ 53516 h 127726"/>
                  <a:gd name="connsiteX15" fmla="*/ 86936 w 169311"/>
                  <a:gd name="connsiteY15" fmla="*/ 18557 h 127726"/>
                  <a:gd name="connsiteX16" fmla="*/ 54103 w 169311"/>
                  <a:gd name="connsiteY16" fmla="*/ 39737 h 127726"/>
                  <a:gd name="connsiteX17" fmla="*/ 53158 w 169311"/>
                  <a:gd name="connsiteY17" fmla="*/ 368 h 127726"/>
                  <a:gd name="connsiteX18" fmla="*/ 15206 w 169311"/>
                  <a:gd name="connsiteY18" fmla="*/ 47059 h 12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9311" h="127726">
                    <a:moveTo>
                      <a:pt x="15206" y="47059"/>
                    </a:moveTo>
                    <a:cubicBezTo>
                      <a:pt x="12766" y="54831"/>
                      <a:pt x="14293" y="63311"/>
                      <a:pt x="19301" y="69736"/>
                    </a:cubicBezTo>
                    <a:cubicBezTo>
                      <a:pt x="23560" y="73452"/>
                      <a:pt x="30025" y="73011"/>
                      <a:pt x="33741" y="68760"/>
                    </a:cubicBezTo>
                    <a:cubicBezTo>
                      <a:pt x="34835" y="67500"/>
                      <a:pt x="35607" y="66004"/>
                      <a:pt x="35993" y="64382"/>
                    </a:cubicBezTo>
                    <a:cubicBezTo>
                      <a:pt x="23167" y="68925"/>
                      <a:pt x="12136" y="77452"/>
                      <a:pt x="4498" y="88711"/>
                    </a:cubicBezTo>
                    <a:cubicBezTo>
                      <a:pt x="-3376" y="101624"/>
                      <a:pt x="-1565" y="123277"/>
                      <a:pt x="9931" y="127371"/>
                    </a:cubicBezTo>
                    <a:cubicBezTo>
                      <a:pt x="17096" y="129970"/>
                      <a:pt x="24812" y="124930"/>
                      <a:pt x="31584" y="119498"/>
                    </a:cubicBezTo>
                    <a:cubicBezTo>
                      <a:pt x="51063" y="104868"/>
                      <a:pt x="69307" y="88672"/>
                      <a:pt x="86148" y="71074"/>
                    </a:cubicBezTo>
                    <a:cubicBezTo>
                      <a:pt x="81708" y="84082"/>
                      <a:pt x="88644" y="98223"/>
                      <a:pt x="101652" y="102664"/>
                    </a:cubicBezTo>
                    <a:cubicBezTo>
                      <a:pt x="102959" y="103112"/>
                      <a:pt x="104305" y="103451"/>
                      <a:pt x="105675" y="103671"/>
                    </a:cubicBezTo>
                    <a:cubicBezTo>
                      <a:pt x="118588" y="104301"/>
                      <a:pt x="130871" y="94695"/>
                      <a:pt x="142131" y="85405"/>
                    </a:cubicBezTo>
                    <a:cubicBezTo>
                      <a:pt x="155910" y="73988"/>
                      <a:pt x="171814" y="56980"/>
                      <a:pt x="168586" y="37375"/>
                    </a:cubicBezTo>
                    <a:cubicBezTo>
                      <a:pt x="166547" y="24493"/>
                      <a:pt x="154445" y="15699"/>
                      <a:pt x="141564" y="17738"/>
                    </a:cubicBezTo>
                    <a:cubicBezTo>
                      <a:pt x="139391" y="18084"/>
                      <a:pt x="137272" y="18730"/>
                      <a:pt x="135280" y="19659"/>
                    </a:cubicBezTo>
                    <a:cubicBezTo>
                      <a:pt x="121895" y="25564"/>
                      <a:pt x="111659" y="39816"/>
                      <a:pt x="102132" y="53516"/>
                    </a:cubicBezTo>
                    <a:cubicBezTo>
                      <a:pt x="110006" y="39501"/>
                      <a:pt x="99691" y="19974"/>
                      <a:pt x="86936" y="18557"/>
                    </a:cubicBezTo>
                    <a:cubicBezTo>
                      <a:pt x="74180" y="17139"/>
                      <a:pt x="62055" y="27612"/>
                      <a:pt x="54103" y="39737"/>
                    </a:cubicBezTo>
                    <a:cubicBezTo>
                      <a:pt x="68748" y="28714"/>
                      <a:pt x="72448" y="2179"/>
                      <a:pt x="53158" y="368"/>
                    </a:cubicBezTo>
                    <a:cubicBezTo>
                      <a:pt x="40402" y="-576"/>
                      <a:pt x="18435" y="33438"/>
                      <a:pt x="15206" y="470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9" name="Freeform: Shape 2688">
                <a:extLst>
                  <a:ext uri="{FF2B5EF4-FFF2-40B4-BE49-F238E27FC236}">
                    <a16:creationId xmlns:a16="http://schemas.microsoft.com/office/drawing/2014/main" id="{32C92856-22FC-017C-6E1A-48D3162FFAA7}"/>
                  </a:ext>
                </a:extLst>
              </p:cNvPr>
              <p:cNvSpPr/>
              <p:nvPr/>
            </p:nvSpPr>
            <p:spPr>
              <a:xfrm>
                <a:off x="-1148159" y="-1500217"/>
                <a:ext cx="108804" cy="126969"/>
              </a:xfrm>
              <a:custGeom>
                <a:avLst/>
                <a:gdLst>
                  <a:gd name="connsiteX0" fmla="*/ 38384 w 108804"/>
                  <a:gd name="connsiteY0" fmla="*/ 1438 h 126969"/>
                  <a:gd name="connsiteX1" fmla="*/ 10511 w 108804"/>
                  <a:gd name="connsiteY1" fmla="*/ 21437 h 126969"/>
                  <a:gd name="connsiteX2" fmla="*/ 26889 w 108804"/>
                  <a:gd name="connsiteY2" fmla="*/ 53404 h 126969"/>
                  <a:gd name="connsiteX3" fmla="*/ 4606 w 108804"/>
                  <a:gd name="connsiteY3" fmla="*/ 69152 h 126969"/>
                  <a:gd name="connsiteX4" fmla="*/ -276 w 108804"/>
                  <a:gd name="connsiteY4" fmla="*/ 86001 h 126969"/>
                  <a:gd name="connsiteX5" fmla="*/ 14920 w 108804"/>
                  <a:gd name="connsiteY5" fmla="*/ 100174 h 126969"/>
                  <a:gd name="connsiteX6" fmla="*/ 35313 w 108804"/>
                  <a:gd name="connsiteY6" fmla="*/ 91670 h 126969"/>
                  <a:gd name="connsiteX7" fmla="*/ 15314 w 108804"/>
                  <a:gd name="connsiteY7" fmla="*/ 100253 h 126969"/>
                  <a:gd name="connsiteX8" fmla="*/ 11850 w 108804"/>
                  <a:gd name="connsiteY8" fmla="*/ 123874 h 126969"/>
                  <a:gd name="connsiteX9" fmla="*/ 28463 w 108804"/>
                  <a:gd name="connsiteY9" fmla="*/ 125212 h 126969"/>
                  <a:gd name="connsiteX10" fmla="*/ 62950 w 108804"/>
                  <a:gd name="connsiteY10" fmla="*/ 98836 h 126969"/>
                  <a:gd name="connsiteX11" fmla="*/ 91138 w 108804"/>
                  <a:gd name="connsiteY11" fmla="*/ 112457 h 126969"/>
                  <a:gd name="connsiteX12" fmla="*/ 107988 w 108804"/>
                  <a:gd name="connsiteY12" fmla="*/ 81750 h 126969"/>
                  <a:gd name="connsiteX13" fmla="*/ 90665 w 108804"/>
                  <a:gd name="connsiteY13" fmla="*/ 66475 h 126969"/>
                  <a:gd name="connsiteX14" fmla="*/ 67989 w 108804"/>
                  <a:gd name="connsiteY14" fmla="*/ 72380 h 126969"/>
                  <a:gd name="connsiteX15" fmla="*/ 86650 w 108804"/>
                  <a:gd name="connsiteY15" fmla="*/ 45767 h 126969"/>
                  <a:gd name="connsiteX16" fmla="*/ 74761 w 108804"/>
                  <a:gd name="connsiteY16" fmla="*/ 21279 h 126969"/>
                  <a:gd name="connsiteX17" fmla="*/ 50667 w 108804"/>
                  <a:gd name="connsiteY17" fmla="*/ 48050 h 126969"/>
                  <a:gd name="connsiteX18" fmla="*/ 38384 w 108804"/>
                  <a:gd name="connsiteY18" fmla="*/ 1438 h 12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804" h="126969">
                    <a:moveTo>
                      <a:pt x="38384" y="1438"/>
                    </a:moveTo>
                    <a:cubicBezTo>
                      <a:pt x="27518" y="-3050"/>
                      <a:pt x="13661" y="6871"/>
                      <a:pt x="10511" y="21437"/>
                    </a:cubicBezTo>
                    <a:cubicBezTo>
                      <a:pt x="7362" y="36003"/>
                      <a:pt x="15472" y="51830"/>
                      <a:pt x="26889" y="53404"/>
                    </a:cubicBezTo>
                    <a:cubicBezTo>
                      <a:pt x="17629" y="55412"/>
                      <a:pt x="9590" y="61097"/>
                      <a:pt x="4606" y="69152"/>
                    </a:cubicBezTo>
                    <a:cubicBezTo>
                      <a:pt x="1173" y="74081"/>
                      <a:pt x="-543" y="80002"/>
                      <a:pt x="-276" y="86001"/>
                    </a:cubicBezTo>
                    <a:cubicBezTo>
                      <a:pt x="512" y="93875"/>
                      <a:pt x="7015" y="99938"/>
                      <a:pt x="14920" y="100174"/>
                    </a:cubicBezTo>
                    <a:cubicBezTo>
                      <a:pt x="22353" y="99198"/>
                      <a:pt x="29392" y="96269"/>
                      <a:pt x="35313" y="91670"/>
                    </a:cubicBezTo>
                    <a:cubicBezTo>
                      <a:pt x="27888" y="92269"/>
                      <a:pt x="20865" y="95284"/>
                      <a:pt x="15314" y="100253"/>
                    </a:cubicBezTo>
                    <a:cubicBezTo>
                      <a:pt x="9094" y="106512"/>
                      <a:pt x="7692" y="116095"/>
                      <a:pt x="11850" y="123874"/>
                    </a:cubicBezTo>
                    <a:cubicBezTo>
                      <a:pt x="15944" y="128913"/>
                      <a:pt x="22794" y="127575"/>
                      <a:pt x="28463" y="125212"/>
                    </a:cubicBezTo>
                    <a:cubicBezTo>
                      <a:pt x="41943" y="119370"/>
                      <a:pt x="53785" y="110315"/>
                      <a:pt x="62950" y="98836"/>
                    </a:cubicBezTo>
                    <a:cubicBezTo>
                      <a:pt x="68619" y="108772"/>
                      <a:pt x="79831" y="114189"/>
                      <a:pt x="91138" y="112457"/>
                    </a:cubicBezTo>
                    <a:cubicBezTo>
                      <a:pt x="103437" y="107638"/>
                      <a:pt x="110531" y="94710"/>
                      <a:pt x="107988" y="81750"/>
                    </a:cubicBezTo>
                    <a:cubicBezTo>
                      <a:pt x="106098" y="73466"/>
                      <a:pt x="99122" y="67309"/>
                      <a:pt x="90665" y="66475"/>
                    </a:cubicBezTo>
                    <a:cubicBezTo>
                      <a:pt x="82721" y="66435"/>
                      <a:pt x="74902" y="68467"/>
                      <a:pt x="67989" y="72380"/>
                    </a:cubicBezTo>
                    <a:cubicBezTo>
                      <a:pt x="76603" y="65459"/>
                      <a:pt x="83075" y="56223"/>
                      <a:pt x="86650" y="45767"/>
                    </a:cubicBezTo>
                    <a:cubicBezTo>
                      <a:pt x="89563" y="34429"/>
                      <a:pt x="83894" y="19862"/>
                      <a:pt x="74761" y="21279"/>
                    </a:cubicBezTo>
                    <a:cubicBezTo>
                      <a:pt x="65627" y="22697"/>
                      <a:pt x="59013" y="41121"/>
                      <a:pt x="50667" y="48050"/>
                    </a:cubicBezTo>
                    <a:cubicBezTo>
                      <a:pt x="40904" y="36633"/>
                      <a:pt x="60116" y="10571"/>
                      <a:pt x="38384" y="1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0" name="Freeform: Shape 2689">
                <a:extLst>
                  <a:ext uri="{FF2B5EF4-FFF2-40B4-BE49-F238E27FC236}">
                    <a16:creationId xmlns:a16="http://schemas.microsoft.com/office/drawing/2014/main" id="{D46CC716-C0BE-3EF6-D27D-352D91CCA147}"/>
                  </a:ext>
                </a:extLst>
              </p:cNvPr>
              <p:cNvSpPr/>
              <p:nvPr/>
            </p:nvSpPr>
            <p:spPr>
              <a:xfrm>
                <a:off x="-1309509" y="-1548296"/>
                <a:ext cx="68531" cy="104844"/>
              </a:xfrm>
              <a:custGeom>
                <a:avLst/>
                <a:gdLst>
                  <a:gd name="connsiteX0" fmla="*/ 15490 w 68531"/>
                  <a:gd name="connsiteY0" fmla="*/ 6369 h 104844"/>
                  <a:gd name="connsiteX1" fmla="*/ -257 w 68531"/>
                  <a:gd name="connsiteY1" fmla="*/ 55265 h 104844"/>
                  <a:gd name="connsiteX2" fmla="*/ 21080 w 68531"/>
                  <a:gd name="connsiteY2" fmla="*/ 102980 h 104844"/>
                  <a:gd name="connsiteX3" fmla="*/ 67456 w 68531"/>
                  <a:gd name="connsiteY3" fmla="*/ 64871 h 104844"/>
                  <a:gd name="connsiteX4" fmla="*/ 40607 w 68531"/>
                  <a:gd name="connsiteY4" fmla="*/ 2590 h 104844"/>
                  <a:gd name="connsiteX5" fmla="*/ 15490 w 68531"/>
                  <a:gd name="connsiteY5" fmla="*/ 6369 h 10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31" h="104844">
                    <a:moveTo>
                      <a:pt x="15490" y="6369"/>
                    </a:moveTo>
                    <a:cubicBezTo>
                      <a:pt x="3601" y="17156"/>
                      <a:pt x="-809" y="37313"/>
                      <a:pt x="-257" y="55265"/>
                    </a:cubicBezTo>
                    <a:cubicBezTo>
                      <a:pt x="215" y="75107"/>
                      <a:pt x="6908" y="95815"/>
                      <a:pt x="21080" y="102980"/>
                    </a:cubicBezTo>
                    <a:cubicBezTo>
                      <a:pt x="39662" y="112271"/>
                      <a:pt x="63519" y="90933"/>
                      <a:pt x="67456" y="64871"/>
                    </a:cubicBezTo>
                    <a:cubicBezTo>
                      <a:pt x="71259" y="40667"/>
                      <a:pt x="60811" y="16440"/>
                      <a:pt x="40607" y="2590"/>
                    </a:cubicBezTo>
                    <a:cubicBezTo>
                      <a:pt x="32253" y="-1441"/>
                      <a:pt x="22285" y="55"/>
                      <a:pt x="15490" y="63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1" name="Freeform: Shape 2690">
                <a:extLst>
                  <a:ext uri="{FF2B5EF4-FFF2-40B4-BE49-F238E27FC236}">
                    <a16:creationId xmlns:a16="http://schemas.microsoft.com/office/drawing/2014/main" id="{486B3E88-551F-6B58-A4A0-5DAE4921DB28}"/>
                  </a:ext>
                </a:extLst>
              </p:cNvPr>
              <p:cNvSpPr/>
              <p:nvPr/>
            </p:nvSpPr>
            <p:spPr>
              <a:xfrm>
                <a:off x="-1199133" y="-1593542"/>
                <a:ext cx="88387" cy="75739"/>
              </a:xfrm>
              <a:custGeom>
                <a:avLst/>
                <a:gdLst>
                  <a:gd name="connsiteX0" fmla="*/ 36683 w 88387"/>
                  <a:gd name="connsiteY0" fmla="*/ 22168 h 75739"/>
                  <a:gd name="connsiteX1" fmla="*/ 41407 w 88387"/>
                  <a:gd name="connsiteY1" fmla="*/ 27207 h 75739"/>
                  <a:gd name="connsiteX2" fmla="*/ 13007 w 88387"/>
                  <a:gd name="connsiteY2" fmla="*/ 20530 h 75739"/>
                  <a:gd name="connsiteX3" fmla="*/ 7235 w 88387"/>
                  <a:gd name="connsiteY3" fmla="*/ 25868 h 75739"/>
                  <a:gd name="connsiteX4" fmla="*/ 6290 w 88387"/>
                  <a:gd name="connsiteY4" fmla="*/ 69646 h 75739"/>
                  <a:gd name="connsiteX5" fmla="*/ 36572 w 88387"/>
                  <a:gd name="connsiteY5" fmla="*/ 69985 h 75739"/>
                  <a:gd name="connsiteX6" fmla="*/ 40698 w 88387"/>
                  <a:gd name="connsiteY6" fmla="*/ 64371 h 75739"/>
                  <a:gd name="connsiteX7" fmla="*/ 81878 w 88387"/>
                  <a:gd name="connsiteY7" fmla="*/ 52088 h 75739"/>
                  <a:gd name="connsiteX8" fmla="*/ 77153 w 88387"/>
                  <a:gd name="connsiteY8" fmla="*/ 2798 h 75739"/>
                  <a:gd name="connsiteX9" fmla="*/ 45265 w 88387"/>
                  <a:gd name="connsiteY9" fmla="*/ 28388 h 75739"/>
                  <a:gd name="connsiteX10" fmla="*/ 39753 w 88387"/>
                  <a:gd name="connsiteY10" fmla="*/ 20514 h 75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8387" h="75739">
                    <a:moveTo>
                      <a:pt x="36683" y="22168"/>
                    </a:moveTo>
                    <a:lnTo>
                      <a:pt x="41407" y="27207"/>
                    </a:lnTo>
                    <a:cubicBezTo>
                      <a:pt x="35407" y="17522"/>
                      <a:pt x="22691" y="14530"/>
                      <a:pt x="13007" y="20530"/>
                    </a:cubicBezTo>
                    <a:cubicBezTo>
                      <a:pt x="10763" y="21924"/>
                      <a:pt x="8802" y="23735"/>
                      <a:pt x="7235" y="25868"/>
                    </a:cubicBezTo>
                    <a:cubicBezTo>
                      <a:pt x="-2458" y="38742"/>
                      <a:pt x="-2836" y="56371"/>
                      <a:pt x="6290" y="69646"/>
                    </a:cubicBezTo>
                    <a:cubicBezTo>
                      <a:pt x="14558" y="78103"/>
                      <a:pt x="28116" y="78252"/>
                      <a:pt x="36572" y="69985"/>
                    </a:cubicBezTo>
                    <a:cubicBezTo>
                      <a:pt x="38250" y="68355"/>
                      <a:pt x="39643" y="66457"/>
                      <a:pt x="40698" y="64371"/>
                    </a:cubicBezTo>
                    <a:cubicBezTo>
                      <a:pt x="55517" y="71733"/>
                      <a:pt x="73508" y="66363"/>
                      <a:pt x="81878" y="52088"/>
                    </a:cubicBezTo>
                    <a:cubicBezTo>
                      <a:pt x="91641" y="36813"/>
                      <a:pt x="89751" y="11381"/>
                      <a:pt x="77153" y="2798"/>
                    </a:cubicBezTo>
                    <a:cubicBezTo>
                      <a:pt x="64556" y="-5784"/>
                      <a:pt x="44241" y="9491"/>
                      <a:pt x="45265" y="28388"/>
                    </a:cubicBezTo>
                    <a:cubicBezTo>
                      <a:pt x="43454" y="25868"/>
                      <a:pt x="41643" y="23270"/>
                      <a:pt x="39753" y="205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2" name="Freeform: Shape 2691">
                <a:extLst>
                  <a:ext uri="{FF2B5EF4-FFF2-40B4-BE49-F238E27FC236}">
                    <a16:creationId xmlns:a16="http://schemas.microsoft.com/office/drawing/2014/main" id="{508A710D-873F-868A-DC6D-614AD2997E2F}"/>
                  </a:ext>
                </a:extLst>
              </p:cNvPr>
              <p:cNvSpPr/>
              <p:nvPr/>
            </p:nvSpPr>
            <p:spPr>
              <a:xfrm>
                <a:off x="-1042060" y="-1552759"/>
                <a:ext cx="56469" cy="83259"/>
              </a:xfrm>
              <a:custGeom>
                <a:avLst/>
                <a:gdLst>
                  <a:gd name="connsiteX0" fmla="*/ 23935 w 56469"/>
                  <a:gd name="connsiteY0" fmla="*/ 2329 h 83259"/>
                  <a:gd name="connsiteX1" fmla="*/ 865 w 56469"/>
                  <a:gd name="connsiteY1" fmla="*/ 43824 h 83259"/>
                  <a:gd name="connsiteX2" fmla="*/ 14959 w 56469"/>
                  <a:gd name="connsiteY2" fmla="*/ 83192 h 83259"/>
                  <a:gd name="connsiteX3" fmla="*/ 47005 w 56469"/>
                  <a:gd name="connsiteY3" fmla="*/ 58390 h 83259"/>
                  <a:gd name="connsiteX4" fmla="*/ 55430 w 56469"/>
                  <a:gd name="connsiteY4" fmla="*/ 15872 h 83259"/>
                  <a:gd name="connsiteX5" fmla="*/ 27951 w 56469"/>
                  <a:gd name="connsiteY5" fmla="*/ 5951 h 83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69" h="83259">
                    <a:moveTo>
                      <a:pt x="23935" y="2329"/>
                    </a:moveTo>
                    <a:cubicBezTo>
                      <a:pt x="13259" y="14274"/>
                      <a:pt x="5377" y="28454"/>
                      <a:pt x="865" y="43824"/>
                    </a:cubicBezTo>
                    <a:cubicBezTo>
                      <a:pt x="-2835" y="60122"/>
                      <a:pt x="2361" y="80200"/>
                      <a:pt x="14959" y="83192"/>
                    </a:cubicBezTo>
                    <a:cubicBezTo>
                      <a:pt x="27557" y="86184"/>
                      <a:pt x="39604" y="72563"/>
                      <a:pt x="47005" y="58390"/>
                    </a:cubicBezTo>
                    <a:cubicBezTo>
                      <a:pt x="54713" y="45642"/>
                      <a:pt x="57690" y="30596"/>
                      <a:pt x="55430" y="15872"/>
                    </a:cubicBezTo>
                    <a:cubicBezTo>
                      <a:pt x="51966" y="1936"/>
                      <a:pt x="36140" y="-5466"/>
                      <a:pt x="27951" y="59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3" name="Freeform: Shape 2692">
                <a:extLst>
                  <a:ext uri="{FF2B5EF4-FFF2-40B4-BE49-F238E27FC236}">
                    <a16:creationId xmlns:a16="http://schemas.microsoft.com/office/drawing/2014/main" id="{4C5CDD37-4EE9-ED2D-57C6-FDD974197DE7}"/>
                  </a:ext>
                </a:extLst>
              </p:cNvPr>
              <p:cNvSpPr/>
              <p:nvPr/>
            </p:nvSpPr>
            <p:spPr>
              <a:xfrm>
                <a:off x="-1265622" y="-1683058"/>
                <a:ext cx="136199" cy="101885"/>
              </a:xfrm>
              <a:custGeom>
                <a:avLst/>
                <a:gdLst>
                  <a:gd name="connsiteX0" fmla="*/ 40497 w 136199"/>
                  <a:gd name="connsiteY0" fmla="*/ 48457 h 101885"/>
                  <a:gd name="connsiteX1" fmla="*/ 18002 w 136199"/>
                  <a:gd name="connsiteY1" fmla="*/ 36214 h 101885"/>
                  <a:gd name="connsiteX2" fmla="*/ 11207 w 136199"/>
                  <a:gd name="connsiteY2" fmla="*/ 39954 h 101885"/>
                  <a:gd name="connsiteX3" fmla="*/ 1286 w 136199"/>
                  <a:gd name="connsiteY3" fmla="*/ 79322 h 101885"/>
                  <a:gd name="connsiteX4" fmla="*/ 27663 w 136199"/>
                  <a:gd name="connsiteY4" fmla="*/ 102235 h 101885"/>
                  <a:gd name="connsiteX5" fmla="*/ 56252 w 136199"/>
                  <a:gd name="connsiteY5" fmla="*/ 72724 h 101885"/>
                  <a:gd name="connsiteX6" fmla="*/ 56087 w 136199"/>
                  <a:gd name="connsiteY6" fmla="*/ 70031 h 101885"/>
                  <a:gd name="connsiteX7" fmla="*/ 83094 w 136199"/>
                  <a:gd name="connsiteY7" fmla="*/ 81527 h 101885"/>
                  <a:gd name="connsiteX8" fmla="*/ 111676 w 136199"/>
                  <a:gd name="connsiteY8" fmla="*/ 66173 h 101885"/>
                  <a:gd name="connsiteX9" fmla="*/ 135848 w 136199"/>
                  <a:gd name="connsiteY9" fmla="*/ 24915 h 101885"/>
                  <a:gd name="connsiteX10" fmla="*/ 113802 w 136199"/>
                  <a:gd name="connsiteY10" fmla="*/ 349 h 101885"/>
                  <a:gd name="connsiteX11" fmla="*/ 83488 w 136199"/>
                  <a:gd name="connsiteY11" fmla="*/ 16097 h 101885"/>
                  <a:gd name="connsiteX12" fmla="*/ 63961 w 136199"/>
                  <a:gd name="connsiteY12" fmla="*/ 39718 h 101885"/>
                  <a:gd name="connsiteX13" fmla="*/ 39474 w 136199"/>
                  <a:gd name="connsiteY13" fmla="*/ 45623 h 10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199" h="101885">
                    <a:moveTo>
                      <a:pt x="40497" y="48457"/>
                    </a:moveTo>
                    <a:cubicBezTo>
                      <a:pt x="37663" y="38867"/>
                      <a:pt x="27592" y="33387"/>
                      <a:pt x="18002" y="36214"/>
                    </a:cubicBezTo>
                    <a:cubicBezTo>
                      <a:pt x="15490" y="36954"/>
                      <a:pt x="13176" y="38229"/>
                      <a:pt x="11207" y="39954"/>
                    </a:cubicBezTo>
                    <a:cubicBezTo>
                      <a:pt x="1034" y="50324"/>
                      <a:pt x="-2753" y="65370"/>
                      <a:pt x="1286" y="79322"/>
                    </a:cubicBezTo>
                    <a:cubicBezTo>
                      <a:pt x="4530" y="91653"/>
                      <a:pt x="14994" y="100747"/>
                      <a:pt x="27663" y="102235"/>
                    </a:cubicBezTo>
                    <a:cubicBezTo>
                      <a:pt x="43710" y="101983"/>
                      <a:pt x="56505" y="88771"/>
                      <a:pt x="56252" y="72724"/>
                    </a:cubicBezTo>
                    <a:cubicBezTo>
                      <a:pt x="56245" y="71827"/>
                      <a:pt x="56182" y="70929"/>
                      <a:pt x="56087" y="70031"/>
                    </a:cubicBezTo>
                    <a:cubicBezTo>
                      <a:pt x="61733" y="79212"/>
                      <a:pt x="72567" y="83826"/>
                      <a:pt x="83094" y="81527"/>
                    </a:cubicBezTo>
                    <a:cubicBezTo>
                      <a:pt x="93700" y="78732"/>
                      <a:pt x="103495" y="73472"/>
                      <a:pt x="111676" y="66173"/>
                    </a:cubicBezTo>
                    <a:cubicBezTo>
                      <a:pt x="123801" y="56725"/>
                      <a:pt x="136793" y="42552"/>
                      <a:pt x="135848" y="24915"/>
                    </a:cubicBezTo>
                    <a:cubicBezTo>
                      <a:pt x="135635" y="12380"/>
                      <a:pt x="126234" y="1916"/>
                      <a:pt x="113802" y="349"/>
                    </a:cubicBezTo>
                    <a:cubicBezTo>
                      <a:pt x="101865" y="845"/>
                      <a:pt x="90755" y="6617"/>
                      <a:pt x="83488" y="16097"/>
                    </a:cubicBezTo>
                    <a:cubicBezTo>
                      <a:pt x="76795" y="23970"/>
                      <a:pt x="71126" y="32867"/>
                      <a:pt x="63961" y="39718"/>
                    </a:cubicBezTo>
                    <a:cubicBezTo>
                      <a:pt x="56796" y="46568"/>
                      <a:pt x="46954" y="50347"/>
                      <a:pt x="39474" y="456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95" name="Freeform: Shape 2394">
              <a:extLst>
                <a:ext uri="{FF2B5EF4-FFF2-40B4-BE49-F238E27FC236}">
                  <a16:creationId xmlns:a16="http://schemas.microsoft.com/office/drawing/2014/main" id="{B700C523-1C78-9C5F-3356-D91744E36E32}"/>
                </a:ext>
              </a:extLst>
            </p:cNvPr>
            <p:cNvSpPr/>
            <p:nvPr/>
          </p:nvSpPr>
          <p:spPr>
            <a:xfrm>
              <a:off x="-669253" y="-1147331"/>
              <a:ext cx="1816228" cy="764930"/>
            </a:xfrm>
            <a:custGeom>
              <a:avLst/>
              <a:gdLst>
                <a:gd name="connsiteX0" fmla="*/ 0 w 1816228"/>
                <a:gd name="connsiteY0" fmla="*/ 0 h 764930"/>
                <a:gd name="connsiteX1" fmla="*/ 1816228 w 1816228"/>
                <a:gd name="connsiteY1" fmla="*/ 0 h 764930"/>
                <a:gd name="connsiteX2" fmla="*/ 1816228 w 1816228"/>
                <a:gd name="connsiteY2" fmla="*/ 764931 h 764930"/>
                <a:gd name="connsiteX3" fmla="*/ 0 w 1816228"/>
                <a:gd name="connsiteY3" fmla="*/ 764931 h 76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228" h="764930">
                  <a:moveTo>
                    <a:pt x="0" y="0"/>
                  </a:moveTo>
                  <a:lnTo>
                    <a:pt x="1816228" y="0"/>
                  </a:lnTo>
                  <a:lnTo>
                    <a:pt x="1816228" y="764931"/>
                  </a:lnTo>
                  <a:lnTo>
                    <a:pt x="0" y="764931"/>
                  </a:lnTo>
                  <a:close/>
                </a:path>
              </a:pathLst>
            </a:custGeom>
            <a:solidFill>
              <a:srgbClr val="D3C4C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6" name="Freeform: Shape 2395">
              <a:extLst>
                <a:ext uri="{FF2B5EF4-FFF2-40B4-BE49-F238E27FC236}">
                  <a16:creationId xmlns:a16="http://schemas.microsoft.com/office/drawing/2014/main" id="{CB631EC2-567F-49C8-3BF2-3F008CC1C847}"/>
                </a:ext>
              </a:extLst>
            </p:cNvPr>
            <p:cNvSpPr/>
            <p:nvPr/>
          </p:nvSpPr>
          <p:spPr>
            <a:xfrm>
              <a:off x="-631302" y="-1101112"/>
              <a:ext cx="170859" cy="94563"/>
            </a:xfrm>
            <a:custGeom>
              <a:avLst/>
              <a:gdLst>
                <a:gd name="connsiteX0" fmla="*/ 0 w 170859"/>
                <a:gd name="connsiteY0" fmla="*/ 0 h 94563"/>
                <a:gd name="connsiteX1" fmla="*/ 170859 w 170859"/>
                <a:gd name="connsiteY1" fmla="*/ 0 h 94563"/>
                <a:gd name="connsiteX2" fmla="*/ 170859 w 170859"/>
                <a:gd name="connsiteY2" fmla="*/ 94563 h 94563"/>
                <a:gd name="connsiteX3" fmla="*/ 0 w 170859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859" h="94563">
                  <a:moveTo>
                    <a:pt x="0" y="0"/>
                  </a:moveTo>
                  <a:lnTo>
                    <a:pt x="170859" y="0"/>
                  </a:lnTo>
                  <a:lnTo>
                    <a:pt x="170859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7" name="Freeform: Shape 2396">
              <a:extLst>
                <a:ext uri="{FF2B5EF4-FFF2-40B4-BE49-F238E27FC236}">
                  <a16:creationId xmlns:a16="http://schemas.microsoft.com/office/drawing/2014/main" id="{FFA56F4D-5CEB-51DE-F096-7DA1FE4C69A6}"/>
                </a:ext>
              </a:extLst>
            </p:cNvPr>
            <p:cNvSpPr/>
            <p:nvPr/>
          </p:nvSpPr>
          <p:spPr>
            <a:xfrm>
              <a:off x="835806" y="-639949"/>
              <a:ext cx="269123" cy="94563"/>
            </a:xfrm>
            <a:custGeom>
              <a:avLst/>
              <a:gdLst>
                <a:gd name="connsiteX0" fmla="*/ 0 w 269123"/>
                <a:gd name="connsiteY0" fmla="*/ 0 h 94563"/>
                <a:gd name="connsiteX1" fmla="*/ 269123 w 269123"/>
                <a:gd name="connsiteY1" fmla="*/ 0 h 94563"/>
                <a:gd name="connsiteX2" fmla="*/ 269123 w 269123"/>
                <a:gd name="connsiteY2" fmla="*/ 94563 h 94563"/>
                <a:gd name="connsiteX3" fmla="*/ 0 w 26912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123" h="94563">
                  <a:moveTo>
                    <a:pt x="0" y="0"/>
                  </a:moveTo>
                  <a:lnTo>
                    <a:pt x="269123" y="0"/>
                  </a:lnTo>
                  <a:lnTo>
                    <a:pt x="26912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8" name="Freeform: Shape 2397">
              <a:extLst>
                <a:ext uri="{FF2B5EF4-FFF2-40B4-BE49-F238E27FC236}">
                  <a16:creationId xmlns:a16="http://schemas.microsoft.com/office/drawing/2014/main" id="{0DA25E7C-BE7D-571E-BF5E-0ECCCBE4E2B6}"/>
                </a:ext>
              </a:extLst>
            </p:cNvPr>
            <p:cNvSpPr/>
            <p:nvPr/>
          </p:nvSpPr>
          <p:spPr>
            <a:xfrm>
              <a:off x="938794" y="-982928"/>
              <a:ext cx="166135" cy="94563"/>
            </a:xfrm>
            <a:custGeom>
              <a:avLst/>
              <a:gdLst>
                <a:gd name="connsiteX0" fmla="*/ 0 w 166135"/>
                <a:gd name="connsiteY0" fmla="*/ 0 h 94563"/>
                <a:gd name="connsiteX1" fmla="*/ 166135 w 166135"/>
                <a:gd name="connsiteY1" fmla="*/ 0 h 94563"/>
                <a:gd name="connsiteX2" fmla="*/ 166135 w 166135"/>
                <a:gd name="connsiteY2" fmla="*/ 94563 h 94563"/>
                <a:gd name="connsiteX3" fmla="*/ 0 w 166135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135" h="94563">
                  <a:moveTo>
                    <a:pt x="0" y="0"/>
                  </a:moveTo>
                  <a:lnTo>
                    <a:pt x="166135" y="0"/>
                  </a:lnTo>
                  <a:lnTo>
                    <a:pt x="166135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9" name="Freeform: Shape 2398">
              <a:extLst>
                <a:ext uri="{FF2B5EF4-FFF2-40B4-BE49-F238E27FC236}">
                  <a16:creationId xmlns:a16="http://schemas.microsoft.com/office/drawing/2014/main" id="{E440FA6C-475E-D258-B4D6-3DF6EE761165}"/>
                </a:ext>
              </a:extLst>
            </p:cNvPr>
            <p:cNvSpPr/>
            <p:nvPr/>
          </p:nvSpPr>
          <p:spPr>
            <a:xfrm>
              <a:off x="-631302" y="-756637"/>
              <a:ext cx="170859" cy="94563"/>
            </a:xfrm>
            <a:custGeom>
              <a:avLst/>
              <a:gdLst>
                <a:gd name="connsiteX0" fmla="*/ 0 w 170859"/>
                <a:gd name="connsiteY0" fmla="*/ 0 h 94563"/>
                <a:gd name="connsiteX1" fmla="*/ 170859 w 170859"/>
                <a:gd name="connsiteY1" fmla="*/ 0 h 94563"/>
                <a:gd name="connsiteX2" fmla="*/ 170859 w 170859"/>
                <a:gd name="connsiteY2" fmla="*/ 94563 h 94563"/>
                <a:gd name="connsiteX3" fmla="*/ 0 w 170859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859" h="94563">
                  <a:moveTo>
                    <a:pt x="0" y="0"/>
                  </a:moveTo>
                  <a:lnTo>
                    <a:pt x="170859" y="0"/>
                  </a:lnTo>
                  <a:lnTo>
                    <a:pt x="170859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0" name="Freeform: Shape 2399">
              <a:extLst>
                <a:ext uri="{FF2B5EF4-FFF2-40B4-BE49-F238E27FC236}">
                  <a16:creationId xmlns:a16="http://schemas.microsoft.com/office/drawing/2014/main" id="{98E18FF9-C594-B408-91E1-01BF5A604D70}"/>
                </a:ext>
              </a:extLst>
            </p:cNvPr>
            <p:cNvSpPr/>
            <p:nvPr/>
          </p:nvSpPr>
          <p:spPr>
            <a:xfrm>
              <a:off x="-631302" y="-870491"/>
              <a:ext cx="138341" cy="94563"/>
            </a:xfrm>
            <a:custGeom>
              <a:avLst/>
              <a:gdLst>
                <a:gd name="connsiteX0" fmla="*/ 0 w 138341"/>
                <a:gd name="connsiteY0" fmla="*/ 0 h 94563"/>
                <a:gd name="connsiteX1" fmla="*/ 138341 w 138341"/>
                <a:gd name="connsiteY1" fmla="*/ 0 h 94563"/>
                <a:gd name="connsiteX2" fmla="*/ 138341 w 138341"/>
                <a:gd name="connsiteY2" fmla="*/ 94563 h 94563"/>
                <a:gd name="connsiteX3" fmla="*/ 0 w 138341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41" h="94563">
                  <a:moveTo>
                    <a:pt x="0" y="0"/>
                  </a:moveTo>
                  <a:lnTo>
                    <a:pt x="138341" y="0"/>
                  </a:lnTo>
                  <a:lnTo>
                    <a:pt x="138341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1" name="Freeform: Shape 2400">
              <a:extLst>
                <a:ext uri="{FF2B5EF4-FFF2-40B4-BE49-F238E27FC236}">
                  <a16:creationId xmlns:a16="http://schemas.microsoft.com/office/drawing/2014/main" id="{38896D7F-63BA-C7E5-7F44-3FEADC596AFC}"/>
                </a:ext>
              </a:extLst>
            </p:cNvPr>
            <p:cNvSpPr/>
            <p:nvPr/>
          </p:nvSpPr>
          <p:spPr>
            <a:xfrm>
              <a:off x="-631302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2" name="Freeform: Shape 2401">
              <a:extLst>
                <a:ext uri="{FF2B5EF4-FFF2-40B4-BE49-F238E27FC236}">
                  <a16:creationId xmlns:a16="http://schemas.microsoft.com/office/drawing/2014/main" id="{1320C897-5FFE-3E72-5DC2-21F18A4FE453}"/>
                </a:ext>
              </a:extLst>
            </p:cNvPr>
            <p:cNvSpPr/>
            <p:nvPr/>
          </p:nvSpPr>
          <p:spPr>
            <a:xfrm>
              <a:off x="-510519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3" name="Freeform: Shape 2402">
              <a:extLst>
                <a:ext uri="{FF2B5EF4-FFF2-40B4-BE49-F238E27FC236}">
                  <a16:creationId xmlns:a16="http://schemas.microsoft.com/office/drawing/2014/main" id="{EE79A1F8-6169-7DCC-9E2A-3BAF8A9D085C}"/>
                </a:ext>
              </a:extLst>
            </p:cNvPr>
            <p:cNvSpPr/>
            <p:nvPr/>
          </p:nvSpPr>
          <p:spPr>
            <a:xfrm>
              <a:off x="-389815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4" name="Freeform: Shape 2403">
              <a:extLst>
                <a:ext uri="{FF2B5EF4-FFF2-40B4-BE49-F238E27FC236}">
                  <a16:creationId xmlns:a16="http://schemas.microsoft.com/office/drawing/2014/main" id="{A36B48B1-3910-9F02-E615-B36CD37DC8E8}"/>
                </a:ext>
              </a:extLst>
            </p:cNvPr>
            <p:cNvSpPr/>
            <p:nvPr/>
          </p:nvSpPr>
          <p:spPr>
            <a:xfrm>
              <a:off x="-269111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5" name="Freeform: Shape 2404">
              <a:extLst>
                <a:ext uri="{FF2B5EF4-FFF2-40B4-BE49-F238E27FC236}">
                  <a16:creationId xmlns:a16="http://schemas.microsoft.com/office/drawing/2014/main" id="{24CC3F69-11AC-6B4E-F048-55ADBBB8A956}"/>
                </a:ext>
              </a:extLst>
            </p:cNvPr>
            <p:cNvSpPr/>
            <p:nvPr/>
          </p:nvSpPr>
          <p:spPr>
            <a:xfrm>
              <a:off x="-148328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6" name="Freeform: Shape 2405">
              <a:extLst>
                <a:ext uri="{FF2B5EF4-FFF2-40B4-BE49-F238E27FC236}">
                  <a16:creationId xmlns:a16="http://schemas.microsoft.com/office/drawing/2014/main" id="{0EBEBF5A-B075-EB66-9160-AD0D2A7FEB69}"/>
                </a:ext>
              </a:extLst>
            </p:cNvPr>
            <p:cNvSpPr/>
            <p:nvPr/>
          </p:nvSpPr>
          <p:spPr>
            <a:xfrm>
              <a:off x="-27624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7" name="Freeform: Shape 2406">
              <a:extLst>
                <a:ext uri="{FF2B5EF4-FFF2-40B4-BE49-F238E27FC236}">
                  <a16:creationId xmlns:a16="http://schemas.microsoft.com/office/drawing/2014/main" id="{96A3D9A2-93FD-0B4E-298F-EC8F1893209A}"/>
                </a:ext>
              </a:extLst>
            </p:cNvPr>
            <p:cNvSpPr/>
            <p:nvPr/>
          </p:nvSpPr>
          <p:spPr>
            <a:xfrm>
              <a:off x="93079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8" name="Freeform: Shape 2407">
              <a:extLst>
                <a:ext uri="{FF2B5EF4-FFF2-40B4-BE49-F238E27FC236}">
                  <a16:creationId xmlns:a16="http://schemas.microsoft.com/office/drawing/2014/main" id="{BD44568C-BC92-4385-A9E5-1192082DA10E}"/>
                </a:ext>
              </a:extLst>
            </p:cNvPr>
            <p:cNvSpPr/>
            <p:nvPr/>
          </p:nvSpPr>
          <p:spPr>
            <a:xfrm>
              <a:off x="213861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9" name="Freeform: Shape 2408">
              <a:extLst>
                <a:ext uri="{FF2B5EF4-FFF2-40B4-BE49-F238E27FC236}">
                  <a16:creationId xmlns:a16="http://schemas.microsoft.com/office/drawing/2014/main" id="{16672607-C419-E00F-D791-FE5F56BA44E9}"/>
                </a:ext>
              </a:extLst>
            </p:cNvPr>
            <p:cNvSpPr/>
            <p:nvPr/>
          </p:nvSpPr>
          <p:spPr>
            <a:xfrm>
              <a:off x="334565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0" name="Freeform: Shape 2409">
              <a:extLst>
                <a:ext uri="{FF2B5EF4-FFF2-40B4-BE49-F238E27FC236}">
                  <a16:creationId xmlns:a16="http://schemas.microsoft.com/office/drawing/2014/main" id="{37EEB1A2-FBCE-ECEF-A341-70BC85F8C90C}"/>
                </a:ext>
              </a:extLst>
            </p:cNvPr>
            <p:cNvSpPr/>
            <p:nvPr/>
          </p:nvSpPr>
          <p:spPr>
            <a:xfrm>
              <a:off x="455269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1" name="Freeform: Shape 2410">
              <a:extLst>
                <a:ext uri="{FF2B5EF4-FFF2-40B4-BE49-F238E27FC236}">
                  <a16:creationId xmlns:a16="http://schemas.microsoft.com/office/drawing/2014/main" id="{CFE1160D-C30F-13BA-CEC7-B72CA7F2CDF3}"/>
                </a:ext>
              </a:extLst>
            </p:cNvPr>
            <p:cNvSpPr/>
            <p:nvPr/>
          </p:nvSpPr>
          <p:spPr>
            <a:xfrm>
              <a:off x="576052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2" name="Freeform: Shape 2411">
              <a:extLst>
                <a:ext uri="{FF2B5EF4-FFF2-40B4-BE49-F238E27FC236}">
                  <a16:creationId xmlns:a16="http://schemas.microsoft.com/office/drawing/2014/main" id="{E88EE68F-F508-0838-C0F0-CB3B079E53A4}"/>
                </a:ext>
              </a:extLst>
            </p:cNvPr>
            <p:cNvSpPr/>
            <p:nvPr/>
          </p:nvSpPr>
          <p:spPr>
            <a:xfrm>
              <a:off x="696756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3" name="Freeform: Shape 2412">
              <a:extLst>
                <a:ext uri="{FF2B5EF4-FFF2-40B4-BE49-F238E27FC236}">
                  <a16:creationId xmlns:a16="http://schemas.microsoft.com/office/drawing/2014/main" id="{493D7787-47F9-D7BF-D964-9D30D478600A}"/>
                </a:ext>
              </a:extLst>
            </p:cNvPr>
            <p:cNvSpPr/>
            <p:nvPr/>
          </p:nvSpPr>
          <p:spPr>
            <a:xfrm>
              <a:off x="817539" y="-98584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4" name="Freeform: Shape 2413">
              <a:extLst>
                <a:ext uri="{FF2B5EF4-FFF2-40B4-BE49-F238E27FC236}">
                  <a16:creationId xmlns:a16="http://schemas.microsoft.com/office/drawing/2014/main" id="{4984DBA8-2D20-6D02-9BBE-501243A9EB1C}"/>
                </a:ext>
              </a:extLst>
            </p:cNvPr>
            <p:cNvSpPr/>
            <p:nvPr/>
          </p:nvSpPr>
          <p:spPr>
            <a:xfrm>
              <a:off x="-631302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5" name="Freeform: Shape 2414">
              <a:extLst>
                <a:ext uri="{FF2B5EF4-FFF2-40B4-BE49-F238E27FC236}">
                  <a16:creationId xmlns:a16="http://schemas.microsoft.com/office/drawing/2014/main" id="{C8E32430-321C-AD68-B6B5-6CB36B2E811A}"/>
                </a:ext>
              </a:extLst>
            </p:cNvPr>
            <p:cNvSpPr/>
            <p:nvPr/>
          </p:nvSpPr>
          <p:spPr>
            <a:xfrm>
              <a:off x="-510519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6" name="Freeform: Shape 2415">
              <a:extLst>
                <a:ext uri="{FF2B5EF4-FFF2-40B4-BE49-F238E27FC236}">
                  <a16:creationId xmlns:a16="http://schemas.microsoft.com/office/drawing/2014/main" id="{DD636AAE-7C4C-34F0-C3E6-F0545144743E}"/>
                </a:ext>
              </a:extLst>
            </p:cNvPr>
            <p:cNvSpPr/>
            <p:nvPr/>
          </p:nvSpPr>
          <p:spPr>
            <a:xfrm>
              <a:off x="-389815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7" name="Freeform: Shape 2416">
              <a:extLst>
                <a:ext uri="{FF2B5EF4-FFF2-40B4-BE49-F238E27FC236}">
                  <a16:creationId xmlns:a16="http://schemas.microsoft.com/office/drawing/2014/main" id="{239E040E-9C93-1C40-8EAE-3473EDC4C3AC}"/>
                </a:ext>
              </a:extLst>
            </p:cNvPr>
            <p:cNvSpPr/>
            <p:nvPr/>
          </p:nvSpPr>
          <p:spPr>
            <a:xfrm>
              <a:off x="-269111" y="-523339"/>
              <a:ext cx="115428" cy="94563"/>
            </a:xfrm>
            <a:custGeom>
              <a:avLst/>
              <a:gdLst>
                <a:gd name="connsiteX0" fmla="*/ 0 w 115428"/>
                <a:gd name="connsiteY0" fmla="*/ 0 h 94563"/>
                <a:gd name="connsiteX1" fmla="*/ 115429 w 115428"/>
                <a:gd name="connsiteY1" fmla="*/ 0 h 94563"/>
                <a:gd name="connsiteX2" fmla="*/ 115429 w 115428"/>
                <a:gd name="connsiteY2" fmla="*/ 94563 h 94563"/>
                <a:gd name="connsiteX3" fmla="*/ 0 w 115428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428" h="94563">
                  <a:moveTo>
                    <a:pt x="0" y="0"/>
                  </a:moveTo>
                  <a:lnTo>
                    <a:pt x="115429" y="0"/>
                  </a:lnTo>
                  <a:lnTo>
                    <a:pt x="115429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8" name="Freeform: Shape 2417">
              <a:extLst>
                <a:ext uri="{FF2B5EF4-FFF2-40B4-BE49-F238E27FC236}">
                  <a16:creationId xmlns:a16="http://schemas.microsoft.com/office/drawing/2014/main" id="{9FD935E8-5351-2696-0A1A-F71AF922ECAB}"/>
                </a:ext>
              </a:extLst>
            </p:cNvPr>
            <p:cNvSpPr/>
            <p:nvPr/>
          </p:nvSpPr>
          <p:spPr>
            <a:xfrm>
              <a:off x="-127542" y="-523339"/>
              <a:ext cx="577536" cy="94563"/>
            </a:xfrm>
            <a:custGeom>
              <a:avLst/>
              <a:gdLst>
                <a:gd name="connsiteX0" fmla="*/ 0 w 577536"/>
                <a:gd name="connsiteY0" fmla="*/ 0 h 94563"/>
                <a:gd name="connsiteX1" fmla="*/ 577537 w 577536"/>
                <a:gd name="connsiteY1" fmla="*/ 0 h 94563"/>
                <a:gd name="connsiteX2" fmla="*/ 577537 w 577536"/>
                <a:gd name="connsiteY2" fmla="*/ 94563 h 94563"/>
                <a:gd name="connsiteX3" fmla="*/ 0 w 577536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7536" h="94563">
                  <a:moveTo>
                    <a:pt x="0" y="0"/>
                  </a:moveTo>
                  <a:lnTo>
                    <a:pt x="577537" y="0"/>
                  </a:lnTo>
                  <a:lnTo>
                    <a:pt x="577537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9" name="Freeform: Shape 2418">
              <a:extLst>
                <a:ext uri="{FF2B5EF4-FFF2-40B4-BE49-F238E27FC236}">
                  <a16:creationId xmlns:a16="http://schemas.microsoft.com/office/drawing/2014/main" id="{6E84C3A0-09C9-5B70-D154-5343C915061E}"/>
                </a:ext>
              </a:extLst>
            </p:cNvPr>
            <p:cNvSpPr/>
            <p:nvPr/>
          </p:nvSpPr>
          <p:spPr>
            <a:xfrm>
              <a:off x="644160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0" name="Freeform: Shape 2419">
              <a:extLst>
                <a:ext uri="{FF2B5EF4-FFF2-40B4-BE49-F238E27FC236}">
                  <a16:creationId xmlns:a16="http://schemas.microsoft.com/office/drawing/2014/main" id="{6285F90C-1901-1EF4-8DB8-61BB27487DAE}"/>
                </a:ext>
              </a:extLst>
            </p:cNvPr>
            <p:cNvSpPr/>
            <p:nvPr/>
          </p:nvSpPr>
          <p:spPr>
            <a:xfrm>
              <a:off x="764863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1" name="Freeform: Shape 2420">
              <a:extLst>
                <a:ext uri="{FF2B5EF4-FFF2-40B4-BE49-F238E27FC236}">
                  <a16:creationId xmlns:a16="http://schemas.microsoft.com/office/drawing/2014/main" id="{994F138F-8B95-7645-1B7D-7D4863213CA8}"/>
                </a:ext>
              </a:extLst>
            </p:cNvPr>
            <p:cNvSpPr/>
            <p:nvPr/>
          </p:nvSpPr>
          <p:spPr>
            <a:xfrm>
              <a:off x="885804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2" name="Freeform: Shape 2421">
              <a:extLst>
                <a:ext uri="{FF2B5EF4-FFF2-40B4-BE49-F238E27FC236}">
                  <a16:creationId xmlns:a16="http://schemas.microsoft.com/office/drawing/2014/main" id="{60DAF3E9-5F79-C7F4-3ED1-415C35702B21}"/>
                </a:ext>
              </a:extLst>
            </p:cNvPr>
            <p:cNvSpPr/>
            <p:nvPr/>
          </p:nvSpPr>
          <p:spPr>
            <a:xfrm>
              <a:off x="473615" y="-523339"/>
              <a:ext cx="146844" cy="94563"/>
            </a:xfrm>
            <a:custGeom>
              <a:avLst/>
              <a:gdLst>
                <a:gd name="connsiteX0" fmla="*/ 0 w 146844"/>
                <a:gd name="connsiteY0" fmla="*/ 0 h 94563"/>
                <a:gd name="connsiteX1" fmla="*/ 146845 w 146844"/>
                <a:gd name="connsiteY1" fmla="*/ 0 h 94563"/>
                <a:gd name="connsiteX2" fmla="*/ 146845 w 146844"/>
                <a:gd name="connsiteY2" fmla="*/ 94563 h 94563"/>
                <a:gd name="connsiteX3" fmla="*/ 0 w 146844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844" h="94563">
                  <a:moveTo>
                    <a:pt x="0" y="0"/>
                  </a:moveTo>
                  <a:lnTo>
                    <a:pt x="146845" y="0"/>
                  </a:lnTo>
                  <a:lnTo>
                    <a:pt x="146845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3" name="Freeform: Shape 2422">
              <a:extLst>
                <a:ext uri="{FF2B5EF4-FFF2-40B4-BE49-F238E27FC236}">
                  <a16:creationId xmlns:a16="http://schemas.microsoft.com/office/drawing/2014/main" id="{DD19EA47-0021-1DA5-A8B8-FDEC8FAE07FA}"/>
                </a:ext>
              </a:extLst>
            </p:cNvPr>
            <p:cNvSpPr/>
            <p:nvPr/>
          </p:nvSpPr>
          <p:spPr>
            <a:xfrm>
              <a:off x="1010366" y="-52333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4" name="Freeform: Shape 2423">
              <a:extLst>
                <a:ext uri="{FF2B5EF4-FFF2-40B4-BE49-F238E27FC236}">
                  <a16:creationId xmlns:a16="http://schemas.microsoft.com/office/drawing/2014/main" id="{50463C56-0CA8-ABB5-3C61-F9E84E2E7453}"/>
                </a:ext>
              </a:extLst>
            </p:cNvPr>
            <p:cNvSpPr/>
            <p:nvPr/>
          </p:nvSpPr>
          <p:spPr>
            <a:xfrm>
              <a:off x="-466111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5" name="Freeform: Shape 2424">
              <a:extLst>
                <a:ext uri="{FF2B5EF4-FFF2-40B4-BE49-F238E27FC236}">
                  <a16:creationId xmlns:a16="http://schemas.microsoft.com/office/drawing/2014/main" id="{D0175B7A-D1C0-3052-E155-EA42907807C2}"/>
                </a:ext>
              </a:extLst>
            </p:cNvPr>
            <p:cNvSpPr/>
            <p:nvPr/>
          </p:nvSpPr>
          <p:spPr>
            <a:xfrm>
              <a:off x="-345407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6" name="Freeform: Shape 2425">
              <a:extLst>
                <a:ext uri="{FF2B5EF4-FFF2-40B4-BE49-F238E27FC236}">
                  <a16:creationId xmlns:a16="http://schemas.microsoft.com/office/drawing/2014/main" id="{5084EDBC-C2E5-F6FB-5977-F4A1454970CF}"/>
                </a:ext>
              </a:extLst>
            </p:cNvPr>
            <p:cNvSpPr/>
            <p:nvPr/>
          </p:nvSpPr>
          <p:spPr>
            <a:xfrm>
              <a:off x="-224624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7" name="Freeform: Shape 2426">
              <a:extLst>
                <a:ext uri="{FF2B5EF4-FFF2-40B4-BE49-F238E27FC236}">
                  <a16:creationId xmlns:a16="http://schemas.microsoft.com/office/drawing/2014/main" id="{19076BCB-5783-23B3-900D-291F07F01197}"/>
                </a:ext>
              </a:extLst>
            </p:cNvPr>
            <p:cNvSpPr/>
            <p:nvPr/>
          </p:nvSpPr>
          <p:spPr>
            <a:xfrm>
              <a:off x="-103921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8" name="Freeform: Shape 2427">
              <a:extLst>
                <a:ext uri="{FF2B5EF4-FFF2-40B4-BE49-F238E27FC236}">
                  <a16:creationId xmlns:a16="http://schemas.microsoft.com/office/drawing/2014/main" id="{60E84660-3D35-7F46-42F2-BE68CAAB991D}"/>
                </a:ext>
              </a:extLst>
            </p:cNvPr>
            <p:cNvSpPr/>
            <p:nvPr/>
          </p:nvSpPr>
          <p:spPr>
            <a:xfrm>
              <a:off x="16782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9" name="Freeform: Shape 2428">
              <a:extLst>
                <a:ext uri="{FF2B5EF4-FFF2-40B4-BE49-F238E27FC236}">
                  <a16:creationId xmlns:a16="http://schemas.microsoft.com/office/drawing/2014/main" id="{85C04E7C-0C1A-E98F-5E18-96CED641C5F6}"/>
                </a:ext>
              </a:extLst>
            </p:cNvPr>
            <p:cNvSpPr/>
            <p:nvPr/>
          </p:nvSpPr>
          <p:spPr>
            <a:xfrm>
              <a:off x="137565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0" name="Freeform: Shape 2429">
              <a:extLst>
                <a:ext uri="{FF2B5EF4-FFF2-40B4-BE49-F238E27FC236}">
                  <a16:creationId xmlns:a16="http://schemas.microsoft.com/office/drawing/2014/main" id="{2CB6339C-C224-43D1-528B-76371C6DD7FF}"/>
                </a:ext>
              </a:extLst>
            </p:cNvPr>
            <p:cNvSpPr/>
            <p:nvPr/>
          </p:nvSpPr>
          <p:spPr>
            <a:xfrm>
              <a:off x="258269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1" name="Freeform: Shape 2430">
              <a:extLst>
                <a:ext uri="{FF2B5EF4-FFF2-40B4-BE49-F238E27FC236}">
                  <a16:creationId xmlns:a16="http://schemas.microsoft.com/office/drawing/2014/main" id="{559A6121-B71A-A582-9FD0-91725544951D}"/>
                </a:ext>
              </a:extLst>
            </p:cNvPr>
            <p:cNvSpPr/>
            <p:nvPr/>
          </p:nvSpPr>
          <p:spPr>
            <a:xfrm>
              <a:off x="379052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2" name="Freeform: Shape 2431">
              <a:extLst>
                <a:ext uri="{FF2B5EF4-FFF2-40B4-BE49-F238E27FC236}">
                  <a16:creationId xmlns:a16="http://schemas.microsoft.com/office/drawing/2014/main" id="{F8DA9C63-ECC6-B162-359F-BC0B7D73C289}"/>
                </a:ext>
              </a:extLst>
            </p:cNvPr>
            <p:cNvSpPr/>
            <p:nvPr/>
          </p:nvSpPr>
          <p:spPr>
            <a:xfrm>
              <a:off x="499756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3" name="Freeform: Shape 2432">
              <a:extLst>
                <a:ext uri="{FF2B5EF4-FFF2-40B4-BE49-F238E27FC236}">
                  <a16:creationId xmlns:a16="http://schemas.microsoft.com/office/drawing/2014/main" id="{7C45A8EE-0430-611E-4DDF-D4C6B9280050}"/>
                </a:ext>
              </a:extLst>
            </p:cNvPr>
            <p:cNvSpPr/>
            <p:nvPr/>
          </p:nvSpPr>
          <p:spPr>
            <a:xfrm>
              <a:off x="620460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4" name="Freeform: Shape 2433">
              <a:extLst>
                <a:ext uri="{FF2B5EF4-FFF2-40B4-BE49-F238E27FC236}">
                  <a16:creationId xmlns:a16="http://schemas.microsoft.com/office/drawing/2014/main" id="{55EFCB76-67E6-6A62-309A-97AF0D49CBA6}"/>
                </a:ext>
              </a:extLst>
            </p:cNvPr>
            <p:cNvSpPr/>
            <p:nvPr/>
          </p:nvSpPr>
          <p:spPr>
            <a:xfrm>
              <a:off x="741242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5" name="Freeform: Shape 2434">
              <a:extLst>
                <a:ext uri="{FF2B5EF4-FFF2-40B4-BE49-F238E27FC236}">
                  <a16:creationId xmlns:a16="http://schemas.microsoft.com/office/drawing/2014/main" id="{2DFF35E7-6B25-6DF1-C567-43E6865AE102}"/>
                </a:ext>
              </a:extLst>
            </p:cNvPr>
            <p:cNvSpPr/>
            <p:nvPr/>
          </p:nvSpPr>
          <p:spPr>
            <a:xfrm>
              <a:off x="861946" y="-870491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6" name="Freeform: Shape 2435">
              <a:extLst>
                <a:ext uri="{FF2B5EF4-FFF2-40B4-BE49-F238E27FC236}">
                  <a16:creationId xmlns:a16="http://schemas.microsoft.com/office/drawing/2014/main" id="{8D85F963-E59F-E65E-6545-C4E8BF354BBE}"/>
                </a:ext>
              </a:extLst>
            </p:cNvPr>
            <p:cNvSpPr/>
            <p:nvPr/>
          </p:nvSpPr>
          <p:spPr>
            <a:xfrm>
              <a:off x="982650" y="-870491"/>
              <a:ext cx="122278" cy="209834"/>
            </a:xfrm>
            <a:custGeom>
              <a:avLst/>
              <a:gdLst>
                <a:gd name="connsiteX0" fmla="*/ 122279 w 122278"/>
                <a:gd name="connsiteY0" fmla="*/ 0 h 209834"/>
                <a:gd name="connsiteX1" fmla="*/ 122279 w 122278"/>
                <a:gd name="connsiteY1" fmla="*/ 209834 h 209834"/>
                <a:gd name="connsiteX2" fmla="*/ 27716 w 122278"/>
                <a:gd name="connsiteY2" fmla="*/ 209834 h 209834"/>
                <a:gd name="connsiteX3" fmla="*/ 27716 w 122278"/>
                <a:gd name="connsiteY3" fmla="*/ 94563 h 209834"/>
                <a:gd name="connsiteX4" fmla="*/ 0 w 122278"/>
                <a:gd name="connsiteY4" fmla="*/ 94563 h 209834"/>
                <a:gd name="connsiteX5" fmla="*/ 0 w 122278"/>
                <a:gd name="connsiteY5" fmla="*/ 0 h 209834"/>
                <a:gd name="connsiteX6" fmla="*/ 122279 w 122278"/>
                <a:gd name="connsiteY6" fmla="*/ 0 h 20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278" h="209834">
                  <a:moveTo>
                    <a:pt x="122279" y="0"/>
                  </a:moveTo>
                  <a:lnTo>
                    <a:pt x="122279" y="209834"/>
                  </a:lnTo>
                  <a:lnTo>
                    <a:pt x="27716" y="209834"/>
                  </a:lnTo>
                  <a:lnTo>
                    <a:pt x="27716" y="94563"/>
                  </a:lnTo>
                  <a:lnTo>
                    <a:pt x="0" y="94563"/>
                  </a:lnTo>
                  <a:lnTo>
                    <a:pt x="0" y="0"/>
                  </a:lnTo>
                  <a:lnTo>
                    <a:pt x="122279" y="0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7" name="Freeform: Shape 2436">
              <a:extLst>
                <a:ext uri="{FF2B5EF4-FFF2-40B4-BE49-F238E27FC236}">
                  <a16:creationId xmlns:a16="http://schemas.microsoft.com/office/drawing/2014/main" id="{1052F6E0-21EB-EA2E-C839-3B42920927EF}"/>
                </a:ext>
              </a:extLst>
            </p:cNvPr>
            <p:cNvSpPr/>
            <p:nvPr/>
          </p:nvSpPr>
          <p:spPr>
            <a:xfrm>
              <a:off x="-438396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8" name="Freeform: Shape 2437">
              <a:extLst>
                <a:ext uri="{FF2B5EF4-FFF2-40B4-BE49-F238E27FC236}">
                  <a16:creationId xmlns:a16="http://schemas.microsoft.com/office/drawing/2014/main" id="{F0CBE973-D8A7-AFFE-6414-DBD5160C098D}"/>
                </a:ext>
              </a:extLst>
            </p:cNvPr>
            <p:cNvSpPr/>
            <p:nvPr/>
          </p:nvSpPr>
          <p:spPr>
            <a:xfrm>
              <a:off x="-317692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9" name="Freeform: Shape 2438">
              <a:extLst>
                <a:ext uri="{FF2B5EF4-FFF2-40B4-BE49-F238E27FC236}">
                  <a16:creationId xmlns:a16="http://schemas.microsoft.com/office/drawing/2014/main" id="{AE771046-A76B-2CFF-603B-CFD010BCB75D}"/>
                </a:ext>
              </a:extLst>
            </p:cNvPr>
            <p:cNvSpPr/>
            <p:nvPr/>
          </p:nvSpPr>
          <p:spPr>
            <a:xfrm>
              <a:off x="-196988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0" name="Freeform: Shape 2439">
              <a:extLst>
                <a:ext uri="{FF2B5EF4-FFF2-40B4-BE49-F238E27FC236}">
                  <a16:creationId xmlns:a16="http://schemas.microsoft.com/office/drawing/2014/main" id="{7C04D24D-AC5D-6C35-C8F7-8122932AFBFE}"/>
                </a:ext>
              </a:extLst>
            </p:cNvPr>
            <p:cNvSpPr/>
            <p:nvPr/>
          </p:nvSpPr>
          <p:spPr>
            <a:xfrm>
              <a:off x="-76205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1" name="Freeform: Shape 2440">
              <a:extLst>
                <a:ext uri="{FF2B5EF4-FFF2-40B4-BE49-F238E27FC236}">
                  <a16:creationId xmlns:a16="http://schemas.microsoft.com/office/drawing/2014/main" id="{4A48019B-D3D3-CAD7-3BFF-956E8F91F6B5}"/>
                </a:ext>
              </a:extLst>
            </p:cNvPr>
            <p:cNvSpPr/>
            <p:nvPr/>
          </p:nvSpPr>
          <p:spPr>
            <a:xfrm>
              <a:off x="44498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2" name="Freeform: Shape 2441">
              <a:extLst>
                <a:ext uri="{FF2B5EF4-FFF2-40B4-BE49-F238E27FC236}">
                  <a16:creationId xmlns:a16="http://schemas.microsoft.com/office/drawing/2014/main" id="{5B453E05-F1BC-E340-6714-7FDA3F5B43A5}"/>
                </a:ext>
              </a:extLst>
            </p:cNvPr>
            <p:cNvSpPr/>
            <p:nvPr/>
          </p:nvSpPr>
          <p:spPr>
            <a:xfrm>
              <a:off x="165281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3" name="Freeform: Shape 2442">
              <a:extLst>
                <a:ext uri="{FF2B5EF4-FFF2-40B4-BE49-F238E27FC236}">
                  <a16:creationId xmlns:a16="http://schemas.microsoft.com/office/drawing/2014/main" id="{D80207D8-82BF-F17E-7BCC-90908818F7C9}"/>
                </a:ext>
              </a:extLst>
            </p:cNvPr>
            <p:cNvSpPr/>
            <p:nvPr/>
          </p:nvSpPr>
          <p:spPr>
            <a:xfrm>
              <a:off x="285985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4" name="Freeform: Shape 2443">
              <a:extLst>
                <a:ext uri="{FF2B5EF4-FFF2-40B4-BE49-F238E27FC236}">
                  <a16:creationId xmlns:a16="http://schemas.microsoft.com/office/drawing/2014/main" id="{EFAE2601-0A87-2955-7AC4-5DBC4DF76C52}"/>
                </a:ext>
              </a:extLst>
            </p:cNvPr>
            <p:cNvSpPr/>
            <p:nvPr/>
          </p:nvSpPr>
          <p:spPr>
            <a:xfrm>
              <a:off x="406688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5" name="Freeform: Shape 2444">
              <a:extLst>
                <a:ext uri="{FF2B5EF4-FFF2-40B4-BE49-F238E27FC236}">
                  <a16:creationId xmlns:a16="http://schemas.microsoft.com/office/drawing/2014/main" id="{BCE70A1F-8931-EE2D-0DAC-A666034C50E7}"/>
                </a:ext>
              </a:extLst>
            </p:cNvPr>
            <p:cNvSpPr/>
            <p:nvPr/>
          </p:nvSpPr>
          <p:spPr>
            <a:xfrm>
              <a:off x="527471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6" name="Freeform: Shape 2445">
              <a:extLst>
                <a:ext uri="{FF2B5EF4-FFF2-40B4-BE49-F238E27FC236}">
                  <a16:creationId xmlns:a16="http://schemas.microsoft.com/office/drawing/2014/main" id="{DC491628-F05F-E008-3325-B36098356E92}"/>
                </a:ext>
              </a:extLst>
            </p:cNvPr>
            <p:cNvSpPr/>
            <p:nvPr/>
          </p:nvSpPr>
          <p:spPr>
            <a:xfrm>
              <a:off x="648175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7" name="Freeform: Shape 2446">
              <a:extLst>
                <a:ext uri="{FF2B5EF4-FFF2-40B4-BE49-F238E27FC236}">
                  <a16:creationId xmlns:a16="http://schemas.microsoft.com/office/drawing/2014/main" id="{849B4F92-C460-7796-3721-AC69FFE5E980}"/>
                </a:ext>
              </a:extLst>
            </p:cNvPr>
            <p:cNvSpPr/>
            <p:nvPr/>
          </p:nvSpPr>
          <p:spPr>
            <a:xfrm>
              <a:off x="768879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8" name="Freeform: Shape 2447">
              <a:extLst>
                <a:ext uri="{FF2B5EF4-FFF2-40B4-BE49-F238E27FC236}">
                  <a16:creationId xmlns:a16="http://schemas.microsoft.com/office/drawing/2014/main" id="{6F2C95A8-3BD6-966D-8F8E-3A29B065CAE6}"/>
                </a:ext>
              </a:extLst>
            </p:cNvPr>
            <p:cNvSpPr/>
            <p:nvPr/>
          </p:nvSpPr>
          <p:spPr>
            <a:xfrm>
              <a:off x="889662" y="-755220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9" name="Freeform: Shape 2448">
              <a:extLst>
                <a:ext uri="{FF2B5EF4-FFF2-40B4-BE49-F238E27FC236}">
                  <a16:creationId xmlns:a16="http://schemas.microsoft.com/office/drawing/2014/main" id="{1C00D928-D0E9-3598-926B-D60351436900}"/>
                </a:ext>
              </a:extLst>
            </p:cNvPr>
            <p:cNvSpPr/>
            <p:nvPr/>
          </p:nvSpPr>
          <p:spPr>
            <a:xfrm>
              <a:off x="-489732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0" name="Freeform: Shape 2449">
              <a:extLst>
                <a:ext uri="{FF2B5EF4-FFF2-40B4-BE49-F238E27FC236}">
                  <a16:creationId xmlns:a16="http://schemas.microsoft.com/office/drawing/2014/main" id="{BBBFE669-31EC-88A8-9682-AE8F107CAFDB}"/>
                </a:ext>
              </a:extLst>
            </p:cNvPr>
            <p:cNvSpPr/>
            <p:nvPr/>
          </p:nvSpPr>
          <p:spPr>
            <a:xfrm>
              <a:off x="-369028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1" name="Freeform: Shape 2450">
              <a:extLst>
                <a:ext uri="{FF2B5EF4-FFF2-40B4-BE49-F238E27FC236}">
                  <a16:creationId xmlns:a16="http://schemas.microsoft.com/office/drawing/2014/main" id="{7D0506CF-6D74-95B4-7EB0-9A21C0480DDB}"/>
                </a:ext>
              </a:extLst>
            </p:cNvPr>
            <p:cNvSpPr/>
            <p:nvPr/>
          </p:nvSpPr>
          <p:spPr>
            <a:xfrm>
              <a:off x="-248246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2" name="Freeform: Shape 2451">
              <a:extLst>
                <a:ext uri="{FF2B5EF4-FFF2-40B4-BE49-F238E27FC236}">
                  <a16:creationId xmlns:a16="http://schemas.microsoft.com/office/drawing/2014/main" id="{DD24B627-CF47-6470-8D92-53C0E8A77473}"/>
                </a:ext>
              </a:extLst>
            </p:cNvPr>
            <p:cNvSpPr/>
            <p:nvPr/>
          </p:nvSpPr>
          <p:spPr>
            <a:xfrm>
              <a:off x="-127542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3" name="Freeform: Shape 2452">
              <a:extLst>
                <a:ext uri="{FF2B5EF4-FFF2-40B4-BE49-F238E27FC236}">
                  <a16:creationId xmlns:a16="http://schemas.microsoft.com/office/drawing/2014/main" id="{5F3B29D6-C9B4-01EF-FF46-BEDF66BC8D4F}"/>
                </a:ext>
              </a:extLst>
            </p:cNvPr>
            <p:cNvSpPr/>
            <p:nvPr/>
          </p:nvSpPr>
          <p:spPr>
            <a:xfrm>
              <a:off x="-6838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4" name="Freeform: Shape 2453">
              <a:extLst>
                <a:ext uri="{FF2B5EF4-FFF2-40B4-BE49-F238E27FC236}">
                  <a16:creationId xmlns:a16="http://schemas.microsoft.com/office/drawing/2014/main" id="{2772E1FB-15D7-B110-7E1B-B3C18100A687}"/>
                </a:ext>
              </a:extLst>
            </p:cNvPr>
            <p:cNvSpPr/>
            <p:nvPr/>
          </p:nvSpPr>
          <p:spPr>
            <a:xfrm>
              <a:off x="113944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5" name="Freeform: Shape 2454">
              <a:extLst>
                <a:ext uri="{FF2B5EF4-FFF2-40B4-BE49-F238E27FC236}">
                  <a16:creationId xmlns:a16="http://schemas.microsoft.com/office/drawing/2014/main" id="{CA489CC6-A40A-3F26-3F4B-786ED696854A}"/>
                </a:ext>
              </a:extLst>
            </p:cNvPr>
            <p:cNvSpPr/>
            <p:nvPr/>
          </p:nvSpPr>
          <p:spPr>
            <a:xfrm>
              <a:off x="234648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6" name="Freeform: Shape 2455">
              <a:extLst>
                <a:ext uri="{FF2B5EF4-FFF2-40B4-BE49-F238E27FC236}">
                  <a16:creationId xmlns:a16="http://schemas.microsoft.com/office/drawing/2014/main" id="{3370CD4C-88C4-EBBD-9133-217544A25EC0}"/>
                </a:ext>
              </a:extLst>
            </p:cNvPr>
            <p:cNvSpPr/>
            <p:nvPr/>
          </p:nvSpPr>
          <p:spPr>
            <a:xfrm>
              <a:off x="355431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7" name="Freeform: Shape 2456">
              <a:extLst>
                <a:ext uri="{FF2B5EF4-FFF2-40B4-BE49-F238E27FC236}">
                  <a16:creationId xmlns:a16="http://schemas.microsoft.com/office/drawing/2014/main" id="{E9B80C55-63EF-F8B1-7B3B-DC3BA310A84C}"/>
                </a:ext>
              </a:extLst>
            </p:cNvPr>
            <p:cNvSpPr/>
            <p:nvPr/>
          </p:nvSpPr>
          <p:spPr>
            <a:xfrm>
              <a:off x="476135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8" name="Freeform: Shape 2457">
              <a:extLst>
                <a:ext uri="{FF2B5EF4-FFF2-40B4-BE49-F238E27FC236}">
                  <a16:creationId xmlns:a16="http://schemas.microsoft.com/office/drawing/2014/main" id="{DB920441-4C58-4123-B205-B6146174CD51}"/>
                </a:ext>
              </a:extLst>
            </p:cNvPr>
            <p:cNvSpPr/>
            <p:nvPr/>
          </p:nvSpPr>
          <p:spPr>
            <a:xfrm>
              <a:off x="596839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9" name="Freeform: Shape 2458">
              <a:extLst>
                <a:ext uri="{FF2B5EF4-FFF2-40B4-BE49-F238E27FC236}">
                  <a16:creationId xmlns:a16="http://schemas.microsoft.com/office/drawing/2014/main" id="{BC1177BA-6CDA-F126-D825-F28D091E6651}"/>
                </a:ext>
              </a:extLst>
            </p:cNvPr>
            <p:cNvSpPr/>
            <p:nvPr/>
          </p:nvSpPr>
          <p:spPr>
            <a:xfrm>
              <a:off x="717621" y="-639949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0" name="Freeform: Shape 2459">
              <a:extLst>
                <a:ext uri="{FF2B5EF4-FFF2-40B4-BE49-F238E27FC236}">
                  <a16:creationId xmlns:a16="http://schemas.microsoft.com/office/drawing/2014/main" id="{F2AFBD9C-9742-A403-9323-AA6DB48FD30F}"/>
                </a:ext>
              </a:extLst>
            </p:cNvPr>
            <p:cNvSpPr/>
            <p:nvPr/>
          </p:nvSpPr>
          <p:spPr>
            <a:xfrm>
              <a:off x="-438396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1" name="Freeform: Shape 2460">
              <a:extLst>
                <a:ext uri="{FF2B5EF4-FFF2-40B4-BE49-F238E27FC236}">
                  <a16:creationId xmlns:a16="http://schemas.microsoft.com/office/drawing/2014/main" id="{0FF1106E-A3E2-D7BF-2D0F-940AD3D6AD14}"/>
                </a:ext>
              </a:extLst>
            </p:cNvPr>
            <p:cNvSpPr/>
            <p:nvPr/>
          </p:nvSpPr>
          <p:spPr>
            <a:xfrm>
              <a:off x="-317692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2" name="Freeform: Shape 2461">
              <a:extLst>
                <a:ext uri="{FF2B5EF4-FFF2-40B4-BE49-F238E27FC236}">
                  <a16:creationId xmlns:a16="http://schemas.microsoft.com/office/drawing/2014/main" id="{C328B76E-D3B5-3934-F0E5-4CC240CDC79E}"/>
                </a:ext>
              </a:extLst>
            </p:cNvPr>
            <p:cNvSpPr/>
            <p:nvPr/>
          </p:nvSpPr>
          <p:spPr>
            <a:xfrm>
              <a:off x="-196988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3" name="Freeform: Shape 2462">
              <a:extLst>
                <a:ext uri="{FF2B5EF4-FFF2-40B4-BE49-F238E27FC236}">
                  <a16:creationId xmlns:a16="http://schemas.microsoft.com/office/drawing/2014/main" id="{D8EAD27F-36B8-D407-08E0-976D3CCA3645}"/>
                </a:ext>
              </a:extLst>
            </p:cNvPr>
            <p:cNvSpPr/>
            <p:nvPr/>
          </p:nvSpPr>
          <p:spPr>
            <a:xfrm>
              <a:off x="-76205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4" name="Freeform: Shape 2463">
              <a:extLst>
                <a:ext uri="{FF2B5EF4-FFF2-40B4-BE49-F238E27FC236}">
                  <a16:creationId xmlns:a16="http://schemas.microsoft.com/office/drawing/2014/main" id="{8DDA3328-BC67-F5EA-E86E-E060E7D4B737}"/>
                </a:ext>
              </a:extLst>
            </p:cNvPr>
            <p:cNvSpPr/>
            <p:nvPr/>
          </p:nvSpPr>
          <p:spPr>
            <a:xfrm>
              <a:off x="44498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5" name="Freeform: Shape 2464">
              <a:extLst>
                <a:ext uri="{FF2B5EF4-FFF2-40B4-BE49-F238E27FC236}">
                  <a16:creationId xmlns:a16="http://schemas.microsoft.com/office/drawing/2014/main" id="{EE55CD6B-E157-3A92-E854-BD6999B08422}"/>
                </a:ext>
              </a:extLst>
            </p:cNvPr>
            <p:cNvSpPr/>
            <p:nvPr/>
          </p:nvSpPr>
          <p:spPr>
            <a:xfrm>
              <a:off x="165281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6" name="Freeform: Shape 2465">
              <a:extLst>
                <a:ext uri="{FF2B5EF4-FFF2-40B4-BE49-F238E27FC236}">
                  <a16:creationId xmlns:a16="http://schemas.microsoft.com/office/drawing/2014/main" id="{292E1C42-2710-43A4-9669-4A76380FC6D8}"/>
                </a:ext>
              </a:extLst>
            </p:cNvPr>
            <p:cNvSpPr/>
            <p:nvPr/>
          </p:nvSpPr>
          <p:spPr>
            <a:xfrm>
              <a:off x="285985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7" name="Freeform: Shape 2466">
              <a:extLst>
                <a:ext uri="{FF2B5EF4-FFF2-40B4-BE49-F238E27FC236}">
                  <a16:creationId xmlns:a16="http://schemas.microsoft.com/office/drawing/2014/main" id="{33A12673-FA08-23C6-20D2-3917E41030FD}"/>
                </a:ext>
              </a:extLst>
            </p:cNvPr>
            <p:cNvSpPr/>
            <p:nvPr/>
          </p:nvSpPr>
          <p:spPr>
            <a:xfrm>
              <a:off x="406688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8" name="Freeform: Shape 2467">
              <a:extLst>
                <a:ext uri="{FF2B5EF4-FFF2-40B4-BE49-F238E27FC236}">
                  <a16:creationId xmlns:a16="http://schemas.microsoft.com/office/drawing/2014/main" id="{BAC1C07D-5A4B-E059-C0A1-6E5BD65808D7}"/>
                </a:ext>
              </a:extLst>
            </p:cNvPr>
            <p:cNvSpPr/>
            <p:nvPr/>
          </p:nvSpPr>
          <p:spPr>
            <a:xfrm>
              <a:off x="527471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9" name="Freeform: Shape 2468">
              <a:extLst>
                <a:ext uri="{FF2B5EF4-FFF2-40B4-BE49-F238E27FC236}">
                  <a16:creationId xmlns:a16="http://schemas.microsoft.com/office/drawing/2014/main" id="{9A716907-809A-5DA2-A4D0-93BDCA5ADF02}"/>
                </a:ext>
              </a:extLst>
            </p:cNvPr>
            <p:cNvSpPr/>
            <p:nvPr/>
          </p:nvSpPr>
          <p:spPr>
            <a:xfrm>
              <a:off x="648175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0" name="Freeform: Shape 2469">
              <a:extLst>
                <a:ext uri="{FF2B5EF4-FFF2-40B4-BE49-F238E27FC236}">
                  <a16:creationId xmlns:a16="http://schemas.microsoft.com/office/drawing/2014/main" id="{42C9A01A-238F-22E4-F10A-48BEE674AE51}"/>
                </a:ext>
              </a:extLst>
            </p:cNvPr>
            <p:cNvSpPr/>
            <p:nvPr/>
          </p:nvSpPr>
          <p:spPr>
            <a:xfrm>
              <a:off x="768879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1" name="Freeform: Shape 2470">
              <a:extLst>
                <a:ext uri="{FF2B5EF4-FFF2-40B4-BE49-F238E27FC236}">
                  <a16:creationId xmlns:a16="http://schemas.microsoft.com/office/drawing/2014/main" id="{41EA25F8-E4FF-21B4-FC7D-23C091B07C48}"/>
                </a:ext>
              </a:extLst>
            </p:cNvPr>
            <p:cNvSpPr/>
            <p:nvPr/>
          </p:nvSpPr>
          <p:spPr>
            <a:xfrm>
              <a:off x="889662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2" name="Freeform: Shape 2471">
              <a:extLst>
                <a:ext uri="{FF2B5EF4-FFF2-40B4-BE49-F238E27FC236}">
                  <a16:creationId xmlns:a16="http://schemas.microsoft.com/office/drawing/2014/main" id="{50F09D3E-47DF-7BF5-73B2-6817177265EB}"/>
                </a:ext>
              </a:extLst>
            </p:cNvPr>
            <p:cNvSpPr/>
            <p:nvPr/>
          </p:nvSpPr>
          <p:spPr>
            <a:xfrm>
              <a:off x="1010366" y="-1095364"/>
              <a:ext cx="94563" cy="94563"/>
            </a:xfrm>
            <a:custGeom>
              <a:avLst/>
              <a:gdLst>
                <a:gd name="connsiteX0" fmla="*/ 0 w 94563"/>
                <a:gd name="connsiteY0" fmla="*/ 0 h 94563"/>
                <a:gd name="connsiteX1" fmla="*/ 94563 w 94563"/>
                <a:gd name="connsiteY1" fmla="*/ 0 h 94563"/>
                <a:gd name="connsiteX2" fmla="*/ 94563 w 94563"/>
                <a:gd name="connsiteY2" fmla="*/ 94563 h 94563"/>
                <a:gd name="connsiteX3" fmla="*/ 0 w 94563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563" h="94563">
                  <a:moveTo>
                    <a:pt x="0" y="0"/>
                  </a:moveTo>
                  <a:lnTo>
                    <a:pt x="94563" y="0"/>
                  </a:lnTo>
                  <a:lnTo>
                    <a:pt x="94563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3" name="Freeform: Shape 2472">
              <a:extLst>
                <a:ext uri="{FF2B5EF4-FFF2-40B4-BE49-F238E27FC236}">
                  <a16:creationId xmlns:a16="http://schemas.microsoft.com/office/drawing/2014/main" id="{81C73BBF-663D-E808-AA1B-A01E5721C2E2}"/>
                </a:ext>
              </a:extLst>
            </p:cNvPr>
            <p:cNvSpPr/>
            <p:nvPr/>
          </p:nvSpPr>
          <p:spPr>
            <a:xfrm>
              <a:off x="-631302" y="-639949"/>
              <a:ext cx="114562" cy="94563"/>
            </a:xfrm>
            <a:custGeom>
              <a:avLst/>
              <a:gdLst>
                <a:gd name="connsiteX0" fmla="*/ 0 w 114562"/>
                <a:gd name="connsiteY0" fmla="*/ 0 h 94563"/>
                <a:gd name="connsiteX1" fmla="*/ 114562 w 114562"/>
                <a:gd name="connsiteY1" fmla="*/ 0 h 94563"/>
                <a:gd name="connsiteX2" fmla="*/ 114562 w 114562"/>
                <a:gd name="connsiteY2" fmla="*/ 94563 h 94563"/>
                <a:gd name="connsiteX3" fmla="*/ 0 w 114562"/>
                <a:gd name="connsiteY3" fmla="*/ 94563 h 9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62" h="94563">
                  <a:moveTo>
                    <a:pt x="0" y="0"/>
                  </a:moveTo>
                  <a:lnTo>
                    <a:pt x="114562" y="0"/>
                  </a:lnTo>
                  <a:lnTo>
                    <a:pt x="114562" y="94563"/>
                  </a:lnTo>
                  <a:lnTo>
                    <a:pt x="0" y="94563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4" name="Freeform: Shape 2473">
              <a:extLst>
                <a:ext uri="{FF2B5EF4-FFF2-40B4-BE49-F238E27FC236}">
                  <a16:creationId xmlns:a16="http://schemas.microsoft.com/office/drawing/2014/main" id="{B4781D6D-1C7A-7083-2F1D-A4595BB3D5F1}"/>
                </a:ext>
              </a:extLst>
            </p:cNvPr>
            <p:cNvSpPr/>
            <p:nvPr/>
          </p:nvSpPr>
          <p:spPr>
            <a:xfrm>
              <a:off x="-669253" y="-1155126"/>
              <a:ext cx="1816543" cy="12676"/>
            </a:xfrm>
            <a:custGeom>
              <a:avLst/>
              <a:gdLst>
                <a:gd name="connsiteX0" fmla="*/ 0 w 1816543"/>
                <a:gd name="connsiteY0" fmla="*/ 12677 h 12676"/>
                <a:gd name="connsiteX1" fmla="*/ 37951 w 1816543"/>
                <a:gd name="connsiteY1" fmla="*/ 0 h 12676"/>
                <a:gd name="connsiteX2" fmla="*/ 1791584 w 1816543"/>
                <a:gd name="connsiteY2" fmla="*/ 0 h 12676"/>
                <a:gd name="connsiteX3" fmla="*/ 1816543 w 1816543"/>
                <a:gd name="connsiteY3" fmla="*/ 12519 h 12676"/>
                <a:gd name="connsiteX4" fmla="*/ 0 w 1816543"/>
                <a:gd name="connsiteY4" fmla="*/ 12677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6543" h="12676">
                  <a:moveTo>
                    <a:pt x="0" y="12677"/>
                  </a:moveTo>
                  <a:lnTo>
                    <a:pt x="37951" y="0"/>
                  </a:lnTo>
                  <a:lnTo>
                    <a:pt x="1791584" y="0"/>
                  </a:lnTo>
                  <a:lnTo>
                    <a:pt x="1816543" y="12519"/>
                  </a:lnTo>
                  <a:lnTo>
                    <a:pt x="0" y="12677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5" name="Freeform: Shape 2474">
              <a:extLst>
                <a:ext uri="{FF2B5EF4-FFF2-40B4-BE49-F238E27FC236}">
                  <a16:creationId xmlns:a16="http://schemas.microsoft.com/office/drawing/2014/main" id="{BB7E113D-D6F6-37A7-59A6-A24B85E165F1}"/>
                </a:ext>
              </a:extLst>
            </p:cNvPr>
            <p:cNvSpPr/>
            <p:nvPr/>
          </p:nvSpPr>
          <p:spPr>
            <a:xfrm>
              <a:off x="339193" y="-971770"/>
              <a:ext cx="587519" cy="1141238"/>
            </a:xfrm>
            <a:custGeom>
              <a:avLst/>
              <a:gdLst>
                <a:gd name="connsiteX0" fmla="*/ 287657 w 587519"/>
                <a:gd name="connsiteY0" fmla="*/ 1141588 h 1141238"/>
                <a:gd name="connsiteX1" fmla="*/ 250729 w 587519"/>
                <a:gd name="connsiteY1" fmla="*/ 919155 h 1141238"/>
                <a:gd name="connsiteX2" fmla="*/ 200731 w 587519"/>
                <a:gd name="connsiteY2" fmla="*/ 832072 h 1141238"/>
                <a:gd name="connsiteX3" fmla="*/ 26013 w 587519"/>
                <a:gd name="connsiteY3" fmla="*/ 595861 h 1141238"/>
                <a:gd name="connsiteX4" fmla="*/ -127 w 587519"/>
                <a:gd name="connsiteY4" fmla="*/ 423112 h 1141238"/>
                <a:gd name="connsiteX5" fmla="*/ 25147 w 587519"/>
                <a:gd name="connsiteY5" fmla="*/ 371145 h 1141238"/>
                <a:gd name="connsiteX6" fmla="*/ 35856 w 587519"/>
                <a:gd name="connsiteY6" fmla="*/ 329100 h 1141238"/>
                <a:gd name="connsiteX7" fmla="*/ 67350 w 587519"/>
                <a:gd name="connsiteY7" fmla="*/ 306660 h 1141238"/>
                <a:gd name="connsiteX8" fmla="*/ 94042 w 587519"/>
                <a:gd name="connsiteY8" fmla="*/ 319179 h 1141238"/>
                <a:gd name="connsiteX9" fmla="*/ 114041 w 587519"/>
                <a:gd name="connsiteY9" fmla="*/ 370358 h 1141238"/>
                <a:gd name="connsiteX10" fmla="*/ 106168 w 587519"/>
                <a:gd name="connsiteY10" fmla="*/ 425946 h 1141238"/>
                <a:gd name="connsiteX11" fmla="*/ 129789 w 587519"/>
                <a:gd name="connsiteY11" fmla="*/ 523659 h 1141238"/>
                <a:gd name="connsiteX12" fmla="*/ 153016 w 587519"/>
                <a:gd name="connsiteY12" fmla="*/ 445552 h 1141238"/>
                <a:gd name="connsiteX13" fmla="*/ 155772 w 587519"/>
                <a:gd name="connsiteY13" fmla="*/ 441615 h 1141238"/>
                <a:gd name="connsiteX14" fmla="*/ 130418 w 587519"/>
                <a:gd name="connsiteY14" fmla="*/ 361382 h 1141238"/>
                <a:gd name="connsiteX15" fmla="*/ 15069 w 587519"/>
                <a:gd name="connsiteY15" fmla="*/ 57063 h 1141238"/>
                <a:gd name="connsiteX16" fmla="*/ 15777 w 587519"/>
                <a:gd name="connsiteY16" fmla="*/ 23679 h 1141238"/>
                <a:gd name="connsiteX17" fmla="*/ 77429 w 587519"/>
                <a:gd name="connsiteY17" fmla="*/ 17301 h 1141238"/>
                <a:gd name="connsiteX18" fmla="*/ 86877 w 587519"/>
                <a:gd name="connsiteY18" fmla="*/ 34465 h 1141238"/>
                <a:gd name="connsiteX19" fmla="*/ 162229 w 587519"/>
                <a:gd name="connsiteY19" fmla="*/ 179735 h 1141238"/>
                <a:gd name="connsiteX20" fmla="*/ 247973 w 587519"/>
                <a:gd name="connsiteY20" fmla="*/ 310439 h 1141238"/>
                <a:gd name="connsiteX21" fmla="*/ 282381 w 587519"/>
                <a:gd name="connsiteY21" fmla="*/ 275007 h 1141238"/>
                <a:gd name="connsiteX22" fmla="*/ 282381 w 587519"/>
                <a:gd name="connsiteY22" fmla="*/ 275007 h 1141238"/>
                <a:gd name="connsiteX23" fmla="*/ 289074 w 587519"/>
                <a:gd name="connsiteY23" fmla="*/ 175247 h 1141238"/>
                <a:gd name="connsiteX24" fmla="*/ 267264 w 587519"/>
                <a:gd name="connsiteY24" fmla="*/ 190995 h 1141238"/>
                <a:gd name="connsiteX25" fmla="*/ 218683 w 587519"/>
                <a:gd name="connsiteY25" fmla="*/ 178869 h 1141238"/>
                <a:gd name="connsiteX26" fmla="*/ 217266 w 587519"/>
                <a:gd name="connsiteY26" fmla="*/ 127375 h 1141238"/>
                <a:gd name="connsiteX27" fmla="*/ 256083 w 587519"/>
                <a:gd name="connsiteY27" fmla="*/ 74936 h 1141238"/>
                <a:gd name="connsiteX28" fmla="*/ 317025 w 587519"/>
                <a:gd name="connsiteY28" fmla="*/ 67614 h 1141238"/>
                <a:gd name="connsiteX29" fmla="*/ 385606 w 587519"/>
                <a:gd name="connsiteY29" fmla="*/ 115643 h 1141238"/>
                <a:gd name="connsiteX30" fmla="*/ 445761 w 587519"/>
                <a:gd name="connsiteY30" fmla="*/ 127060 h 1141238"/>
                <a:gd name="connsiteX31" fmla="*/ 502058 w 587519"/>
                <a:gd name="connsiteY31" fmla="*/ 178239 h 1141238"/>
                <a:gd name="connsiteX32" fmla="*/ 548513 w 587519"/>
                <a:gd name="connsiteY32" fmla="*/ 190680 h 1141238"/>
                <a:gd name="connsiteX33" fmla="*/ 583393 w 587519"/>
                <a:gd name="connsiteY33" fmla="*/ 328706 h 1141238"/>
                <a:gd name="connsiteX34" fmla="*/ 561740 w 587519"/>
                <a:gd name="connsiteY34" fmla="*/ 429174 h 1141238"/>
                <a:gd name="connsiteX35" fmla="*/ 538119 w 587519"/>
                <a:gd name="connsiteY35" fmla="*/ 776326 h 1141238"/>
                <a:gd name="connsiteX36" fmla="*/ 586543 w 587519"/>
                <a:gd name="connsiteY36" fmla="*/ 1004664 h 1141238"/>
                <a:gd name="connsiteX37" fmla="*/ 482610 w 587519"/>
                <a:gd name="connsiteY37" fmla="*/ 1062142 h 1141238"/>
                <a:gd name="connsiteX38" fmla="*/ 363481 w 587519"/>
                <a:gd name="connsiteY38" fmla="*/ 1115447 h 1141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7519" h="1141238">
                  <a:moveTo>
                    <a:pt x="287657" y="1141588"/>
                  </a:moveTo>
                  <a:lnTo>
                    <a:pt x="250729" y="919155"/>
                  </a:lnTo>
                  <a:cubicBezTo>
                    <a:pt x="242580" y="886006"/>
                    <a:pt x="225249" y="855825"/>
                    <a:pt x="200731" y="832072"/>
                  </a:cubicBezTo>
                  <a:cubicBezTo>
                    <a:pt x="127269" y="761209"/>
                    <a:pt x="30186" y="688456"/>
                    <a:pt x="26013" y="595861"/>
                  </a:cubicBezTo>
                  <a:cubicBezTo>
                    <a:pt x="19636" y="454134"/>
                    <a:pt x="-2489" y="458150"/>
                    <a:pt x="-127" y="423112"/>
                  </a:cubicBezTo>
                  <a:cubicBezTo>
                    <a:pt x="9463" y="406382"/>
                    <a:pt x="17912" y="389020"/>
                    <a:pt x="25147" y="371145"/>
                  </a:cubicBezTo>
                  <a:cubicBezTo>
                    <a:pt x="29714" y="357404"/>
                    <a:pt x="33297" y="343353"/>
                    <a:pt x="35856" y="329100"/>
                  </a:cubicBezTo>
                  <a:cubicBezTo>
                    <a:pt x="38965" y="314597"/>
                    <a:pt x="52627" y="304863"/>
                    <a:pt x="67350" y="306660"/>
                  </a:cubicBezTo>
                  <a:cubicBezTo>
                    <a:pt x="77326" y="307977"/>
                    <a:pt x="86649" y="312350"/>
                    <a:pt x="94042" y="319179"/>
                  </a:cubicBezTo>
                  <a:cubicBezTo>
                    <a:pt x="107034" y="333036"/>
                    <a:pt x="114199" y="351363"/>
                    <a:pt x="114041" y="370358"/>
                  </a:cubicBezTo>
                  <a:cubicBezTo>
                    <a:pt x="113813" y="389149"/>
                    <a:pt x="111168" y="407832"/>
                    <a:pt x="106168" y="425946"/>
                  </a:cubicBezTo>
                  <a:cubicBezTo>
                    <a:pt x="118530" y="457266"/>
                    <a:pt x="126482" y="490151"/>
                    <a:pt x="129789" y="523659"/>
                  </a:cubicBezTo>
                  <a:cubicBezTo>
                    <a:pt x="138214" y="497676"/>
                    <a:pt x="144592" y="471456"/>
                    <a:pt x="153016" y="445552"/>
                  </a:cubicBezTo>
                  <a:cubicBezTo>
                    <a:pt x="154748" y="444607"/>
                    <a:pt x="154118" y="442560"/>
                    <a:pt x="155772" y="441615"/>
                  </a:cubicBezTo>
                  <a:cubicBezTo>
                    <a:pt x="143883" y="416104"/>
                    <a:pt x="153961" y="417521"/>
                    <a:pt x="130418" y="361382"/>
                  </a:cubicBezTo>
                  <a:cubicBezTo>
                    <a:pt x="91050" y="266897"/>
                    <a:pt x="46643" y="175799"/>
                    <a:pt x="15069" y="57063"/>
                  </a:cubicBezTo>
                  <a:cubicBezTo>
                    <a:pt x="12502" y="46048"/>
                    <a:pt x="12746" y="34568"/>
                    <a:pt x="15777" y="23679"/>
                  </a:cubicBezTo>
                  <a:cubicBezTo>
                    <a:pt x="27194" y="-10257"/>
                    <a:pt x="62154" y="-2462"/>
                    <a:pt x="77429" y="17301"/>
                  </a:cubicBezTo>
                  <a:cubicBezTo>
                    <a:pt x="81421" y="22513"/>
                    <a:pt x="84609" y="28300"/>
                    <a:pt x="86877" y="34465"/>
                  </a:cubicBezTo>
                  <a:cubicBezTo>
                    <a:pt x="107616" y="85038"/>
                    <a:pt x="132828" y="133655"/>
                    <a:pt x="162229" y="179735"/>
                  </a:cubicBezTo>
                  <a:lnTo>
                    <a:pt x="247973" y="310439"/>
                  </a:lnTo>
                  <a:cubicBezTo>
                    <a:pt x="247973" y="310439"/>
                    <a:pt x="277815" y="285952"/>
                    <a:pt x="282381" y="275007"/>
                  </a:cubicBezTo>
                  <a:lnTo>
                    <a:pt x="282381" y="275007"/>
                  </a:lnTo>
                  <a:cubicBezTo>
                    <a:pt x="286870" y="263984"/>
                    <a:pt x="289074" y="175247"/>
                    <a:pt x="289074" y="175247"/>
                  </a:cubicBezTo>
                  <a:cubicBezTo>
                    <a:pt x="289074" y="175247"/>
                    <a:pt x="282303" y="191861"/>
                    <a:pt x="267264" y="190995"/>
                  </a:cubicBezTo>
                  <a:cubicBezTo>
                    <a:pt x="256398" y="190207"/>
                    <a:pt x="234352" y="196506"/>
                    <a:pt x="218683" y="178869"/>
                  </a:cubicBezTo>
                  <a:cubicBezTo>
                    <a:pt x="206148" y="164178"/>
                    <a:pt x="205557" y="142734"/>
                    <a:pt x="217266" y="127375"/>
                  </a:cubicBezTo>
                  <a:lnTo>
                    <a:pt x="256083" y="74936"/>
                  </a:lnTo>
                  <a:cubicBezTo>
                    <a:pt x="273421" y="61266"/>
                    <a:pt x="296948" y="58439"/>
                    <a:pt x="317025" y="67614"/>
                  </a:cubicBezTo>
                  <a:cubicBezTo>
                    <a:pt x="342088" y="80221"/>
                    <a:pt x="365189" y="96399"/>
                    <a:pt x="385606" y="115643"/>
                  </a:cubicBezTo>
                  <a:cubicBezTo>
                    <a:pt x="406251" y="114972"/>
                    <a:pt x="426793" y="118870"/>
                    <a:pt x="445761" y="127060"/>
                  </a:cubicBezTo>
                  <a:cubicBezTo>
                    <a:pt x="473240" y="140288"/>
                    <a:pt x="502058" y="178239"/>
                    <a:pt x="502058" y="178239"/>
                  </a:cubicBezTo>
                  <a:cubicBezTo>
                    <a:pt x="502058" y="178239"/>
                    <a:pt x="534104" y="180208"/>
                    <a:pt x="548513" y="190680"/>
                  </a:cubicBezTo>
                  <a:cubicBezTo>
                    <a:pt x="552135" y="193278"/>
                    <a:pt x="601030" y="269417"/>
                    <a:pt x="583393" y="328706"/>
                  </a:cubicBezTo>
                  <a:cubicBezTo>
                    <a:pt x="572921" y="364059"/>
                    <a:pt x="566465" y="415317"/>
                    <a:pt x="561740" y="429174"/>
                  </a:cubicBezTo>
                  <a:lnTo>
                    <a:pt x="538119" y="776326"/>
                  </a:lnTo>
                  <a:lnTo>
                    <a:pt x="586543" y="1004664"/>
                  </a:lnTo>
                  <a:lnTo>
                    <a:pt x="482610" y="1062142"/>
                  </a:lnTo>
                  <a:cubicBezTo>
                    <a:pt x="444533" y="1083350"/>
                    <a:pt x="404668" y="1101186"/>
                    <a:pt x="363481" y="1115447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6" name="Freeform: Shape 2475">
              <a:extLst>
                <a:ext uri="{FF2B5EF4-FFF2-40B4-BE49-F238E27FC236}">
                  <a16:creationId xmlns:a16="http://schemas.microsoft.com/office/drawing/2014/main" id="{B7D11F5F-CF2D-5A34-606F-94C02BCBD51B}"/>
                </a:ext>
              </a:extLst>
            </p:cNvPr>
            <p:cNvSpPr/>
            <p:nvPr/>
          </p:nvSpPr>
          <p:spPr>
            <a:xfrm>
              <a:off x="349397" y="-978029"/>
              <a:ext cx="637111" cy="1116632"/>
            </a:xfrm>
            <a:custGeom>
              <a:avLst/>
              <a:gdLst>
                <a:gd name="connsiteX0" fmla="*/ 571457 w 637111"/>
                <a:gd name="connsiteY0" fmla="*/ 742193 h 1116632"/>
                <a:gd name="connsiteX1" fmla="*/ 572401 w 637111"/>
                <a:gd name="connsiteY1" fmla="*/ 394096 h 1116632"/>
                <a:gd name="connsiteX2" fmla="*/ 587282 w 637111"/>
                <a:gd name="connsiteY2" fmla="*/ 292447 h 1116632"/>
                <a:gd name="connsiteX3" fmla="*/ 543347 w 637111"/>
                <a:gd name="connsiteY3" fmla="*/ 157019 h 1116632"/>
                <a:gd name="connsiteX4" fmla="*/ 496105 w 637111"/>
                <a:gd name="connsiteY4" fmla="*/ 147807 h 1116632"/>
                <a:gd name="connsiteX5" fmla="*/ 436501 w 637111"/>
                <a:gd name="connsiteY5" fmla="*/ 100565 h 1116632"/>
                <a:gd name="connsiteX6" fmla="*/ 376188 w 637111"/>
                <a:gd name="connsiteY6" fmla="*/ 93085 h 1116632"/>
                <a:gd name="connsiteX7" fmla="*/ 304538 w 637111"/>
                <a:gd name="connsiteY7" fmla="*/ 49700 h 1116632"/>
                <a:gd name="connsiteX8" fmla="*/ 244225 w 637111"/>
                <a:gd name="connsiteY8" fmla="*/ 61039 h 1116632"/>
                <a:gd name="connsiteX9" fmla="*/ 209030 w 637111"/>
                <a:gd name="connsiteY9" fmla="*/ 116155 h 1116632"/>
                <a:gd name="connsiteX10" fmla="*/ 213832 w 637111"/>
                <a:gd name="connsiteY10" fmla="*/ 167491 h 1116632"/>
                <a:gd name="connsiteX11" fmla="*/ 263122 w 637111"/>
                <a:gd name="connsiteY11" fmla="*/ 176310 h 1116632"/>
                <a:gd name="connsiteX12" fmla="*/ 283830 w 637111"/>
                <a:gd name="connsiteY12" fmla="*/ 159302 h 1116632"/>
                <a:gd name="connsiteX13" fmla="*/ 283830 w 637111"/>
                <a:gd name="connsiteY13" fmla="*/ 259220 h 1116632"/>
                <a:gd name="connsiteX14" fmla="*/ 283830 w 637111"/>
                <a:gd name="connsiteY14" fmla="*/ 259220 h 1116632"/>
                <a:gd name="connsiteX15" fmla="*/ 251863 w 637111"/>
                <a:gd name="connsiteY15" fmla="*/ 296856 h 1116632"/>
                <a:gd name="connsiteX16" fmla="*/ 157378 w 637111"/>
                <a:gd name="connsiteY16" fmla="*/ 172215 h 1116632"/>
                <a:gd name="connsiteX17" fmla="*/ 72578 w 637111"/>
                <a:gd name="connsiteY17" fmla="*/ 32221 h 1116632"/>
                <a:gd name="connsiteX18" fmla="*/ 62185 w 637111"/>
                <a:gd name="connsiteY18" fmla="*/ 15214 h 1116632"/>
                <a:gd name="connsiteX19" fmla="*/ 1085 w 637111"/>
                <a:gd name="connsiteY19" fmla="*/ 25607 h 1116632"/>
                <a:gd name="connsiteX20" fmla="*/ 2581 w 637111"/>
                <a:gd name="connsiteY20" fmla="*/ 58991 h 1116632"/>
                <a:gd name="connsiteX21" fmla="*/ 137930 w 637111"/>
                <a:gd name="connsiteY21" fmla="*/ 354964 h 1116632"/>
                <a:gd name="connsiteX22" fmla="*/ 168559 w 637111"/>
                <a:gd name="connsiteY22" fmla="*/ 433701 h 1116632"/>
                <a:gd name="connsiteX23" fmla="*/ 166039 w 637111"/>
                <a:gd name="connsiteY23" fmla="*/ 437874 h 1116632"/>
                <a:gd name="connsiteX24" fmla="*/ 148087 w 637111"/>
                <a:gd name="connsiteY24" fmla="*/ 517320 h 1116632"/>
                <a:gd name="connsiteX25" fmla="*/ 117931 w 637111"/>
                <a:gd name="connsiteY25" fmla="*/ 421418 h 1116632"/>
                <a:gd name="connsiteX26" fmla="*/ 122104 w 637111"/>
                <a:gd name="connsiteY26" fmla="*/ 365357 h 1116632"/>
                <a:gd name="connsiteX27" fmla="*/ 98483 w 637111"/>
                <a:gd name="connsiteY27" fmla="*/ 315674 h 1116632"/>
                <a:gd name="connsiteX28" fmla="*/ 71003 w 637111"/>
                <a:gd name="connsiteY28" fmla="*/ 304966 h 1116632"/>
                <a:gd name="connsiteX29" fmla="*/ 40768 w 637111"/>
                <a:gd name="connsiteY29" fmla="*/ 329532 h 1116632"/>
                <a:gd name="connsiteX30" fmla="*/ 32895 w 637111"/>
                <a:gd name="connsiteY30" fmla="*/ 372129 h 1116632"/>
                <a:gd name="connsiteX31" fmla="*/ 11163 w 637111"/>
                <a:gd name="connsiteY31" fmla="*/ 425591 h 1116632"/>
                <a:gd name="connsiteX32" fmla="*/ 48721 w 637111"/>
                <a:gd name="connsiteY32" fmla="*/ 596293 h 1116632"/>
                <a:gd name="connsiteX33" fmla="*/ 280129 w 637111"/>
                <a:gd name="connsiteY33" fmla="*/ 858330 h 1116632"/>
                <a:gd name="connsiteX34" fmla="*/ 362330 w 637111"/>
                <a:gd name="connsiteY34" fmla="*/ 1116982 h 1116632"/>
                <a:gd name="connsiteX35" fmla="*/ 636808 w 637111"/>
                <a:gd name="connsiteY35" fmla="*/ 972971 h 1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7111" h="1116632">
                  <a:moveTo>
                    <a:pt x="571457" y="742193"/>
                  </a:moveTo>
                  <a:lnTo>
                    <a:pt x="572401" y="394096"/>
                  </a:lnTo>
                  <a:cubicBezTo>
                    <a:pt x="576181" y="380081"/>
                    <a:pt x="579252" y="328430"/>
                    <a:pt x="587282" y="292447"/>
                  </a:cubicBezTo>
                  <a:cubicBezTo>
                    <a:pt x="600983" y="232134"/>
                    <a:pt x="547127" y="159381"/>
                    <a:pt x="543347" y="157019"/>
                  </a:cubicBezTo>
                  <a:cubicBezTo>
                    <a:pt x="528230" y="147571"/>
                    <a:pt x="496105" y="147807"/>
                    <a:pt x="496105" y="147807"/>
                  </a:cubicBezTo>
                  <a:cubicBezTo>
                    <a:pt x="496105" y="147807"/>
                    <a:pt x="464610" y="111824"/>
                    <a:pt x="436501" y="100565"/>
                  </a:cubicBezTo>
                  <a:cubicBezTo>
                    <a:pt x="417179" y="93707"/>
                    <a:pt x="396597" y="91155"/>
                    <a:pt x="376188" y="93085"/>
                  </a:cubicBezTo>
                  <a:cubicBezTo>
                    <a:pt x="354544" y="75212"/>
                    <a:pt x="330403" y="60596"/>
                    <a:pt x="304538" y="49700"/>
                  </a:cubicBezTo>
                  <a:cubicBezTo>
                    <a:pt x="283893" y="41898"/>
                    <a:pt x="260626" y="46275"/>
                    <a:pt x="244225" y="61039"/>
                  </a:cubicBezTo>
                  <a:lnTo>
                    <a:pt x="209030" y="116155"/>
                  </a:lnTo>
                  <a:cubicBezTo>
                    <a:pt x="198361" y="132268"/>
                    <a:pt x="200361" y="153636"/>
                    <a:pt x="213832" y="167491"/>
                  </a:cubicBezTo>
                  <a:cubicBezTo>
                    <a:pt x="230682" y="184026"/>
                    <a:pt x="252256" y="176310"/>
                    <a:pt x="263122" y="176310"/>
                  </a:cubicBezTo>
                  <a:cubicBezTo>
                    <a:pt x="278239" y="176310"/>
                    <a:pt x="283830" y="159302"/>
                    <a:pt x="283830" y="159302"/>
                  </a:cubicBezTo>
                  <a:cubicBezTo>
                    <a:pt x="283830" y="159302"/>
                    <a:pt x="287530" y="247960"/>
                    <a:pt x="283830" y="259220"/>
                  </a:cubicBezTo>
                  <a:lnTo>
                    <a:pt x="283830" y="259220"/>
                  </a:lnTo>
                  <a:cubicBezTo>
                    <a:pt x="279972" y="270479"/>
                    <a:pt x="251863" y="296856"/>
                    <a:pt x="251863" y="296856"/>
                  </a:cubicBezTo>
                  <a:lnTo>
                    <a:pt x="157378" y="172215"/>
                  </a:lnTo>
                  <a:cubicBezTo>
                    <a:pt x="124970" y="128188"/>
                    <a:pt x="96593" y="81335"/>
                    <a:pt x="72578" y="32221"/>
                  </a:cubicBezTo>
                  <a:cubicBezTo>
                    <a:pt x="70011" y="26048"/>
                    <a:pt x="66507" y="20316"/>
                    <a:pt x="62185" y="15214"/>
                  </a:cubicBezTo>
                  <a:cubicBezTo>
                    <a:pt x="45650" y="-3526"/>
                    <a:pt x="10297" y="-9037"/>
                    <a:pt x="1085" y="25607"/>
                  </a:cubicBezTo>
                  <a:cubicBezTo>
                    <a:pt x="-1183" y="36685"/>
                    <a:pt x="-663" y="48157"/>
                    <a:pt x="2581" y="58991"/>
                  </a:cubicBezTo>
                  <a:cubicBezTo>
                    <a:pt x="41950" y="175365"/>
                    <a:pt x="92184" y="263708"/>
                    <a:pt x="137930" y="354964"/>
                  </a:cubicBezTo>
                  <a:cubicBezTo>
                    <a:pt x="165094" y="409371"/>
                    <a:pt x="155016" y="408742"/>
                    <a:pt x="168559" y="433701"/>
                  </a:cubicBezTo>
                  <a:cubicBezTo>
                    <a:pt x="166984" y="434804"/>
                    <a:pt x="167771" y="436851"/>
                    <a:pt x="166039" y="437874"/>
                  </a:cubicBezTo>
                  <a:cubicBezTo>
                    <a:pt x="159425" y="464330"/>
                    <a:pt x="154780" y="490864"/>
                    <a:pt x="148087" y="517320"/>
                  </a:cubicBezTo>
                  <a:cubicBezTo>
                    <a:pt x="142544" y="484106"/>
                    <a:pt x="132395" y="451828"/>
                    <a:pt x="117931" y="421418"/>
                  </a:cubicBezTo>
                  <a:cubicBezTo>
                    <a:pt x="121749" y="402992"/>
                    <a:pt x="123151" y="384146"/>
                    <a:pt x="122104" y="365357"/>
                  </a:cubicBezTo>
                  <a:cubicBezTo>
                    <a:pt x="120923" y="346372"/>
                    <a:pt x="112458" y="328575"/>
                    <a:pt x="98483" y="315674"/>
                  </a:cubicBezTo>
                  <a:cubicBezTo>
                    <a:pt x="90656" y="309344"/>
                    <a:pt x="81050" y="305601"/>
                    <a:pt x="71003" y="304966"/>
                  </a:cubicBezTo>
                  <a:cubicBezTo>
                    <a:pt x="56051" y="303994"/>
                    <a:pt x="42879" y="314700"/>
                    <a:pt x="40768" y="329532"/>
                  </a:cubicBezTo>
                  <a:cubicBezTo>
                    <a:pt x="39225" y="343910"/>
                    <a:pt x="36595" y="358151"/>
                    <a:pt x="32895" y="372129"/>
                  </a:cubicBezTo>
                  <a:cubicBezTo>
                    <a:pt x="26871" y="390423"/>
                    <a:pt x="19612" y="408285"/>
                    <a:pt x="11163" y="425591"/>
                  </a:cubicBezTo>
                  <a:cubicBezTo>
                    <a:pt x="11163" y="460787"/>
                    <a:pt x="32895" y="455039"/>
                    <a:pt x="48721" y="596293"/>
                  </a:cubicBezTo>
                  <a:cubicBezTo>
                    <a:pt x="61398" y="706210"/>
                    <a:pt x="203124" y="778963"/>
                    <a:pt x="280129" y="858330"/>
                  </a:cubicBezTo>
                  <a:lnTo>
                    <a:pt x="362330" y="1116982"/>
                  </a:lnTo>
                  <a:cubicBezTo>
                    <a:pt x="458296" y="1078030"/>
                    <a:pt x="550221" y="1029797"/>
                    <a:pt x="636808" y="972971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77" name="Graphic 1426">
              <a:extLst>
                <a:ext uri="{FF2B5EF4-FFF2-40B4-BE49-F238E27FC236}">
                  <a16:creationId xmlns:a16="http://schemas.microsoft.com/office/drawing/2014/main" id="{44559B39-C0DC-FD45-A805-1D29A9C516A1}"/>
                </a:ext>
              </a:extLst>
            </p:cNvPr>
            <p:cNvGrpSpPr/>
            <p:nvPr/>
          </p:nvGrpSpPr>
          <p:grpSpPr>
            <a:xfrm>
              <a:off x="380312" y="-993929"/>
              <a:ext cx="562741" cy="775159"/>
              <a:chOff x="380312" y="-993929"/>
              <a:chExt cx="562741" cy="775159"/>
            </a:xfrm>
          </p:grpSpPr>
          <p:sp>
            <p:nvSpPr>
              <p:cNvPr id="2664" name="Freeform: Shape 2663">
                <a:extLst>
                  <a:ext uri="{FF2B5EF4-FFF2-40B4-BE49-F238E27FC236}">
                    <a16:creationId xmlns:a16="http://schemas.microsoft.com/office/drawing/2014/main" id="{E729C2E3-F1AA-D092-8895-48509CBC4B20}"/>
                  </a:ext>
                </a:extLst>
              </p:cNvPr>
              <p:cNvSpPr/>
              <p:nvPr/>
            </p:nvSpPr>
            <p:spPr>
              <a:xfrm>
                <a:off x="449593" y="-432004"/>
                <a:ext cx="2605" cy="5275"/>
              </a:xfrm>
              <a:custGeom>
                <a:avLst/>
                <a:gdLst>
                  <a:gd name="connsiteX0" fmla="*/ -296 w 2605"/>
                  <a:gd name="connsiteY0" fmla="*/ 5625 h 5275"/>
                  <a:gd name="connsiteX1" fmla="*/ 2302 w 2605"/>
                  <a:gd name="connsiteY1" fmla="*/ 349 h 5275"/>
                  <a:gd name="connsiteX2" fmla="*/ -296 w 2605"/>
                  <a:gd name="connsiteY2" fmla="*/ 5625 h 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5" h="5275">
                    <a:moveTo>
                      <a:pt x="-296" y="5625"/>
                    </a:moveTo>
                    <a:cubicBezTo>
                      <a:pt x="649" y="3892"/>
                      <a:pt x="1436" y="2160"/>
                      <a:pt x="2302" y="349"/>
                    </a:cubicBezTo>
                    <a:cubicBezTo>
                      <a:pt x="586" y="1542"/>
                      <a:pt x="-398" y="3536"/>
                      <a:pt x="-296" y="5625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5" name="Freeform: Shape 2664">
                <a:extLst>
                  <a:ext uri="{FF2B5EF4-FFF2-40B4-BE49-F238E27FC236}">
                    <a16:creationId xmlns:a16="http://schemas.microsoft.com/office/drawing/2014/main" id="{034D6C23-7DF0-EAF9-5BDF-D58B8872284C}"/>
                  </a:ext>
                </a:extLst>
              </p:cNvPr>
              <p:cNvSpPr/>
              <p:nvPr/>
            </p:nvSpPr>
            <p:spPr>
              <a:xfrm>
                <a:off x="391819" y="-669928"/>
                <a:ext cx="104116" cy="268260"/>
              </a:xfrm>
              <a:custGeom>
                <a:avLst/>
                <a:gdLst>
                  <a:gd name="connsiteX0" fmla="*/ 80863 w 104116"/>
                  <a:gd name="connsiteY0" fmla="*/ 121584 h 268260"/>
                  <a:gd name="connsiteX1" fmla="*/ 80863 w 104116"/>
                  <a:gd name="connsiteY1" fmla="*/ 63240 h 268260"/>
                  <a:gd name="connsiteX2" fmla="*/ 60786 w 104116"/>
                  <a:gd name="connsiteY2" fmla="*/ 9935 h 268260"/>
                  <a:gd name="connsiteX3" fmla="*/ 3465 w 104116"/>
                  <a:gd name="connsiteY3" fmla="*/ 36942 h 268260"/>
                  <a:gd name="connsiteX4" fmla="*/ 32362 w 104116"/>
                  <a:gd name="connsiteY4" fmla="*/ 47729 h 268260"/>
                  <a:gd name="connsiteX5" fmla="*/ 42865 w 104116"/>
                  <a:gd name="connsiteY5" fmla="*/ 19797 h 268260"/>
                  <a:gd name="connsiteX6" fmla="*/ 42597 w 104116"/>
                  <a:gd name="connsiteY6" fmla="*/ 19226 h 268260"/>
                  <a:gd name="connsiteX7" fmla="*/ 37794 w 104116"/>
                  <a:gd name="connsiteY7" fmla="*/ 133946 h 268260"/>
                  <a:gd name="connsiteX8" fmla="*/ 60077 w 104116"/>
                  <a:gd name="connsiteY8" fmla="*/ 238273 h 268260"/>
                  <a:gd name="connsiteX9" fmla="*/ 72990 w 104116"/>
                  <a:gd name="connsiteY9" fmla="*/ 238273 h 268260"/>
                  <a:gd name="connsiteX10" fmla="*/ 83068 w 104116"/>
                  <a:gd name="connsiteY10" fmla="*/ 256067 h 268260"/>
                  <a:gd name="connsiteX11" fmla="*/ 97792 w 104116"/>
                  <a:gd name="connsiteY11" fmla="*/ 268586 h 268260"/>
                  <a:gd name="connsiteX12" fmla="*/ 97792 w 104116"/>
                  <a:gd name="connsiteY12" fmla="*/ 194731 h 268260"/>
                  <a:gd name="connsiteX13" fmla="*/ 80863 w 104116"/>
                  <a:gd name="connsiteY13" fmla="*/ 121584 h 26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116" h="268260">
                    <a:moveTo>
                      <a:pt x="80863" y="121584"/>
                    </a:moveTo>
                    <a:cubicBezTo>
                      <a:pt x="79289" y="102215"/>
                      <a:pt x="82045" y="82688"/>
                      <a:pt x="80863" y="63240"/>
                    </a:cubicBezTo>
                    <a:cubicBezTo>
                      <a:pt x="79683" y="43792"/>
                      <a:pt x="74958" y="23320"/>
                      <a:pt x="60786" y="9935"/>
                    </a:cubicBezTo>
                    <a:cubicBezTo>
                      <a:pt x="40471" y="-9198"/>
                      <a:pt x="-15196" y="565"/>
                      <a:pt x="3465" y="36942"/>
                    </a:cubicBezTo>
                    <a:cubicBezTo>
                      <a:pt x="9095" y="47198"/>
                      <a:pt x="21386" y="51786"/>
                      <a:pt x="32362" y="47729"/>
                    </a:cubicBezTo>
                    <a:cubicBezTo>
                      <a:pt x="42975" y="42916"/>
                      <a:pt x="47676" y="30411"/>
                      <a:pt x="42865" y="19797"/>
                    </a:cubicBezTo>
                    <a:cubicBezTo>
                      <a:pt x="42778" y="19606"/>
                      <a:pt x="42692" y="19415"/>
                      <a:pt x="42597" y="19226"/>
                    </a:cubicBezTo>
                    <a:cubicBezTo>
                      <a:pt x="65022" y="54741"/>
                      <a:pt x="63108" y="100429"/>
                      <a:pt x="37794" y="133946"/>
                    </a:cubicBezTo>
                    <a:cubicBezTo>
                      <a:pt x="66777" y="160371"/>
                      <a:pt x="75738" y="202312"/>
                      <a:pt x="60077" y="238273"/>
                    </a:cubicBezTo>
                    <a:cubicBezTo>
                      <a:pt x="63959" y="235582"/>
                      <a:pt x="69108" y="235582"/>
                      <a:pt x="72990" y="238273"/>
                    </a:cubicBezTo>
                    <a:cubicBezTo>
                      <a:pt x="77824" y="243237"/>
                      <a:pt x="81296" y="249367"/>
                      <a:pt x="83068" y="256067"/>
                    </a:cubicBezTo>
                    <a:cubicBezTo>
                      <a:pt x="85745" y="262366"/>
                      <a:pt x="90942" y="269059"/>
                      <a:pt x="97792" y="268586"/>
                    </a:cubicBezTo>
                    <a:cubicBezTo>
                      <a:pt x="107319" y="245359"/>
                      <a:pt x="104170" y="218982"/>
                      <a:pt x="97792" y="194731"/>
                    </a:cubicBezTo>
                    <a:cubicBezTo>
                      <a:pt x="91414" y="170480"/>
                      <a:pt x="82832" y="146544"/>
                      <a:pt x="80863" y="121584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6" name="Freeform: Shape 2665">
                <a:extLst>
                  <a:ext uri="{FF2B5EF4-FFF2-40B4-BE49-F238E27FC236}">
                    <a16:creationId xmlns:a16="http://schemas.microsoft.com/office/drawing/2014/main" id="{C3EBB1B1-EE54-46FC-EC96-718B46C0304E}"/>
                  </a:ext>
                </a:extLst>
              </p:cNvPr>
              <p:cNvSpPr/>
              <p:nvPr/>
            </p:nvSpPr>
            <p:spPr>
              <a:xfrm>
                <a:off x="639435" y="-929544"/>
                <a:ext cx="37242" cy="15747"/>
              </a:xfrm>
              <a:custGeom>
                <a:avLst/>
                <a:gdLst>
                  <a:gd name="connsiteX0" fmla="*/ 36940 w 37242"/>
                  <a:gd name="connsiteY0" fmla="*/ 16097 h 15747"/>
                  <a:gd name="connsiteX1" fmla="*/ -303 w 37242"/>
                  <a:gd name="connsiteY1" fmla="*/ 349 h 1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242" h="15747">
                    <a:moveTo>
                      <a:pt x="36940" y="16097"/>
                    </a:moveTo>
                    <a:cubicBezTo>
                      <a:pt x="26105" y="7695"/>
                      <a:pt x="13271" y="2270"/>
                      <a:pt x="-303" y="349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7" name="Freeform: Shape 2666">
                <a:extLst>
                  <a:ext uri="{FF2B5EF4-FFF2-40B4-BE49-F238E27FC236}">
                    <a16:creationId xmlns:a16="http://schemas.microsoft.com/office/drawing/2014/main" id="{8DFCDA22-E7B2-27CA-3A74-C650130CDCD8}"/>
                  </a:ext>
                </a:extLst>
              </p:cNvPr>
              <p:cNvSpPr/>
              <p:nvPr/>
            </p:nvSpPr>
            <p:spPr>
              <a:xfrm>
                <a:off x="676678" y="-914033"/>
                <a:ext cx="94762" cy="335026"/>
              </a:xfrm>
              <a:custGeom>
                <a:avLst/>
                <a:gdLst>
                  <a:gd name="connsiteX0" fmla="*/ 92292 w 94762"/>
                  <a:gd name="connsiteY0" fmla="*/ 246954 h 335026"/>
                  <a:gd name="connsiteX1" fmla="*/ 79458 w 94762"/>
                  <a:gd name="connsiteY1" fmla="*/ 207585 h 335026"/>
                  <a:gd name="connsiteX2" fmla="*/ 72293 w 94762"/>
                  <a:gd name="connsiteY2" fmla="*/ 112156 h 335026"/>
                  <a:gd name="connsiteX3" fmla="*/ 13791 w 94762"/>
                  <a:gd name="connsiteY3" fmla="*/ 6333 h 335026"/>
                  <a:gd name="connsiteX4" fmla="*/ -303 w 94762"/>
                  <a:gd name="connsiteY4" fmla="*/ 349 h 335026"/>
                  <a:gd name="connsiteX5" fmla="*/ 28043 w 94762"/>
                  <a:gd name="connsiteY5" fmla="*/ 41607 h 335026"/>
                  <a:gd name="connsiteX6" fmla="*/ 47255 w 94762"/>
                  <a:gd name="connsiteY6" fmla="*/ 157351 h 335026"/>
                  <a:gd name="connsiteX7" fmla="*/ 79930 w 94762"/>
                  <a:gd name="connsiteY7" fmla="*/ 335375 h 335026"/>
                  <a:gd name="connsiteX8" fmla="*/ 92292 w 94762"/>
                  <a:gd name="connsiteY8" fmla="*/ 246954 h 335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62" h="335026">
                    <a:moveTo>
                      <a:pt x="92292" y="246954"/>
                    </a:moveTo>
                    <a:cubicBezTo>
                      <a:pt x="89300" y="233568"/>
                      <a:pt x="83080" y="221128"/>
                      <a:pt x="79458" y="207585"/>
                    </a:cubicBezTo>
                    <a:cubicBezTo>
                      <a:pt x="70797" y="176799"/>
                      <a:pt x="76230" y="143887"/>
                      <a:pt x="72293" y="112156"/>
                    </a:cubicBezTo>
                    <a:cubicBezTo>
                      <a:pt x="66954" y="70728"/>
                      <a:pt x="46034" y="32890"/>
                      <a:pt x="13791" y="6333"/>
                    </a:cubicBezTo>
                    <a:lnTo>
                      <a:pt x="-303" y="349"/>
                    </a:lnTo>
                    <a:cubicBezTo>
                      <a:pt x="13358" y="10672"/>
                      <a:pt x="23310" y="25150"/>
                      <a:pt x="28043" y="41607"/>
                    </a:cubicBezTo>
                    <a:cubicBezTo>
                      <a:pt x="38987" y="79165"/>
                      <a:pt x="42373" y="118455"/>
                      <a:pt x="47255" y="157351"/>
                    </a:cubicBezTo>
                    <a:cubicBezTo>
                      <a:pt x="54671" y="217278"/>
                      <a:pt x="65585" y="276720"/>
                      <a:pt x="79930" y="335375"/>
                    </a:cubicBezTo>
                    <a:cubicBezTo>
                      <a:pt x="89379" y="306873"/>
                      <a:pt x="98827" y="276480"/>
                      <a:pt x="92292" y="246954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8" name="Freeform: Shape 2667">
                <a:extLst>
                  <a:ext uri="{FF2B5EF4-FFF2-40B4-BE49-F238E27FC236}">
                    <a16:creationId xmlns:a16="http://schemas.microsoft.com/office/drawing/2014/main" id="{D7679F1A-FE9E-4452-1FA3-BDC3B8FCD4E8}"/>
                  </a:ext>
                </a:extLst>
              </p:cNvPr>
              <p:cNvSpPr/>
              <p:nvPr/>
            </p:nvSpPr>
            <p:spPr>
              <a:xfrm>
                <a:off x="584319" y="-879152"/>
                <a:ext cx="52300" cy="78750"/>
              </a:xfrm>
              <a:custGeom>
                <a:avLst/>
                <a:gdLst>
                  <a:gd name="connsiteX0" fmla="*/ 34735 w 52300"/>
                  <a:gd name="connsiteY0" fmla="*/ 72079 h 78750"/>
                  <a:gd name="connsiteX1" fmla="*/ 51349 w 52300"/>
                  <a:gd name="connsiteY1" fmla="*/ 39718 h 78750"/>
                  <a:gd name="connsiteX2" fmla="*/ 50483 w 52300"/>
                  <a:gd name="connsiteY2" fmla="*/ 6491 h 78750"/>
                  <a:gd name="connsiteX3" fmla="*/ 38042 w 52300"/>
                  <a:gd name="connsiteY3" fmla="*/ 14364 h 78750"/>
                  <a:gd name="connsiteX4" fmla="*/ 23318 w 52300"/>
                  <a:gd name="connsiteY4" fmla="*/ 349 h 78750"/>
                  <a:gd name="connsiteX5" fmla="*/ 20484 w 52300"/>
                  <a:gd name="connsiteY5" fmla="*/ 10270 h 78750"/>
                  <a:gd name="connsiteX6" fmla="*/ 19302 w 52300"/>
                  <a:gd name="connsiteY6" fmla="*/ 4916 h 78750"/>
                  <a:gd name="connsiteX7" fmla="*/ 15523 w 52300"/>
                  <a:gd name="connsiteY7" fmla="*/ 9719 h 78750"/>
                  <a:gd name="connsiteX8" fmla="*/ 17885 w 52300"/>
                  <a:gd name="connsiteY8" fmla="*/ 58221 h 78750"/>
                  <a:gd name="connsiteX9" fmla="*/ -303 w 52300"/>
                  <a:gd name="connsiteY9" fmla="*/ 74598 h 78750"/>
                  <a:gd name="connsiteX10" fmla="*/ 34735 w 52300"/>
                  <a:gd name="connsiteY10" fmla="*/ 72079 h 7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300" h="78750">
                    <a:moveTo>
                      <a:pt x="34735" y="72079"/>
                    </a:moveTo>
                    <a:cubicBezTo>
                      <a:pt x="44207" y="63814"/>
                      <a:pt x="50152" y="52233"/>
                      <a:pt x="51349" y="39718"/>
                    </a:cubicBezTo>
                    <a:cubicBezTo>
                      <a:pt x="52443" y="28649"/>
                      <a:pt x="52152" y="17487"/>
                      <a:pt x="50483" y="6491"/>
                    </a:cubicBezTo>
                    <a:cubicBezTo>
                      <a:pt x="48955" y="11905"/>
                      <a:pt x="43593" y="15300"/>
                      <a:pt x="38042" y="14364"/>
                    </a:cubicBezTo>
                    <a:cubicBezTo>
                      <a:pt x="31538" y="11720"/>
                      <a:pt x="26278" y="6713"/>
                      <a:pt x="23318" y="349"/>
                    </a:cubicBezTo>
                    <a:lnTo>
                      <a:pt x="20484" y="10270"/>
                    </a:lnTo>
                    <a:lnTo>
                      <a:pt x="19302" y="4916"/>
                    </a:lnTo>
                    <a:lnTo>
                      <a:pt x="15523" y="9719"/>
                    </a:lnTo>
                    <a:cubicBezTo>
                      <a:pt x="21113" y="25466"/>
                      <a:pt x="26546" y="43812"/>
                      <a:pt x="17885" y="58221"/>
                    </a:cubicBezTo>
                    <a:cubicBezTo>
                      <a:pt x="13082" y="64934"/>
                      <a:pt x="6878" y="70523"/>
                      <a:pt x="-303" y="74598"/>
                    </a:cubicBezTo>
                    <a:cubicBezTo>
                      <a:pt x="10689" y="81425"/>
                      <a:pt x="24830" y="80408"/>
                      <a:pt x="34735" y="72079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9" name="Freeform: Shape 2668">
                <a:extLst>
                  <a:ext uri="{FF2B5EF4-FFF2-40B4-BE49-F238E27FC236}">
                    <a16:creationId xmlns:a16="http://schemas.microsoft.com/office/drawing/2014/main" id="{9827D785-9BF4-5A8A-1A8D-CF6E13BFE3CC}"/>
                  </a:ext>
                </a:extLst>
              </p:cNvPr>
              <p:cNvSpPr/>
              <p:nvPr/>
            </p:nvSpPr>
            <p:spPr>
              <a:xfrm>
                <a:off x="634632" y="-876554"/>
                <a:ext cx="602" cy="3936"/>
              </a:xfrm>
              <a:custGeom>
                <a:avLst/>
                <a:gdLst>
                  <a:gd name="connsiteX0" fmla="*/ -303 w 602"/>
                  <a:gd name="connsiteY0" fmla="*/ 349 h 3936"/>
                  <a:gd name="connsiteX1" fmla="*/ 169 w 602"/>
                  <a:gd name="connsiteY1" fmla="*/ 4286 h 3936"/>
                  <a:gd name="connsiteX2" fmla="*/ -303 w 602"/>
                  <a:gd name="connsiteY2" fmla="*/ 349 h 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2" h="3936">
                    <a:moveTo>
                      <a:pt x="-303" y="349"/>
                    </a:moveTo>
                    <a:lnTo>
                      <a:pt x="169" y="4286"/>
                    </a:lnTo>
                    <a:cubicBezTo>
                      <a:pt x="445" y="2958"/>
                      <a:pt x="279" y="1575"/>
                      <a:pt x="-303" y="349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0" name="Freeform: Shape 2669">
                <a:extLst>
                  <a:ext uri="{FF2B5EF4-FFF2-40B4-BE49-F238E27FC236}">
                    <a16:creationId xmlns:a16="http://schemas.microsoft.com/office/drawing/2014/main" id="{7D4128F1-2579-37E3-D920-0F6116D14CFD}"/>
                  </a:ext>
                </a:extLst>
              </p:cNvPr>
              <p:cNvSpPr/>
              <p:nvPr/>
            </p:nvSpPr>
            <p:spPr>
              <a:xfrm>
                <a:off x="380312" y="-993929"/>
                <a:ext cx="257627" cy="433976"/>
              </a:xfrm>
              <a:custGeom>
                <a:avLst/>
                <a:gdLst>
                  <a:gd name="connsiteX0" fmla="*/ 212838 w 257627"/>
                  <a:gd name="connsiteY0" fmla="*/ 276694 h 433976"/>
                  <a:gd name="connsiteX1" fmla="*/ 127251 w 257627"/>
                  <a:gd name="connsiteY1" fmla="*/ 115441 h 433976"/>
                  <a:gd name="connsiteX2" fmla="*/ 67096 w 257627"/>
                  <a:gd name="connsiteY2" fmla="*/ 27491 h 433976"/>
                  <a:gd name="connsiteX3" fmla="*/ 9854 w 257627"/>
                  <a:gd name="connsiteY3" fmla="*/ 6468 h 433976"/>
                  <a:gd name="connsiteX4" fmla="*/ -303 w 257627"/>
                  <a:gd name="connsiteY4" fmla="*/ 53160 h 433976"/>
                  <a:gd name="connsiteX5" fmla="*/ 19854 w 257627"/>
                  <a:gd name="connsiteY5" fmla="*/ 53632 h 433976"/>
                  <a:gd name="connsiteX6" fmla="*/ 72686 w 257627"/>
                  <a:gd name="connsiteY6" fmla="*/ 206382 h 433976"/>
                  <a:gd name="connsiteX7" fmla="*/ 107724 w 257627"/>
                  <a:gd name="connsiteY7" fmla="*/ 220870 h 433976"/>
                  <a:gd name="connsiteX8" fmla="*/ 257325 w 257627"/>
                  <a:gd name="connsiteY8" fmla="*/ 434326 h 433976"/>
                  <a:gd name="connsiteX9" fmla="*/ 238506 w 257627"/>
                  <a:gd name="connsiteY9" fmla="*/ 334960 h 433976"/>
                  <a:gd name="connsiteX10" fmla="*/ 212838 w 257627"/>
                  <a:gd name="connsiteY10" fmla="*/ 276694 h 433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7627" h="433976">
                    <a:moveTo>
                      <a:pt x="212838" y="276694"/>
                    </a:moveTo>
                    <a:cubicBezTo>
                      <a:pt x="185280" y="222444"/>
                      <a:pt x="157722" y="168194"/>
                      <a:pt x="127251" y="115441"/>
                    </a:cubicBezTo>
                    <a:cubicBezTo>
                      <a:pt x="110251" y="84147"/>
                      <a:pt x="90095" y="54679"/>
                      <a:pt x="67096" y="27491"/>
                    </a:cubicBezTo>
                    <a:cubicBezTo>
                      <a:pt x="56545" y="15759"/>
                      <a:pt x="26467" y="-11877"/>
                      <a:pt x="9854" y="6468"/>
                    </a:cubicBezTo>
                    <a:cubicBezTo>
                      <a:pt x="-1248" y="18436"/>
                      <a:pt x="13318" y="40168"/>
                      <a:pt x="-303" y="53160"/>
                    </a:cubicBezTo>
                    <a:cubicBezTo>
                      <a:pt x="2846" y="53160"/>
                      <a:pt x="18200" y="51664"/>
                      <a:pt x="19854" y="53632"/>
                    </a:cubicBezTo>
                    <a:cubicBezTo>
                      <a:pt x="54608" y="96902"/>
                      <a:pt x="73277" y="150886"/>
                      <a:pt x="72686" y="206382"/>
                    </a:cubicBezTo>
                    <a:cubicBezTo>
                      <a:pt x="83788" y="197642"/>
                      <a:pt x="99063" y="209768"/>
                      <a:pt x="107724" y="220870"/>
                    </a:cubicBezTo>
                    <a:cubicBezTo>
                      <a:pt x="161147" y="289460"/>
                      <a:pt x="211082" y="360703"/>
                      <a:pt x="257325" y="434326"/>
                    </a:cubicBezTo>
                    <a:cubicBezTo>
                      <a:pt x="248348" y="401807"/>
                      <a:pt x="248112" y="367242"/>
                      <a:pt x="238506" y="334960"/>
                    </a:cubicBezTo>
                    <a:cubicBezTo>
                      <a:pt x="231751" y="314793"/>
                      <a:pt x="223161" y="295289"/>
                      <a:pt x="212838" y="276694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1" name="Freeform: Shape 2670">
                <a:extLst>
                  <a:ext uri="{FF2B5EF4-FFF2-40B4-BE49-F238E27FC236}">
                    <a16:creationId xmlns:a16="http://schemas.microsoft.com/office/drawing/2014/main" id="{05E567DC-FDC2-5CA6-F62F-3468295C45F8}"/>
                  </a:ext>
                </a:extLst>
              </p:cNvPr>
              <p:cNvSpPr/>
              <p:nvPr/>
            </p:nvSpPr>
            <p:spPr>
              <a:xfrm>
                <a:off x="759643" y="-875609"/>
                <a:ext cx="179163" cy="654713"/>
              </a:xfrm>
              <a:custGeom>
                <a:avLst/>
                <a:gdLst>
                  <a:gd name="connsiteX0" fmla="*/ 154282 w 179163"/>
                  <a:gd name="connsiteY0" fmla="*/ 290732 h 654713"/>
                  <a:gd name="connsiteX1" fmla="*/ 178690 w 179163"/>
                  <a:gd name="connsiteY1" fmla="*/ 181602 h 654713"/>
                  <a:gd name="connsiteX2" fmla="*/ 153967 w 179163"/>
                  <a:gd name="connsiteY2" fmla="*/ 82944 h 654713"/>
                  <a:gd name="connsiteX3" fmla="*/ 120189 w 179163"/>
                  <a:gd name="connsiteY3" fmla="*/ 47828 h 654713"/>
                  <a:gd name="connsiteX4" fmla="*/ 130189 w 179163"/>
                  <a:gd name="connsiteY4" fmla="*/ 92393 h 654713"/>
                  <a:gd name="connsiteX5" fmla="*/ 161683 w 179163"/>
                  <a:gd name="connsiteY5" fmla="*/ 189003 h 654713"/>
                  <a:gd name="connsiteX6" fmla="*/ 140897 w 179163"/>
                  <a:gd name="connsiteY6" fmla="*/ 264984 h 654713"/>
                  <a:gd name="connsiteX7" fmla="*/ 129795 w 179163"/>
                  <a:gd name="connsiteY7" fmla="*/ 318998 h 654713"/>
                  <a:gd name="connsiteX8" fmla="*/ 125701 w 179163"/>
                  <a:gd name="connsiteY8" fmla="*/ 325061 h 654713"/>
                  <a:gd name="connsiteX9" fmla="*/ 76332 w 179163"/>
                  <a:gd name="connsiteY9" fmla="*/ 357658 h 654713"/>
                  <a:gd name="connsiteX10" fmla="*/ 99166 w 179163"/>
                  <a:gd name="connsiteY10" fmla="*/ 286795 h 654713"/>
                  <a:gd name="connsiteX11" fmla="*/ 97985 w 179163"/>
                  <a:gd name="connsiteY11" fmla="*/ 261126 h 654713"/>
                  <a:gd name="connsiteX12" fmla="*/ 100426 w 179163"/>
                  <a:gd name="connsiteY12" fmla="*/ 250891 h 654713"/>
                  <a:gd name="connsiteX13" fmla="*/ 93733 w 179163"/>
                  <a:gd name="connsiteY13" fmla="*/ 232781 h 654713"/>
                  <a:gd name="connsiteX14" fmla="*/ 89324 w 179163"/>
                  <a:gd name="connsiteY14" fmla="*/ 158847 h 654713"/>
                  <a:gd name="connsiteX15" fmla="*/ 84678 w 179163"/>
                  <a:gd name="connsiteY15" fmla="*/ 67039 h 654713"/>
                  <a:gd name="connsiteX16" fmla="*/ 25547 w 179163"/>
                  <a:gd name="connsiteY16" fmla="*/ 349 h 654713"/>
                  <a:gd name="connsiteX17" fmla="*/ 33420 w 179163"/>
                  <a:gd name="connsiteY17" fmla="*/ 8223 h 654713"/>
                  <a:gd name="connsiteX18" fmla="*/ 23499 w 179163"/>
                  <a:gd name="connsiteY18" fmla="*/ 979 h 654713"/>
                  <a:gd name="connsiteX19" fmla="*/ 41924 w 179163"/>
                  <a:gd name="connsiteY19" fmla="*/ 39324 h 654713"/>
                  <a:gd name="connsiteX20" fmla="*/ 35153 w 179163"/>
                  <a:gd name="connsiteY20" fmla="*/ 49087 h 654713"/>
                  <a:gd name="connsiteX21" fmla="*/ 62947 w 179163"/>
                  <a:gd name="connsiteY21" fmla="*/ 61922 h 654713"/>
                  <a:gd name="connsiteX22" fmla="*/ 65230 w 179163"/>
                  <a:gd name="connsiteY22" fmla="*/ 95857 h 654713"/>
                  <a:gd name="connsiteX23" fmla="*/ 74521 w 179163"/>
                  <a:gd name="connsiteY23" fmla="*/ 286873 h 654713"/>
                  <a:gd name="connsiteX24" fmla="*/ 63183 w 179163"/>
                  <a:gd name="connsiteY24" fmla="*/ 328840 h 654713"/>
                  <a:gd name="connsiteX25" fmla="*/ 23815 w 179163"/>
                  <a:gd name="connsiteY25" fmla="*/ 350178 h 654713"/>
                  <a:gd name="connsiteX26" fmla="*/ 8697 w 179163"/>
                  <a:gd name="connsiteY26" fmla="*/ 308211 h 654713"/>
                  <a:gd name="connsiteX27" fmla="*/ 4524 w 179163"/>
                  <a:gd name="connsiteY27" fmla="*/ 389625 h 654713"/>
                  <a:gd name="connsiteX28" fmla="*/ 22555 w 179163"/>
                  <a:gd name="connsiteY28" fmla="*/ 503322 h 654713"/>
                  <a:gd name="connsiteX29" fmla="*/ 42633 w 179163"/>
                  <a:gd name="connsiteY29" fmla="*/ 408837 h 654713"/>
                  <a:gd name="connsiteX30" fmla="*/ 68301 w 179163"/>
                  <a:gd name="connsiteY30" fmla="*/ 502141 h 654713"/>
                  <a:gd name="connsiteX31" fmla="*/ 73183 w 179163"/>
                  <a:gd name="connsiteY31" fmla="*/ 476708 h 654713"/>
                  <a:gd name="connsiteX32" fmla="*/ 94914 w 179163"/>
                  <a:gd name="connsiteY32" fmla="*/ 466630 h 654713"/>
                  <a:gd name="connsiteX33" fmla="*/ 107827 w 179163"/>
                  <a:gd name="connsiteY33" fmla="*/ 482535 h 654713"/>
                  <a:gd name="connsiteX34" fmla="*/ 123574 w 179163"/>
                  <a:gd name="connsiteY34" fmla="*/ 652922 h 654713"/>
                  <a:gd name="connsiteX35" fmla="*/ 154046 w 179163"/>
                  <a:gd name="connsiteY35" fmla="*/ 641112 h 654713"/>
                  <a:gd name="connsiteX36" fmla="*/ 159793 w 179163"/>
                  <a:gd name="connsiteY36" fmla="*/ 605680 h 654713"/>
                  <a:gd name="connsiteX37" fmla="*/ 154282 w 179163"/>
                  <a:gd name="connsiteY37" fmla="*/ 290732 h 65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9163" h="654713">
                    <a:moveTo>
                      <a:pt x="154282" y="290732"/>
                    </a:moveTo>
                    <a:cubicBezTo>
                      <a:pt x="168297" y="255925"/>
                      <a:pt x="176541" y="219064"/>
                      <a:pt x="178690" y="181602"/>
                    </a:cubicBezTo>
                    <a:cubicBezTo>
                      <a:pt x="180202" y="147013"/>
                      <a:pt x="171612" y="112733"/>
                      <a:pt x="153967" y="82944"/>
                    </a:cubicBezTo>
                    <a:cubicBezTo>
                      <a:pt x="149400" y="75543"/>
                      <a:pt x="130346" y="45387"/>
                      <a:pt x="120189" y="47828"/>
                    </a:cubicBezTo>
                    <a:cubicBezTo>
                      <a:pt x="101685" y="52237"/>
                      <a:pt x="125936" y="84362"/>
                      <a:pt x="130189" y="92393"/>
                    </a:cubicBezTo>
                    <a:cubicBezTo>
                      <a:pt x="145936" y="122707"/>
                      <a:pt x="162549" y="154753"/>
                      <a:pt x="161683" y="189003"/>
                    </a:cubicBezTo>
                    <a:cubicBezTo>
                      <a:pt x="160896" y="215380"/>
                      <a:pt x="149794" y="240182"/>
                      <a:pt x="140897" y="264984"/>
                    </a:cubicBezTo>
                    <a:cubicBezTo>
                      <a:pt x="134164" y="282229"/>
                      <a:pt x="130409" y="300494"/>
                      <a:pt x="129795" y="318998"/>
                    </a:cubicBezTo>
                    <a:cubicBezTo>
                      <a:pt x="128456" y="321045"/>
                      <a:pt x="127197" y="323171"/>
                      <a:pt x="125701" y="325061"/>
                    </a:cubicBezTo>
                    <a:cubicBezTo>
                      <a:pt x="113984" y="341807"/>
                      <a:pt x="96331" y="353462"/>
                      <a:pt x="76332" y="357658"/>
                    </a:cubicBezTo>
                    <a:cubicBezTo>
                      <a:pt x="83994" y="334194"/>
                      <a:pt x="91607" y="310573"/>
                      <a:pt x="99166" y="286795"/>
                    </a:cubicBezTo>
                    <a:cubicBezTo>
                      <a:pt x="101922" y="278449"/>
                      <a:pt x="102867" y="266953"/>
                      <a:pt x="97985" y="261126"/>
                    </a:cubicBezTo>
                    <a:cubicBezTo>
                      <a:pt x="99646" y="257975"/>
                      <a:pt x="100489" y="254454"/>
                      <a:pt x="100426" y="250891"/>
                    </a:cubicBezTo>
                    <a:cubicBezTo>
                      <a:pt x="99418" y="244471"/>
                      <a:pt x="97142" y="238315"/>
                      <a:pt x="93733" y="232781"/>
                    </a:cubicBezTo>
                    <a:cubicBezTo>
                      <a:pt x="83182" y="210105"/>
                      <a:pt x="86726" y="183728"/>
                      <a:pt x="89324" y="158847"/>
                    </a:cubicBezTo>
                    <a:cubicBezTo>
                      <a:pt x="92473" y="128139"/>
                      <a:pt x="93654" y="96566"/>
                      <a:pt x="84678" y="67039"/>
                    </a:cubicBezTo>
                    <a:cubicBezTo>
                      <a:pt x="75702" y="37513"/>
                      <a:pt x="54837" y="10113"/>
                      <a:pt x="25547" y="349"/>
                    </a:cubicBezTo>
                    <a:lnTo>
                      <a:pt x="33420" y="8223"/>
                    </a:lnTo>
                    <a:lnTo>
                      <a:pt x="23499" y="979"/>
                    </a:lnTo>
                    <a:lnTo>
                      <a:pt x="41924" y="39324"/>
                    </a:lnTo>
                    <a:lnTo>
                      <a:pt x="35153" y="49087"/>
                    </a:lnTo>
                    <a:cubicBezTo>
                      <a:pt x="45310" y="43733"/>
                      <a:pt x="58302" y="51450"/>
                      <a:pt x="62947" y="61922"/>
                    </a:cubicBezTo>
                    <a:cubicBezTo>
                      <a:pt x="66592" y="72853"/>
                      <a:pt x="67372" y="84536"/>
                      <a:pt x="65230" y="95857"/>
                    </a:cubicBezTo>
                    <a:cubicBezTo>
                      <a:pt x="59293" y="159648"/>
                      <a:pt x="62427" y="223959"/>
                      <a:pt x="74521" y="286873"/>
                    </a:cubicBezTo>
                    <a:cubicBezTo>
                      <a:pt x="74104" y="301561"/>
                      <a:pt x="70222" y="315942"/>
                      <a:pt x="63183" y="328840"/>
                    </a:cubicBezTo>
                    <a:cubicBezTo>
                      <a:pt x="55357" y="343031"/>
                      <a:pt x="39979" y="351365"/>
                      <a:pt x="23815" y="350178"/>
                    </a:cubicBezTo>
                    <a:cubicBezTo>
                      <a:pt x="27366" y="334440"/>
                      <a:pt x="21468" y="318071"/>
                      <a:pt x="8697" y="308211"/>
                    </a:cubicBezTo>
                    <a:cubicBezTo>
                      <a:pt x="-7051" y="330258"/>
                      <a:pt x="2162" y="364508"/>
                      <a:pt x="4524" y="389625"/>
                    </a:cubicBezTo>
                    <a:cubicBezTo>
                      <a:pt x="8059" y="427875"/>
                      <a:pt x="14083" y="465854"/>
                      <a:pt x="22555" y="503322"/>
                    </a:cubicBezTo>
                    <a:cubicBezTo>
                      <a:pt x="25035" y="471077"/>
                      <a:pt x="31791" y="439305"/>
                      <a:pt x="42633" y="408837"/>
                    </a:cubicBezTo>
                    <a:cubicBezTo>
                      <a:pt x="51192" y="439912"/>
                      <a:pt x="59742" y="471013"/>
                      <a:pt x="68301" y="502141"/>
                    </a:cubicBezTo>
                    <a:cubicBezTo>
                      <a:pt x="67907" y="493398"/>
                      <a:pt x="69577" y="484685"/>
                      <a:pt x="73183" y="476708"/>
                    </a:cubicBezTo>
                    <a:cubicBezTo>
                      <a:pt x="77119" y="468624"/>
                      <a:pt x="86198" y="464415"/>
                      <a:pt x="94914" y="466630"/>
                    </a:cubicBezTo>
                    <a:cubicBezTo>
                      <a:pt x="101150" y="470017"/>
                      <a:pt x="105796" y="475735"/>
                      <a:pt x="107827" y="482535"/>
                    </a:cubicBezTo>
                    <a:cubicBezTo>
                      <a:pt x="130133" y="536445"/>
                      <a:pt x="135621" y="595838"/>
                      <a:pt x="123574" y="652922"/>
                    </a:cubicBezTo>
                    <a:cubicBezTo>
                      <a:pt x="134204" y="658827"/>
                      <a:pt x="148140" y="651741"/>
                      <a:pt x="154046" y="641112"/>
                    </a:cubicBezTo>
                    <a:cubicBezTo>
                      <a:pt x="158967" y="629990"/>
                      <a:pt x="160951" y="617788"/>
                      <a:pt x="159793" y="605680"/>
                    </a:cubicBezTo>
                    <a:cubicBezTo>
                      <a:pt x="157904" y="500697"/>
                      <a:pt x="156069" y="395714"/>
                      <a:pt x="154282" y="290732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2" name="Freeform: Shape 2671">
                <a:extLst>
                  <a:ext uri="{FF2B5EF4-FFF2-40B4-BE49-F238E27FC236}">
                    <a16:creationId xmlns:a16="http://schemas.microsoft.com/office/drawing/2014/main" id="{A72A624C-B6F3-7939-CC29-D4C678C48A7F}"/>
                  </a:ext>
                </a:extLst>
              </p:cNvPr>
              <p:cNvSpPr/>
              <p:nvPr/>
            </p:nvSpPr>
            <p:spPr>
              <a:xfrm>
                <a:off x="646525" y="-558053"/>
                <a:ext cx="71647" cy="185416"/>
              </a:xfrm>
              <a:custGeom>
                <a:avLst/>
                <a:gdLst>
                  <a:gd name="connsiteX0" fmla="*/ 481 w 71647"/>
                  <a:gd name="connsiteY0" fmla="*/ 6324 h 185416"/>
                  <a:gd name="connsiteX1" fmla="*/ 19456 w 71647"/>
                  <a:gd name="connsiteY1" fmla="*/ 58605 h 185416"/>
                  <a:gd name="connsiteX2" fmla="*/ 71344 w 71647"/>
                  <a:gd name="connsiteY2" fmla="*/ 185765 h 185416"/>
                  <a:gd name="connsiteX3" fmla="*/ 31031 w 71647"/>
                  <a:gd name="connsiteY3" fmla="*/ 23016 h 185416"/>
                  <a:gd name="connsiteX4" fmla="*/ 481 w 71647"/>
                  <a:gd name="connsiteY4" fmla="*/ 6324 h 185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647" h="185416">
                    <a:moveTo>
                      <a:pt x="481" y="6324"/>
                    </a:moveTo>
                    <a:cubicBezTo>
                      <a:pt x="-4559" y="15142"/>
                      <a:pt x="16228" y="50259"/>
                      <a:pt x="19456" y="58605"/>
                    </a:cubicBezTo>
                    <a:cubicBezTo>
                      <a:pt x="36881" y="100966"/>
                      <a:pt x="54179" y="143352"/>
                      <a:pt x="71344" y="185765"/>
                    </a:cubicBezTo>
                    <a:cubicBezTo>
                      <a:pt x="65565" y="129901"/>
                      <a:pt x="51990" y="75120"/>
                      <a:pt x="31031" y="23016"/>
                    </a:cubicBezTo>
                    <a:cubicBezTo>
                      <a:pt x="27645" y="14197"/>
                      <a:pt x="10481" y="-11077"/>
                      <a:pt x="481" y="6324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3" name="Freeform: Shape 2672">
                <a:extLst>
                  <a:ext uri="{FF2B5EF4-FFF2-40B4-BE49-F238E27FC236}">
                    <a16:creationId xmlns:a16="http://schemas.microsoft.com/office/drawing/2014/main" id="{21A3D6A2-5B8C-0139-92C6-0A68158E56EE}"/>
                  </a:ext>
                </a:extLst>
              </p:cNvPr>
              <p:cNvSpPr/>
              <p:nvPr/>
            </p:nvSpPr>
            <p:spPr>
              <a:xfrm>
                <a:off x="628648" y="-869467"/>
                <a:ext cx="58580" cy="158497"/>
              </a:xfrm>
              <a:custGeom>
                <a:avLst/>
                <a:gdLst>
                  <a:gd name="connsiteX0" fmla="*/ 45286 w 58580"/>
                  <a:gd name="connsiteY0" fmla="*/ 93180 h 158497"/>
                  <a:gd name="connsiteX1" fmla="*/ 33003 w 58580"/>
                  <a:gd name="connsiteY1" fmla="*/ 101605 h 158497"/>
                  <a:gd name="connsiteX2" fmla="*/ 27491 w 58580"/>
                  <a:gd name="connsiteY2" fmla="*/ 88771 h 158497"/>
                  <a:gd name="connsiteX3" fmla="*/ 28909 w 58580"/>
                  <a:gd name="connsiteY3" fmla="*/ 349 h 158497"/>
                  <a:gd name="connsiteX4" fmla="*/ 6468 w 58580"/>
                  <a:gd name="connsiteY4" fmla="*/ 65228 h 158497"/>
                  <a:gd name="connsiteX5" fmla="*/ -303 w 58580"/>
                  <a:gd name="connsiteY5" fmla="*/ 158847 h 158497"/>
                  <a:gd name="connsiteX6" fmla="*/ 58277 w 58580"/>
                  <a:gd name="connsiteY6" fmla="*/ 87747 h 158497"/>
                  <a:gd name="connsiteX7" fmla="*/ 45286 w 58580"/>
                  <a:gd name="connsiteY7" fmla="*/ 93180 h 158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80" h="158497">
                    <a:moveTo>
                      <a:pt x="45286" y="93180"/>
                    </a:moveTo>
                    <a:cubicBezTo>
                      <a:pt x="42372" y="97668"/>
                      <a:pt x="38121" y="103180"/>
                      <a:pt x="33003" y="101605"/>
                    </a:cubicBezTo>
                    <a:cubicBezTo>
                      <a:pt x="27885" y="100030"/>
                      <a:pt x="27413" y="93731"/>
                      <a:pt x="27491" y="88771"/>
                    </a:cubicBezTo>
                    <a:lnTo>
                      <a:pt x="28909" y="349"/>
                    </a:lnTo>
                    <a:cubicBezTo>
                      <a:pt x="5288" y="17435"/>
                      <a:pt x="8122" y="39718"/>
                      <a:pt x="6468" y="65228"/>
                    </a:cubicBezTo>
                    <a:cubicBezTo>
                      <a:pt x="5523" y="79952"/>
                      <a:pt x="9775" y="150186"/>
                      <a:pt x="-303" y="158847"/>
                    </a:cubicBezTo>
                    <a:cubicBezTo>
                      <a:pt x="23263" y="138786"/>
                      <a:pt x="43097" y="114716"/>
                      <a:pt x="58277" y="87747"/>
                    </a:cubicBezTo>
                    <a:cubicBezTo>
                      <a:pt x="54183" y="84125"/>
                      <a:pt x="48278" y="88692"/>
                      <a:pt x="45286" y="93180"/>
                    </a:cubicBezTo>
                    <a:close/>
                  </a:path>
                </a:pathLst>
              </a:custGeom>
              <a:solidFill>
                <a:srgbClr val="C4B6B3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74" name="Graphic 1426">
                <a:extLst>
                  <a:ext uri="{FF2B5EF4-FFF2-40B4-BE49-F238E27FC236}">
                    <a16:creationId xmlns:a16="http://schemas.microsoft.com/office/drawing/2014/main" id="{8B8904BF-F54F-FC9D-FA47-249BA5563BC9}"/>
                  </a:ext>
                </a:extLst>
              </p:cNvPr>
              <p:cNvGrpSpPr/>
              <p:nvPr/>
            </p:nvGrpSpPr>
            <p:grpSpPr>
              <a:xfrm>
                <a:off x="384406" y="-991444"/>
                <a:ext cx="558647" cy="772674"/>
                <a:chOff x="384406" y="-991444"/>
                <a:chExt cx="558647" cy="772674"/>
              </a:xfrm>
              <a:solidFill>
                <a:srgbClr val="FFFFFF"/>
              </a:solidFill>
            </p:grpSpPr>
            <p:sp>
              <p:nvSpPr>
                <p:cNvPr id="2675" name="Freeform: Shape 2674">
                  <a:extLst>
                    <a:ext uri="{FF2B5EF4-FFF2-40B4-BE49-F238E27FC236}">
                      <a16:creationId xmlns:a16="http://schemas.microsoft.com/office/drawing/2014/main" id="{5176220C-3E54-7C28-FBA8-43DA80E6E96E}"/>
                    </a:ext>
                  </a:extLst>
                </p:cNvPr>
                <p:cNvSpPr/>
                <p:nvPr/>
              </p:nvSpPr>
              <p:spPr>
                <a:xfrm>
                  <a:off x="453604" y="-429485"/>
                  <a:ext cx="2610" cy="5275"/>
                </a:xfrm>
                <a:custGeom>
                  <a:avLst/>
                  <a:gdLst>
                    <a:gd name="connsiteX0" fmla="*/ -291 w 2610"/>
                    <a:gd name="connsiteY0" fmla="*/ 5625 h 5275"/>
                    <a:gd name="connsiteX1" fmla="*/ 2307 w 2610"/>
                    <a:gd name="connsiteY1" fmla="*/ 349 h 5275"/>
                    <a:gd name="connsiteX2" fmla="*/ -291 w 2610"/>
                    <a:gd name="connsiteY2" fmla="*/ 5625 h 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10" h="5275">
                      <a:moveTo>
                        <a:pt x="-291" y="5625"/>
                      </a:moveTo>
                      <a:cubicBezTo>
                        <a:pt x="654" y="3892"/>
                        <a:pt x="1520" y="2160"/>
                        <a:pt x="2307" y="349"/>
                      </a:cubicBezTo>
                      <a:cubicBezTo>
                        <a:pt x="567" y="1521"/>
                        <a:pt x="-425" y="3529"/>
                        <a:pt x="-291" y="562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6" name="Freeform: Shape 2675">
                  <a:extLst>
                    <a:ext uri="{FF2B5EF4-FFF2-40B4-BE49-F238E27FC236}">
                      <a16:creationId xmlns:a16="http://schemas.microsoft.com/office/drawing/2014/main" id="{15E4821F-5B91-44B9-5359-FD6286FFF4C0}"/>
                    </a:ext>
                  </a:extLst>
                </p:cNvPr>
                <p:cNvSpPr/>
                <p:nvPr/>
              </p:nvSpPr>
              <p:spPr>
                <a:xfrm>
                  <a:off x="395909" y="-667093"/>
                  <a:ext cx="104062" cy="267631"/>
                </a:xfrm>
                <a:custGeom>
                  <a:avLst/>
                  <a:gdLst>
                    <a:gd name="connsiteX0" fmla="*/ 80789 w 104062"/>
                    <a:gd name="connsiteY0" fmla="*/ 121584 h 267631"/>
                    <a:gd name="connsiteX1" fmla="*/ 80789 w 104062"/>
                    <a:gd name="connsiteY1" fmla="*/ 63240 h 267631"/>
                    <a:gd name="connsiteX2" fmla="*/ 60711 w 104062"/>
                    <a:gd name="connsiteY2" fmla="*/ 9935 h 267631"/>
                    <a:gd name="connsiteX3" fmla="*/ 3469 w 104062"/>
                    <a:gd name="connsiteY3" fmla="*/ 36942 h 267631"/>
                    <a:gd name="connsiteX4" fmla="*/ 32366 w 104062"/>
                    <a:gd name="connsiteY4" fmla="*/ 47729 h 267631"/>
                    <a:gd name="connsiteX5" fmla="*/ 42775 w 104062"/>
                    <a:gd name="connsiteY5" fmla="*/ 19761 h 267631"/>
                    <a:gd name="connsiteX6" fmla="*/ 42523 w 104062"/>
                    <a:gd name="connsiteY6" fmla="*/ 19226 h 267631"/>
                    <a:gd name="connsiteX7" fmla="*/ 37798 w 104062"/>
                    <a:gd name="connsiteY7" fmla="*/ 133946 h 267631"/>
                    <a:gd name="connsiteX8" fmla="*/ 60002 w 104062"/>
                    <a:gd name="connsiteY8" fmla="*/ 238273 h 267631"/>
                    <a:gd name="connsiteX9" fmla="*/ 72915 w 104062"/>
                    <a:gd name="connsiteY9" fmla="*/ 238273 h 267631"/>
                    <a:gd name="connsiteX10" fmla="*/ 82994 w 104062"/>
                    <a:gd name="connsiteY10" fmla="*/ 255437 h 267631"/>
                    <a:gd name="connsiteX11" fmla="*/ 97797 w 104062"/>
                    <a:gd name="connsiteY11" fmla="*/ 267957 h 267631"/>
                    <a:gd name="connsiteX12" fmla="*/ 97797 w 104062"/>
                    <a:gd name="connsiteY12" fmla="*/ 194180 h 267631"/>
                    <a:gd name="connsiteX13" fmla="*/ 80789 w 104062"/>
                    <a:gd name="connsiteY13" fmla="*/ 121584 h 267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4062" h="267631">
                      <a:moveTo>
                        <a:pt x="80789" y="121584"/>
                      </a:moveTo>
                      <a:cubicBezTo>
                        <a:pt x="79214" y="102215"/>
                        <a:pt x="82049" y="82688"/>
                        <a:pt x="80789" y="63240"/>
                      </a:cubicBezTo>
                      <a:cubicBezTo>
                        <a:pt x="79529" y="43792"/>
                        <a:pt x="74884" y="23320"/>
                        <a:pt x="60711" y="9935"/>
                      </a:cubicBezTo>
                      <a:cubicBezTo>
                        <a:pt x="40397" y="-9198"/>
                        <a:pt x="-15191" y="565"/>
                        <a:pt x="3469" y="36942"/>
                      </a:cubicBezTo>
                      <a:cubicBezTo>
                        <a:pt x="9099" y="47198"/>
                        <a:pt x="21390" y="51786"/>
                        <a:pt x="32366" y="47729"/>
                      </a:cubicBezTo>
                      <a:cubicBezTo>
                        <a:pt x="42964" y="42881"/>
                        <a:pt x="47625" y="30359"/>
                        <a:pt x="42775" y="19761"/>
                      </a:cubicBezTo>
                      <a:cubicBezTo>
                        <a:pt x="42696" y="19582"/>
                        <a:pt x="42609" y="19403"/>
                        <a:pt x="42523" y="19226"/>
                      </a:cubicBezTo>
                      <a:cubicBezTo>
                        <a:pt x="64971" y="54725"/>
                        <a:pt x="63089" y="100413"/>
                        <a:pt x="37798" y="133946"/>
                      </a:cubicBezTo>
                      <a:cubicBezTo>
                        <a:pt x="66735" y="160402"/>
                        <a:pt x="75656" y="202325"/>
                        <a:pt x="60002" y="238273"/>
                      </a:cubicBezTo>
                      <a:cubicBezTo>
                        <a:pt x="63892" y="235604"/>
                        <a:pt x="69026" y="235604"/>
                        <a:pt x="72915" y="238273"/>
                      </a:cubicBezTo>
                      <a:cubicBezTo>
                        <a:pt x="77655" y="243061"/>
                        <a:pt x="81120" y="248964"/>
                        <a:pt x="82994" y="255437"/>
                      </a:cubicBezTo>
                      <a:cubicBezTo>
                        <a:pt x="85671" y="261815"/>
                        <a:pt x="90868" y="268429"/>
                        <a:pt x="97797" y="267957"/>
                      </a:cubicBezTo>
                      <a:cubicBezTo>
                        <a:pt x="107245" y="244808"/>
                        <a:pt x="104095" y="218431"/>
                        <a:pt x="97797" y="194180"/>
                      </a:cubicBezTo>
                      <a:cubicBezTo>
                        <a:pt x="91497" y="169929"/>
                        <a:pt x="82758" y="146229"/>
                        <a:pt x="80789" y="121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7" name="Freeform: Shape 2676">
                  <a:extLst>
                    <a:ext uri="{FF2B5EF4-FFF2-40B4-BE49-F238E27FC236}">
                      <a16:creationId xmlns:a16="http://schemas.microsoft.com/office/drawing/2014/main" id="{95F78340-7C64-AEE2-6415-1D75E73D9A47}"/>
                    </a:ext>
                  </a:extLst>
                </p:cNvPr>
                <p:cNvSpPr/>
                <p:nvPr/>
              </p:nvSpPr>
              <p:spPr>
                <a:xfrm>
                  <a:off x="643451" y="-927024"/>
                  <a:ext cx="37242" cy="15747"/>
                </a:xfrm>
                <a:custGeom>
                  <a:avLst/>
                  <a:gdLst>
                    <a:gd name="connsiteX0" fmla="*/ 36940 w 37242"/>
                    <a:gd name="connsiteY0" fmla="*/ 16097 h 15747"/>
                    <a:gd name="connsiteX1" fmla="*/ -303 w 37242"/>
                    <a:gd name="connsiteY1" fmla="*/ 349 h 15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242" h="15747">
                      <a:moveTo>
                        <a:pt x="36940" y="16097"/>
                      </a:moveTo>
                      <a:cubicBezTo>
                        <a:pt x="26129" y="7660"/>
                        <a:pt x="13279" y="2231"/>
                        <a:pt x="-30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8" name="Freeform: Shape 2677">
                  <a:extLst>
                    <a:ext uri="{FF2B5EF4-FFF2-40B4-BE49-F238E27FC236}">
                      <a16:creationId xmlns:a16="http://schemas.microsoft.com/office/drawing/2014/main" id="{874CA204-290E-32EF-2898-96775F157965}"/>
                    </a:ext>
                  </a:extLst>
                </p:cNvPr>
                <p:cNvSpPr/>
                <p:nvPr/>
              </p:nvSpPr>
              <p:spPr>
                <a:xfrm>
                  <a:off x="680458" y="-911277"/>
                  <a:ext cx="95028" cy="335026"/>
                </a:xfrm>
                <a:custGeom>
                  <a:avLst/>
                  <a:gdLst>
                    <a:gd name="connsiteX0" fmla="*/ 92528 w 95028"/>
                    <a:gd name="connsiteY0" fmla="*/ 246718 h 335026"/>
                    <a:gd name="connsiteX1" fmla="*/ 79694 w 95028"/>
                    <a:gd name="connsiteY1" fmla="*/ 207349 h 335026"/>
                    <a:gd name="connsiteX2" fmla="*/ 72529 w 95028"/>
                    <a:gd name="connsiteY2" fmla="*/ 111920 h 335026"/>
                    <a:gd name="connsiteX3" fmla="*/ 13791 w 95028"/>
                    <a:gd name="connsiteY3" fmla="*/ 6254 h 335026"/>
                    <a:gd name="connsiteX4" fmla="*/ -303 w 95028"/>
                    <a:gd name="connsiteY4" fmla="*/ 349 h 335026"/>
                    <a:gd name="connsiteX5" fmla="*/ 28121 w 95028"/>
                    <a:gd name="connsiteY5" fmla="*/ 41607 h 335026"/>
                    <a:gd name="connsiteX6" fmla="*/ 47254 w 95028"/>
                    <a:gd name="connsiteY6" fmla="*/ 157272 h 335026"/>
                    <a:gd name="connsiteX7" fmla="*/ 80008 w 95028"/>
                    <a:gd name="connsiteY7" fmla="*/ 335375 h 335026"/>
                    <a:gd name="connsiteX8" fmla="*/ 92528 w 95028"/>
                    <a:gd name="connsiteY8" fmla="*/ 246718 h 335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028" h="335026">
                      <a:moveTo>
                        <a:pt x="92528" y="246718"/>
                      </a:moveTo>
                      <a:cubicBezTo>
                        <a:pt x="89536" y="233332"/>
                        <a:pt x="83395" y="220813"/>
                        <a:pt x="79694" y="207349"/>
                      </a:cubicBezTo>
                      <a:cubicBezTo>
                        <a:pt x="71112" y="176563"/>
                        <a:pt x="76466" y="143651"/>
                        <a:pt x="72529" y="111920"/>
                      </a:cubicBezTo>
                      <a:cubicBezTo>
                        <a:pt x="67080" y="70517"/>
                        <a:pt x="46081" y="32738"/>
                        <a:pt x="13791" y="6254"/>
                      </a:cubicBezTo>
                      <a:lnTo>
                        <a:pt x="-303" y="349"/>
                      </a:lnTo>
                      <a:cubicBezTo>
                        <a:pt x="13413" y="10640"/>
                        <a:pt x="23389" y="25127"/>
                        <a:pt x="28121" y="41607"/>
                      </a:cubicBezTo>
                      <a:cubicBezTo>
                        <a:pt x="38987" y="79165"/>
                        <a:pt x="42451" y="118455"/>
                        <a:pt x="47254" y="157272"/>
                      </a:cubicBezTo>
                      <a:cubicBezTo>
                        <a:pt x="54742" y="217220"/>
                        <a:pt x="65671" y="276687"/>
                        <a:pt x="80008" y="335375"/>
                      </a:cubicBezTo>
                      <a:cubicBezTo>
                        <a:pt x="89615" y="306636"/>
                        <a:pt x="99142" y="276165"/>
                        <a:pt x="92528" y="2467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9" name="Freeform: Shape 2678">
                  <a:extLst>
                    <a:ext uri="{FF2B5EF4-FFF2-40B4-BE49-F238E27FC236}">
                      <a16:creationId xmlns:a16="http://schemas.microsoft.com/office/drawing/2014/main" id="{FD51D27D-45DF-75EA-C3F1-2CB8A784DB1D}"/>
                    </a:ext>
                  </a:extLst>
                </p:cNvPr>
                <p:cNvSpPr/>
                <p:nvPr/>
              </p:nvSpPr>
              <p:spPr>
                <a:xfrm>
                  <a:off x="588650" y="-876554"/>
                  <a:ext cx="52322" cy="78646"/>
                </a:xfrm>
                <a:custGeom>
                  <a:avLst/>
                  <a:gdLst>
                    <a:gd name="connsiteX0" fmla="*/ 34735 w 52322"/>
                    <a:gd name="connsiteY0" fmla="*/ 71921 h 78646"/>
                    <a:gd name="connsiteX1" fmla="*/ 51349 w 52322"/>
                    <a:gd name="connsiteY1" fmla="*/ 39639 h 78646"/>
                    <a:gd name="connsiteX2" fmla="*/ 50483 w 52322"/>
                    <a:gd name="connsiteY2" fmla="*/ 6412 h 78646"/>
                    <a:gd name="connsiteX3" fmla="*/ 38121 w 52322"/>
                    <a:gd name="connsiteY3" fmla="*/ 13813 h 78646"/>
                    <a:gd name="connsiteX4" fmla="*/ 22925 w 52322"/>
                    <a:gd name="connsiteY4" fmla="*/ 349 h 78646"/>
                    <a:gd name="connsiteX5" fmla="*/ 20011 w 52322"/>
                    <a:gd name="connsiteY5" fmla="*/ 10270 h 78646"/>
                    <a:gd name="connsiteX6" fmla="*/ 18830 w 52322"/>
                    <a:gd name="connsiteY6" fmla="*/ 4916 h 78646"/>
                    <a:gd name="connsiteX7" fmla="*/ 15130 w 52322"/>
                    <a:gd name="connsiteY7" fmla="*/ 9640 h 78646"/>
                    <a:gd name="connsiteX8" fmla="*/ 17492 w 52322"/>
                    <a:gd name="connsiteY8" fmla="*/ 58221 h 78646"/>
                    <a:gd name="connsiteX9" fmla="*/ -303 w 52322"/>
                    <a:gd name="connsiteY9" fmla="*/ 74598 h 78646"/>
                    <a:gd name="connsiteX10" fmla="*/ 34735 w 52322"/>
                    <a:gd name="connsiteY10" fmla="*/ 71921 h 78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322" h="78646">
                      <a:moveTo>
                        <a:pt x="34735" y="71921"/>
                      </a:moveTo>
                      <a:cubicBezTo>
                        <a:pt x="44207" y="63686"/>
                        <a:pt x="50152" y="52131"/>
                        <a:pt x="51349" y="39639"/>
                      </a:cubicBezTo>
                      <a:cubicBezTo>
                        <a:pt x="52475" y="28572"/>
                        <a:pt x="52183" y="17405"/>
                        <a:pt x="50483" y="6412"/>
                      </a:cubicBezTo>
                      <a:cubicBezTo>
                        <a:pt x="48853" y="11672"/>
                        <a:pt x="43530" y="14863"/>
                        <a:pt x="38121" y="13813"/>
                      </a:cubicBezTo>
                      <a:cubicBezTo>
                        <a:pt x="31531" y="11416"/>
                        <a:pt x="26098" y="6602"/>
                        <a:pt x="22925" y="349"/>
                      </a:cubicBezTo>
                      <a:cubicBezTo>
                        <a:pt x="21901" y="3656"/>
                        <a:pt x="20956" y="6963"/>
                        <a:pt x="20011" y="10270"/>
                      </a:cubicBezTo>
                      <a:lnTo>
                        <a:pt x="18830" y="4916"/>
                      </a:lnTo>
                      <a:lnTo>
                        <a:pt x="15130" y="9640"/>
                      </a:lnTo>
                      <a:cubicBezTo>
                        <a:pt x="20720" y="25388"/>
                        <a:pt x="26074" y="43812"/>
                        <a:pt x="17492" y="58221"/>
                      </a:cubicBezTo>
                      <a:cubicBezTo>
                        <a:pt x="12775" y="64866"/>
                        <a:pt x="6712" y="70446"/>
                        <a:pt x="-303" y="74598"/>
                      </a:cubicBezTo>
                      <a:cubicBezTo>
                        <a:pt x="10736" y="81330"/>
                        <a:pt x="24846" y="80252"/>
                        <a:pt x="34735" y="719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0" name="Freeform: Shape 2679">
                  <a:extLst>
                    <a:ext uri="{FF2B5EF4-FFF2-40B4-BE49-F238E27FC236}">
                      <a16:creationId xmlns:a16="http://schemas.microsoft.com/office/drawing/2014/main" id="{ADDA7446-87A2-F2EF-7B6A-F2913A070A4B}"/>
                    </a:ext>
                  </a:extLst>
                </p:cNvPr>
                <p:cNvSpPr/>
                <p:nvPr/>
              </p:nvSpPr>
              <p:spPr>
                <a:xfrm>
                  <a:off x="638648" y="-874428"/>
                  <a:ext cx="628" cy="3936"/>
                </a:xfrm>
                <a:custGeom>
                  <a:avLst/>
                  <a:gdLst>
                    <a:gd name="connsiteX0" fmla="*/ -303 w 628"/>
                    <a:gd name="connsiteY0" fmla="*/ 349 h 3936"/>
                    <a:gd name="connsiteX1" fmla="*/ 169 w 628"/>
                    <a:gd name="connsiteY1" fmla="*/ 4286 h 3936"/>
                    <a:gd name="connsiteX2" fmla="*/ -303 w 628"/>
                    <a:gd name="connsiteY2" fmla="*/ 349 h 3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28" h="3936">
                      <a:moveTo>
                        <a:pt x="-303" y="349"/>
                      </a:moveTo>
                      <a:lnTo>
                        <a:pt x="169" y="4286"/>
                      </a:lnTo>
                      <a:cubicBezTo>
                        <a:pt x="484" y="2959"/>
                        <a:pt x="319" y="1564"/>
                        <a:pt x="-30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1" name="Freeform: Shape 2680">
                  <a:extLst>
                    <a:ext uri="{FF2B5EF4-FFF2-40B4-BE49-F238E27FC236}">
                      <a16:creationId xmlns:a16="http://schemas.microsoft.com/office/drawing/2014/main" id="{734CD2BA-17AB-A7B0-FFCC-91451B9F494D}"/>
                    </a:ext>
                  </a:extLst>
                </p:cNvPr>
                <p:cNvSpPr/>
                <p:nvPr/>
              </p:nvSpPr>
              <p:spPr>
                <a:xfrm>
                  <a:off x="384406" y="-991444"/>
                  <a:ext cx="257549" cy="433932"/>
                </a:xfrm>
                <a:custGeom>
                  <a:avLst/>
                  <a:gdLst>
                    <a:gd name="connsiteX0" fmla="*/ 212838 w 257549"/>
                    <a:gd name="connsiteY0" fmla="*/ 276650 h 433932"/>
                    <a:gd name="connsiteX1" fmla="*/ 127251 w 257549"/>
                    <a:gd name="connsiteY1" fmla="*/ 115476 h 433932"/>
                    <a:gd name="connsiteX2" fmla="*/ 67017 w 257549"/>
                    <a:gd name="connsiteY2" fmla="*/ 27526 h 433932"/>
                    <a:gd name="connsiteX3" fmla="*/ 9776 w 257549"/>
                    <a:gd name="connsiteY3" fmla="*/ 6425 h 433932"/>
                    <a:gd name="connsiteX4" fmla="*/ -303 w 257549"/>
                    <a:gd name="connsiteY4" fmla="*/ 53195 h 433932"/>
                    <a:gd name="connsiteX5" fmla="*/ 19775 w 257549"/>
                    <a:gd name="connsiteY5" fmla="*/ 53667 h 433932"/>
                    <a:gd name="connsiteX6" fmla="*/ 72686 w 257549"/>
                    <a:gd name="connsiteY6" fmla="*/ 206417 h 433932"/>
                    <a:gd name="connsiteX7" fmla="*/ 107646 w 257549"/>
                    <a:gd name="connsiteY7" fmla="*/ 220905 h 433932"/>
                    <a:gd name="connsiteX8" fmla="*/ 257246 w 257549"/>
                    <a:gd name="connsiteY8" fmla="*/ 434282 h 433932"/>
                    <a:gd name="connsiteX9" fmla="*/ 238428 w 257549"/>
                    <a:gd name="connsiteY9" fmla="*/ 334995 h 433932"/>
                    <a:gd name="connsiteX10" fmla="*/ 212838 w 257549"/>
                    <a:gd name="connsiteY10" fmla="*/ 276650 h 43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7549" h="433932">
                      <a:moveTo>
                        <a:pt x="212838" y="276650"/>
                      </a:moveTo>
                      <a:cubicBezTo>
                        <a:pt x="185202" y="222479"/>
                        <a:pt x="157722" y="168151"/>
                        <a:pt x="127251" y="115476"/>
                      </a:cubicBezTo>
                      <a:cubicBezTo>
                        <a:pt x="110228" y="84181"/>
                        <a:pt x="90040" y="54714"/>
                        <a:pt x="67017" y="27526"/>
                      </a:cubicBezTo>
                      <a:cubicBezTo>
                        <a:pt x="56545" y="15794"/>
                        <a:pt x="26389" y="-11842"/>
                        <a:pt x="9776" y="6425"/>
                      </a:cubicBezTo>
                      <a:cubicBezTo>
                        <a:pt x="-1248" y="18471"/>
                        <a:pt x="13319" y="40203"/>
                        <a:pt x="-303" y="53195"/>
                      </a:cubicBezTo>
                      <a:cubicBezTo>
                        <a:pt x="2768" y="53195"/>
                        <a:pt x="18201" y="51699"/>
                        <a:pt x="19775" y="53667"/>
                      </a:cubicBezTo>
                      <a:cubicBezTo>
                        <a:pt x="54553" y="96930"/>
                        <a:pt x="73254" y="150913"/>
                        <a:pt x="72686" y="206417"/>
                      </a:cubicBezTo>
                      <a:cubicBezTo>
                        <a:pt x="83788" y="197677"/>
                        <a:pt x="98984" y="209803"/>
                        <a:pt x="107646" y="220905"/>
                      </a:cubicBezTo>
                      <a:cubicBezTo>
                        <a:pt x="161077" y="289462"/>
                        <a:pt x="211012" y="360679"/>
                        <a:pt x="257246" y="434282"/>
                      </a:cubicBezTo>
                      <a:cubicBezTo>
                        <a:pt x="248270" y="401764"/>
                        <a:pt x="248112" y="367277"/>
                        <a:pt x="238428" y="334995"/>
                      </a:cubicBezTo>
                      <a:cubicBezTo>
                        <a:pt x="231664" y="314817"/>
                        <a:pt x="223106" y="295291"/>
                        <a:pt x="212838" y="2766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2" name="Freeform: Shape 2681">
                  <a:extLst>
                    <a:ext uri="{FF2B5EF4-FFF2-40B4-BE49-F238E27FC236}">
                      <a16:creationId xmlns:a16="http://schemas.microsoft.com/office/drawing/2014/main" id="{F5E80D22-6C1E-EECF-4EF9-0E18E6687DEA}"/>
                    </a:ext>
                  </a:extLst>
                </p:cNvPr>
                <p:cNvSpPr/>
                <p:nvPr/>
              </p:nvSpPr>
              <p:spPr>
                <a:xfrm>
                  <a:off x="763508" y="-873168"/>
                  <a:ext cx="179545" cy="654398"/>
                </a:xfrm>
                <a:custGeom>
                  <a:avLst/>
                  <a:gdLst>
                    <a:gd name="connsiteX0" fmla="*/ 154432 w 179545"/>
                    <a:gd name="connsiteY0" fmla="*/ 290574 h 654398"/>
                    <a:gd name="connsiteX1" fmla="*/ 179077 w 179545"/>
                    <a:gd name="connsiteY1" fmla="*/ 181602 h 654398"/>
                    <a:gd name="connsiteX2" fmla="*/ 154432 w 179545"/>
                    <a:gd name="connsiteY2" fmla="*/ 83023 h 654398"/>
                    <a:gd name="connsiteX3" fmla="*/ 120576 w 179545"/>
                    <a:gd name="connsiteY3" fmla="*/ 47906 h 654398"/>
                    <a:gd name="connsiteX4" fmla="*/ 130575 w 179545"/>
                    <a:gd name="connsiteY4" fmla="*/ 92472 h 654398"/>
                    <a:gd name="connsiteX5" fmla="*/ 162070 w 179545"/>
                    <a:gd name="connsiteY5" fmla="*/ 189082 h 654398"/>
                    <a:gd name="connsiteX6" fmla="*/ 141362 w 179545"/>
                    <a:gd name="connsiteY6" fmla="*/ 265063 h 654398"/>
                    <a:gd name="connsiteX7" fmla="*/ 130261 w 179545"/>
                    <a:gd name="connsiteY7" fmla="*/ 319077 h 654398"/>
                    <a:gd name="connsiteX8" fmla="*/ 126166 w 179545"/>
                    <a:gd name="connsiteY8" fmla="*/ 325140 h 654398"/>
                    <a:gd name="connsiteX9" fmla="*/ 76719 w 179545"/>
                    <a:gd name="connsiteY9" fmla="*/ 357737 h 654398"/>
                    <a:gd name="connsiteX10" fmla="*/ 99474 w 179545"/>
                    <a:gd name="connsiteY10" fmla="*/ 286873 h 654398"/>
                    <a:gd name="connsiteX11" fmla="*/ 98372 w 179545"/>
                    <a:gd name="connsiteY11" fmla="*/ 261205 h 654398"/>
                    <a:gd name="connsiteX12" fmla="*/ 100734 w 179545"/>
                    <a:gd name="connsiteY12" fmla="*/ 250969 h 654398"/>
                    <a:gd name="connsiteX13" fmla="*/ 94041 w 179545"/>
                    <a:gd name="connsiteY13" fmla="*/ 232860 h 654398"/>
                    <a:gd name="connsiteX14" fmla="*/ 89632 w 179545"/>
                    <a:gd name="connsiteY14" fmla="*/ 158926 h 654398"/>
                    <a:gd name="connsiteX15" fmla="*/ 84987 w 179545"/>
                    <a:gd name="connsiteY15" fmla="*/ 67039 h 654398"/>
                    <a:gd name="connsiteX16" fmla="*/ 25934 w 179545"/>
                    <a:gd name="connsiteY16" fmla="*/ 349 h 654398"/>
                    <a:gd name="connsiteX17" fmla="*/ 33414 w 179545"/>
                    <a:gd name="connsiteY17" fmla="*/ 8223 h 654398"/>
                    <a:gd name="connsiteX18" fmla="*/ 23493 w 179545"/>
                    <a:gd name="connsiteY18" fmla="*/ 1058 h 654398"/>
                    <a:gd name="connsiteX19" fmla="*/ 41917 w 179545"/>
                    <a:gd name="connsiteY19" fmla="*/ 39403 h 654398"/>
                    <a:gd name="connsiteX20" fmla="*/ 35146 w 179545"/>
                    <a:gd name="connsiteY20" fmla="*/ 49166 h 654398"/>
                    <a:gd name="connsiteX21" fmla="*/ 62940 w 179545"/>
                    <a:gd name="connsiteY21" fmla="*/ 62000 h 654398"/>
                    <a:gd name="connsiteX22" fmla="*/ 65302 w 179545"/>
                    <a:gd name="connsiteY22" fmla="*/ 95936 h 654398"/>
                    <a:gd name="connsiteX23" fmla="*/ 74593 w 179545"/>
                    <a:gd name="connsiteY23" fmla="*/ 286873 h 654398"/>
                    <a:gd name="connsiteX24" fmla="*/ 63255 w 179545"/>
                    <a:gd name="connsiteY24" fmla="*/ 328919 h 654398"/>
                    <a:gd name="connsiteX25" fmla="*/ 23887 w 179545"/>
                    <a:gd name="connsiteY25" fmla="*/ 350257 h 654398"/>
                    <a:gd name="connsiteX26" fmla="*/ 8690 w 179545"/>
                    <a:gd name="connsiteY26" fmla="*/ 308290 h 654398"/>
                    <a:gd name="connsiteX27" fmla="*/ 4596 w 179545"/>
                    <a:gd name="connsiteY27" fmla="*/ 389704 h 654398"/>
                    <a:gd name="connsiteX28" fmla="*/ 22863 w 179545"/>
                    <a:gd name="connsiteY28" fmla="*/ 502770 h 654398"/>
                    <a:gd name="connsiteX29" fmla="*/ 42941 w 179545"/>
                    <a:gd name="connsiteY29" fmla="*/ 408286 h 654398"/>
                    <a:gd name="connsiteX30" fmla="*/ 68609 w 179545"/>
                    <a:gd name="connsiteY30" fmla="*/ 501589 h 654398"/>
                    <a:gd name="connsiteX31" fmla="*/ 73491 w 179545"/>
                    <a:gd name="connsiteY31" fmla="*/ 476157 h 654398"/>
                    <a:gd name="connsiteX32" fmla="*/ 95222 w 179545"/>
                    <a:gd name="connsiteY32" fmla="*/ 466079 h 654398"/>
                    <a:gd name="connsiteX33" fmla="*/ 108214 w 179545"/>
                    <a:gd name="connsiteY33" fmla="*/ 482299 h 654398"/>
                    <a:gd name="connsiteX34" fmla="*/ 123961 w 179545"/>
                    <a:gd name="connsiteY34" fmla="*/ 652607 h 654398"/>
                    <a:gd name="connsiteX35" fmla="*/ 154354 w 179545"/>
                    <a:gd name="connsiteY35" fmla="*/ 640797 h 654398"/>
                    <a:gd name="connsiteX36" fmla="*/ 159944 w 179545"/>
                    <a:gd name="connsiteY36" fmla="*/ 605444 h 654398"/>
                    <a:gd name="connsiteX37" fmla="*/ 154432 w 179545"/>
                    <a:gd name="connsiteY37" fmla="*/ 290574 h 654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179545" h="654398">
                      <a:moveTo>
                        <a:pt x="154432" y="290574"/>
                      </a:moveTo>
                      <a:cubicBezTo>
                        <a:pt x="168597" y="255856"/>
                        <a:pt x="176920" y="219036"/>
                        <a:pt x="179077" y="181602"/>
                      </a:cubicBezTo>
                      <a:cubicBezTo>
                        <a:pt x="180565" y="147051"/>
                        <a:pt x="172007" y="112808"/>
                        <a:pt x="154432" y="83023"/>
                      </a:cubicBezTo>
                      <a:cubicBezTo>
                        <a:pt x="149866" y="75622"/>
                        <a:pt x="130811" y="45466"/>
                        <a:pt x="120576" y="47906"/>
                      </a:cubicBezTo>
                      <a:cubicBezTo>
                        <a:pt x="102073" y="52316"/>
                        <a:pt x="126324" y="84440"/>
                        <a:pt x="130575" y="92472"/>
                      </a:cubicBezTo>
                      <a:cubicBezTo>
                        <a:pt x="146323" y="122785"/>
                        <a:pt x="162936" y="154831"/>
                        <a:pt x="162070" y="189082"/>
                      </a:cubicBezTo>
                      <a:cubicBezTo>
                        <a:pt x="161283" y="215459"/>
                        <a:pt x="150181" y="240182"/>
                        <a:pt x="141362" y="265063"/>
                      </a:cubicBezTo>
                      <a:cubicBezTo>
                        <a:pt x="134543" y="282284"/>
                        <a:pt x="130788" y="300563"/>
                        <a:pt x="130261" y="319077"/>
                      </a:cubicBezTo>
                      <a:cubicBezTo>
                        <a:pt x="128843" y="321124"/>
                        <a:pt x="127662" y="323171"/>
                        <a:pt x="126166" y="325140"/>
                      </a:cubicBezTo>
                      <a:cubicBezTo>
                        <a:pt x="114379" y="341845"/>
                        <a:pt x="96718" y="353486"/>
                        <a:pt x="76719" y="357737"/>
                      </a:cubicBezTo>
                      <a:cubicBezTo>
                        <a:pt x="84593" y="334116"/>
                        <a:pt x="91915" y="310495"/>
                        <a:pt x="99474" y="286873"/>
                      </a:cubicBezTo>
                      <a:cubicBezTo>
                        <a:pt x="102230" y="278527"/>
                        <a:pt x="103175" y="267032"/>
                        <a:pt x="98372" y="261205"/>
                      </a:cubicBezTo>
                      <a:cubicBezTo>
                        <a:pt x="100009" y="258048"/>
                        <a:pt x="100828" y="254526"/>
                        <a:pt x="100734" y="250969"/>
                      </a:cubicBezTo>
                      <a:cubicBezTo>
                        <a:pt x="99734" y="244546"/>
                        <a:pt x="97459" y="238388"/>
                        <a:pt x="94041" y="232860"/>
                      </a:cubicBezTo>
                      <a:cubicBezTo>
                        <a:pt x="83491" y="210183"/>
                        <a:pt x="87112" y="183807"/>
                        <a:pt x="89632" y="158926"/>
                      </a:cubicBezTo>
                      <a:cubicBezTo>
                        <a:pt x="92782" y="128218"/>
                        <a:pt x="94041" y="96566"/>
                        <a:pt x="84987" y="67039"/>
                      </a:cubicBezTo>
                      <a:cubicBezTo>
                        <a:pt x="75932" y="37513"/>
                        <a:pt x="55145" y="10191"/>
                        <a:pt x="25934" y="349"/>
                      </a:cubicBezTo>
                      <a:cubicBezTo>
                        <a:pt x="28375" y="3105"/>
                        <a:pt x="30894" y="5782"/>
                        <a:pt x="33414" y="8223"/>
                      </a:cubicBezTo>
                      <a:lnTo>
                        <a:pt x="23493" y="1058"/>
                      </a:lnTo>
                      <a:lnTo>
                        <a:pt x="41917" y="39403"/>
                      </a:lnTo>
                      <a:lnTo>
                        <a:pt x="35146" y="49166"/>
                      </a:lnTo>
                      <a:cubicBezTo>
                        <a:pt x="45303" y="43812"/>
                        <a:pt x="58295" y="51528"/>
                        <a:pt x="62940" y="62000"/>
                      </a:cubicBezTo>
                      <a:cubicBezTo>
                        <a:pt x="66609" y="72926"/>
                        <a:pt x="67420" y="84608"/>
                        <a:pt x="65302" y="95936"/>
                      </a:cubicBezTo>
                      <a:cubicBezTo>
                        <a:pt x="59365" y="159701"/>
                        <a:pt x="62499" y="223985"/>
                        <a:pt x="74593" y="286873"/>
                      </a:cubicBezTo>
                      <a:cubicBezTo>
                        <a:pt x="74136" y="301580"/>
                        <a:pt x="70255" y="315978"/>
                        <a:pt x="63255" y="328919"/>
                      </a:cubicBezTo>
                      <a:cubicBezTo>
                        <a:pt x="55366" y="343052"/>
                        <a:pt x="40035" y="351364"/>
                        <a:pt x="23887" y="350257"/>
                      </a:cubicBezTo>
                      <a:cubicBezTo>
                        <a:pt x="27438" y="334501"/>
                        <a:pt x="21509" y="318119"/>
                        <a:pt x="8690" y="308290"/>
                      </a:cubicBezTo>
                      <a:cubicBezTo>
                        <a:pt x="-7057" y="330336"/>
                        <a:pt x="2155" y="364587"/>
                        <a:pt x="4596" y="389704"/>
                      </a:cubicBezTo>
                      <a:cubicBezTo>
                        <a:pt x="8242" y="427747"/>
                        <a:pt x="14336" y="465515"/>
                        <a:pt x="22863" y="502770"/>
                      </a:cubicBezTo>
                      <a:cubicBezTo>
                        <a:pt x="25343" y="470526"/>
                        <a:pt x="32099" y="438754"/>
                        <a:pt x="42941" y="408286"/>
                      </a:cubicBezTo>
                      <a:cubicBezTo>
                        <a:pt x="51499" y="439361"/>
                        <a:pt x="60050" y="470462"/>
                        <a:pt x="68609" y="501589"/>
                      </a:cubicBezTo>
                      <a:cubicBezTo>
                        <a:pt x="68255" y="492849"/>
                        <a:pt x="69924" y="484144"/>
                        <a:pt x="73491" y="476157"/>
                      </a:cubicBezTo>
                      <a:cubicBezTo>
                        <a:pt x="77428" y="468073"/>
                        <a:pt x="86506" y="463864"/>
                        <a:pt x="95222" y="466079"/>
                      </a:cubicBezTo>
                      <a:cubicBezTo>
                        <a:pt x="101600" y="469473"/>
                        <a:pt x="106293" y="475338"/>
                        <a:pt x="108214" y="482299"/>
                      </a:cubicBezTo>
                      <a:cubicBezTo>
                        <a:pt x="130465" y="536194"/>
                        <a:pt x="135953" y="595546"/>
                        <a:pt x="123961" y="652607"/>
                      </a:cubicBezTo>
                      <a:cubicBezTo>
                        <a:pt x="134512" y="658512"/>
                        <a:pt x="148527" y="651426"/>
                        <a:pt x="154354" y="640797"/>
                      </a:cubicBezTo>
                      <a:cubicBezTo>
                        <a:pt x="159299" y="629710"/>
                        <a:pt x="161228" y="617515"/>
                        <a:pt x="159944" y="605444"/>
                      </a:cubicBezTo>
                      <a:cubicBezTo>
                        <a:pt x="158157" y="500619"/>
                        <a:pt x="156323" y="395662"/>
                        <a:pt x="154432" y="2905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3" name="Freeform: Shape 2682">
                  <a:extLst>
                    <a:ext uri="{FF2B5EF4-FFF2-40B4-BE49-F238E27FC236}">
                      <a16:creationId xmlns:a16="http://schemas.microsoft.com/office/drawing/2014/main" id="{A0FB3BFE-6BED-1D7A-3AA6-DBB550FBF60E}"/>
                    </a:ext>
                  </a:extLst>
                </p:cNvPr>
                <p:cNvSpPr/>
                <p:nvPr/>
              </p:nvSpPr>
              <p:spPr>
                <a:xfrm>
                  <a:off x="650541" y="-555611"/>
                  <a:ext cx="71883" cy="185415"/>
                </a:xfrm>
                <a:custGeom>
                  <a:avLst/>
                  <a:gdLst>
                    <a:gd name="connsiteX0" fmla="*/ 481 w 71883"/>
                    <a:gd name="connsiteY0" fmla="*/ 6402 h 185415"/>
                    <a:gd name="connsiteX1" fmla="*/ 19456 w 71883"/>
                    <a:gd name="connsiteY1" fmla="*/ 58683 h 185415"/>
                    <a:gd name="connsiteX2" fmla="*/ 71580 w 71883"/>
                    <a:gd name="connsiteY2" fmla="*/ 185765 h 185415"/>
                    <a:gd name="connsiteX3" fmla="*/ 31188 w 71883"/>
                    <a:gd name="connsiteY3" fmla="*/ 23015 h 185415"/>
                    <a:gd name="connsiteX4" fmla="*/ 481 w 71883"/>
                    <a:gd name="connsiteY4" fmla="*/ 6402 h 185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83" h="185415">
                      <a:moveTo>
                        <a:pt x="481" y="6402"/>
                      </a:moveTo>
                      <a:cubicBezTo>
                        <a:pt x="-4559" y="15220"/>
                        <a:pt x="16228" y="50337"/>
                        <a:pt x="19456" y="58683"/>
                      </a:cubicBezTo>
                      <a:lnTo>
                        <a:pt x="71580" y="185765"/>
                      </a:lnTo>
                      <a:cubicBezTo>
                        <a:pt x="65809" y="129890"/>
                        <a:pt x="52211" y="75105"/>
                        <a:pt x="31188" y="23015"/>
                      </a:cubicBezTo>
                      <a:cubicBezTo>
                        <a:pt x="27960" y="14197"/>
                        <a:pt x="10481" y="-11157"/>
                        <a:pt x="481" y="64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4" name="Freeform: Shape 2683">
                  <a:extLst>
                    <a:ext uri="{FF2B5EF4-FFF2-40B4-BE49-F238E27FC236}">
                      <a16:creationId xmlns:a16="http://schemas.microsoft.com/office/drawing/2014/main" id="{02DB1438-1537-4E94-D496-2C9709BF2831}"/>
                    </a:ext>
                  </a:extLst>
                </p:cNvPr>
                <p:cNvSpPr/>
                <p:nvPr/>
              </p:nvSpPr>
              <p:spPr>
                <a:xfrm>
                  <a:off x="632743" y="-867027"/>
                  <a:ext cx="58580" cy="158497"/>
                </a:xfrm>
                <a:custGeom>
                  <a:avLst/>
                  <a:gdLst>
                    <a:gd name="connsiteX0" fmla="*/ 45207 w 58580"/>
                    <a:gd name="connsiteY0" fmla="*/ 93180 h 158497"/>
                    <a:gd name="connsiteX1" fmla="*/ 32924 w 58580"/>
                    <a:gd name="connsiteY1" fmla="*/ 101526 h 158497"/>
                    <a:gd name="connsiteX2" fmla="*/ 27412 w 58580"/>
                    <a:gd name="connsiteY2" fmla="*/ 88771 h 158497"/>
                    <a:gd name="connsiteX3" fmla="*/ 28829 w 58580"/>
                    <a:gd name="connsiteY3" fmla="*/ 349 h 158497"/>
                    <a:gd name="connsiteX4" fmla="*/ 6389 w 58580"/>
                    <a:gd name="connsiteY4" fmla="*/ 65228 h 158497"/>
                    <a:gd name="connsiteX5" fmla="*/ -303 w 58580"/>
                    <a:gd name="connsiteY5" fmla="*/ 158847 h 158497"/>
                    <a:gd name="connsiteX6" fmla="*/ 58277 w 58580"/>
                    <a:gd name="connsiteY6" fmla="*/ 87511 h 158497"/>
                    <a:gd name="connsiteX7" fmla="*/ 45207 w 58580"/>
                    <a:gd name="connsiteY7" fmla="*/ 93180 h 158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580" h="158497">
                      <a:moveTo>
                        <a:pt x="45207" y="93180"/>
                      </a:moveTo>
                      <a:cubicBezTo>
                        <a:pt x="42294" y="97589"/>
                        <a:pt x="38042" y="103101"/>
                        <a:pt x="32924" y="101526"/>
                      </a:cubicBezTo>
                      <a:cubicBezTo>
                        <a:pt x="27806" y="99952"/>
                        <a:pt x="27333" y="93653"/>
                        <a:pt x="27412" y="88771"/>
                      </a:cubicBezTo>
                      <a:lnTo>
                        <a:pt x="28829" y="349"/>
                      </a:lnTo>
                      <a:cubicBezTo>
                        <a:pt x="5208" y="17435"/>
                        <a:pt x="8121" y="39718"/>
                        <a:pt x="6389" y="65228"/>
                      </a:cubicBezTo>
                      <a:cubicBezTo>
                        <a:pt x="5445" y="79952"/>
                        <a:pt x="9696" y="150186"/>
                        <a:pt x="-303" y="158847"/>
                      </a:cubicBezTo>
                      <a:cubicBezTo>
                        <a:pt x="23263" y="138695"/>
                        <a:pt x="43097" y="114547"/>
                        <a:pt x="58277" y="87511"/>
                      </a:cubicBezTo>
                      <a:cubicBezTo>
                        <a:pt x="54104" y="84204"/>
                        <a:pt x="48199" y="88771"/>
                        <a:pt x="45207" y="931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78" name="Freeform: Shape 2477">
              <a:extLst>
                <a:ext uri="{FF2B5EF4-FFF2-40B4-BE49-F238E27FC236}">
                  <a16:creationId xmlns:a16="http://schemas.microsoft.com/office/drawing/2014/main" id="{CD62F5C2-0B5C-AA84-1736-EC31826075C0}"/>
                </a:ext>
              </a:extLst>
            </p:cNvPr>
            <p:cNvSpPr/>
            <p:nvPr/>
          </p:nvSpPr>
          <p:spPr>
            <a:xfrm>
              <a:off x="734550" y="-873089"/>
              <a:ext cx="42281" cy="201881"/>
            </a:xfrm>
            <a:custGeom>
              <a:avLst/>
              <a:gdLst>
                <a:gd name="connsiteX0" fmla="*/ -303 w 42281"/>
                <a:gd name="connsiteY0" fmla="*/ 349 h 201881"/>
                <a:gd name="connsiteX1" fmla="*/ 21192 w 42281"/>
                <a:gd name="connsiteY1" fmla="*/ 157823 h 201881"/>
                <a:gd name="connsiteX2" fmla="*/ 23948 w 42281"/>
                <a:gd name="connsiteY2" fmla="*/ 184279 h 201881"/>
                <a:gd name="connsiteX3" fmla="*/ 41979 w 42281"/>
                <a:gd name="connsiteY3" fmla="*/ 202231 h 20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81" h="201881">
                  <a:moveTo>
                    <a:pt x="-303" y="349"/>
                  </a:moveTo>
                  <a:cubicBezTo>
                    <a:pt x="13547" y="51709"/>
                    <a:pt x="20775" y="104630"/>
                    <a:pt x="21192" y="157823"/>
                  </a:cubicBezTo>
                  <a:cubicBezTo>
                    <a:pt x="20680" y="166732"/>
                    <a:pt x="21609" y="175667"/>
                    <a:pt x="23948" y="184279"/>
                  </a:cubicBezTo>
                  <a:cubicBezTo>
                    <a:pt x="26428" y="192990"/>
                    <a:pt x="33254" y="199787"/>
                    <a:pt x="41979" y="202231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9" name="Freeform: Shape 2478">
              <a:extLst>
                <a:ext uri="{FF2B5EF4-FFF2-40B4-BE49-F238E27FC236}">
                  <a16:creationId xmlns:a16="http://schemas.microsoft.com/office/drawing/2014/main" id="{D2AA8C06-CA74-F7AD-2E04-9A46C1CB1025}"/>
                </a:ext>
              </a:extLst>
            </p:cNvPr>
            <p:cNvSpPr/>
            <p:nvPr/>
          </p:nvSpPr>
          <p:spPr>
            <a:xfrm>
              <a:off x="845884" y="-821438"/>
              <a:ext cx="14487" cy="186055"/>
            </a:xfrm>
            <a:custGeom>
              <a:avLst/>
              <a:gdLst>
                <a:gd name="connsiteX0" fmla="*/ -303 w 14487"/>
                <a:gd name="connsiteY0" fmla="*/ 349 h 186055"/>
                <a:gd name="connsiteX1" fmla="*/ 957 w 14487"/>
                <a:gd name="connsiteY1" fmla="*/ 167508 h 186055"/>
                <a:gd name="connsiteX2" fmla="*/ 14185 w 14487"/>
                <a:gd name="connsiteY2" fmla="*/ 186405 h 18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7" h="186055">
                  <a:moveTo>
                    <a:pt x="-303" y="349"/>
                  </a:moveTo>
                  <a:cubicBezTo>
                    <a:pt x="23318" y="49639"/>
                    <a:pt x="-854" y="159792"/>
                    <a:pt x="957" y="167508"/>
                  </a:cubicBezTo>
                  <a:cubicBezTo>
                    <a:pt x="2374" y="175446"/>
                    <a:pt x="7209" y="182359"/>
                    <a:pt x="14185" y="186405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0" name="Freeform: Shape 2479">
              <a:extLst>
                <a:ext uri="{FF2B5EF4-FFF2-40B4-BE49-F238E27FC236}">
                  <a16:creationId xmlns:a16="http://schemas.microsoft.com/office/drawing/2014/main" id="{0F4C7C57-68B8-3295-4854-38F3D5C309DC}"/>
                </a:ext>
              </a:extLst>
            </p:cNvPr>
            <p:cNvSpPr/>
            <p:nvPr/>
          </p:nvSpPr>
          <p:spPr>
            <a:xfrm>
              <a:off x="603531" y="-893325"/>
              <a:ext cx="39368" cy="62989"/>
            </a:xfrm>
            <a:custGeom>
              <a:avLst/>
              <a:gdLst>
                <a:gd name="connsiteX0" fmla="*/ 39066 w 39368"/>
                <a:gd name="connsiteY0" fmla="*/ 13813 h 62989"/>
                <a:gd name="connsiteX1" fmla="*/ 31192 w 39368"/>
                <a:gd name="connsiteY1" fmla="*/ 63339 h 62989"/>
                <a:gd name="connsiteX2" fmla="*/ -303 w 39368"/>
                <a:gd name="connsiteY2" fmla="*/ 349 h 6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8" h="62989">
                  <a:moveTo>
                    <a:pt x="39066" y="13813"/>
                  </a:moveTo>
                  <a:cubicBezTo>
                    <a:pt x="36310" y="29561"/>
                    <a:pt x="34026" y="47670"/>
                    <a:pt x="31192" y="63339"/>
                  </a:cubicBezTo>
                  <a:cubicBezTo>
                    <a:pt x="12665" y="47419"/>
                    <a:pt x="1319" y="24721"/>
                    <a:pt x="-303" y="349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1" name="Freeform: Shape 2480">
              <a:extLst>
                <a:ext uri="{FF2B5EF4-FFF2-40B4-BE49-F238E27FC236}">
                  <a16:creationId xmlns:a16="http://schemas.microsoft.com/office/drawing/2014/main" id="{B3F26393-EF29-3C53-9CFA-1313C405497E}"/>
                </a:ext>
              </a:extLst>
            </p:cNvPr>
            <p:cNvSpPr/>
            <p:nvPr/>
          </p:nvSpPr>
          <p:spPr>
            <a:xfrm>
              <a:off x="475032" y="-459720"/>
              <a:ext cx="17007" cy="7873"/>
            </a:xfrm>
            <a:custGeom>
              <a:avLst/>
              <a:gdLst>
                <a:gd name="connsiteX0" fmla="*/ 16705 w 17007"/>
                <a:gd name="connsiteY0" fmla="*/ 349 h 7873"/>
                <a:gd name="connsiteX1" fmla="*/ -303 w 17007"/>
                <a:gd name="connsiteY1" fmla="*/ 8223 h 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7" h="7873">
                  <a:moveTo>
                    <a:pt x="16705" y="349"/>
                  </a:moveTo>
                  <a:lnTo>
                    <a:pt x="-303" y="8223"/>
                  </a:ln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2" name="Freeform: Shape 2481">
              <a:extLst>
                <a:ext uri="{FF2B5EF4-FFF2-40B4-BE49-F238E27FC236}">
                  <a16:creationId xmlns:a16="http://schemas.microsoft.com/office/drawing/2014/main" id="{CEC9BF45-D279-36C8-B7DC-9CC59D232795}"/>
                </a:ext>
              </a:extLst>
            </p:cNvPr>
            <p:cNvSpPr/>
            <p:nvPr/>
          </p:nvSpPr>
          <p:spPr>
            <a:xfrm>
              <a:off x="494333" y="-446098"/>
              <a:ext cx="2037" cy="39840"/>
            </a:xfrm>
            <a:custGeom>
              <a:avLst/>
              <a:gdLst>
                <a:gd name="connsiteX0" fmla="*/ 1735 w 2037"/>
                <a:gd name="connsiteY0" fmla="*/ 349 h 39840"/>
                <a:gd name="connsiteX1" fmla="*/ 1735 w 2037"/>
                <a:gd name="connsiteY1" fmla="*/ 40190 h 3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" h="39840">
                  <a:moveTo>
                    <a:pt x="1735" y="349"/>
                  </a:moveTo>
                  <a:cubicBezTo>
                    <a:pt x="-982" y="13490"/>
                    <a:pt x="-982" y="27049"/>
                    <a:pt x="1735" y="40190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3" name="Freeform: Shape 2482">
              <a:extLst>
                <a:ext uri="{FF2B5EF4-FFF2-40B4-BE49-F238E27FC236}">
                  <a16:creationId xmlns:a16="http://schemas.microsoft.com/office/drawing/2014/main" id="{1588A68D-68AA-9183-AF05-C66AE66B212B}"/>
                </a:ext>
              </a:extLst>
            </p:cNvPr>
            <p:cNvSpPr/>
            <p:nvPr/>
          </p:nvSpPr>
          <p:spPr>
            <a:xfrm>
              <a:off x="595893" y="-593100"/>
              <a:ext cx="18818" cy="33935"/>
            </a:xfrm>
            <a:custGeom>
              <a:avLst/>
              <a:gdLst>
                <a:gd name="connsiteX0" fmla="*/ -303 w 18818"/>
                <a:gd name="connsiteY0" fmla="*/ 349 h 33935"/>
                <a:gd name="connsiteX1" fmla="*/ 18515 w 18818"/>
                <a:gd name="connsiteY1" fmla="*/ 34285 h 3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18" h="33935">
                  <a:moveTo>
                    <a:pt x="-303" y="349"/>
                  </a:moveTo>
                  <a:lnTo>
                    <a:pt x="18515" y="34285"/>
                  </a:ln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4" name="Freeform: Shape 2483">
              <a:extLst>
                <a:ext uri="{FF2B5EF4-FFF2-40B4-BE49-F238E27FC236}">
                  <a16:creationId xmlns:a16="http://schemas.microsoft.com/office/drawing/2014/main" id="{84D0C81A-5DEA-391C-95D4-4F77426D3D2D}"/>
                </a:ext>
              </a:extLst>
            </p:cNvPr>
            <p:cNvSpPr/>
            <p:nvPr/>
          </p:nvSpPr>
          <p:spPr>
            <a:xfrm>
              <a:off x="632113" y="-743882"/>
              <a:ext cx="18739" cy="26455"/>
            </a:xfrm>
            <a:custGeom>
              <a:avLst/>
              <a:gdLst>
                <a:gd name="connsiteX0" fmla="*/ -303 w 18739"/>
                <a:gd name="connsiteY0" fmla="*/ 26805 h 26455"/>
                <a:gd name="connsiteX1" fmla="*/ 18436 w 18739"/>
                <a:gd name="connsiteY1" fmla="*/ 349 h 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39" h="26455">
                  <a:moveTo>
                    <a:pt x="-303" y="26805"/>
                  </a:moveTo>
                  <a:lnTo>
                    <a:pt x="18436" y="349"/>
                  </a:ln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5" name="Freeform: Shape 2484">
              <a:extLst>
                <a:ext uri="{FF2B5EF4-FFF2-40B4-BE49-F238E27FC236}">
                  <a16:creationId xmlns:a16="http://schemas.microsoft.com/office/drawing/2014/main" id="{93AE6A3E-67B1-CC48-CFAE-A98BFD2B4FD0}"/>
                </a:ext>
              </a:extLst>
            </p:cNvPr>
            <p:cNvSpPr/>
            <p:nvPr/>
          </p:nvSpPr>
          <p:spPr>
            <a:xfrm>
              <a:off x="889977" y="-593100"/>
              <a:ext cx="5668" cy="20786"/>
            </a:xfrm>
            <a:custGeom>
              <a:avLst/>
              <a:gdLst>
                <a:gd name="connsiteX0" fmla="*/ 5366 w 5668"/>
                <a:gd name="connsiteY0" fmla="*/ 349 h 20786"/>
                <a:gd name="connsiteX1" fmla="*/ -303 w 5668"/>
                <a:gd name="connsiteY1" fmla="*/ 21136 h 2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68" h="20786">
                  <a:moveTo>
                    <a:pt x="5366" y="349"/>
                  </a:moveTo>
                  <a:lnTo>
                    <a:pt x="-303" y="21136"/>
                  </a:ln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6" name="Freeform: Shape 2485">
              <a:extLst>
                <a:ext uri="{FF2B5EF4-FFF2-40B4-BE49-F238E27FC236}">
                  <a16:creationId xmlns:a16="http://schemas.microsoft.com/office/drawing/2014/main" id="{6056BD46-76BE-70AD-1A62-B0DA63F29AC9}"/>
                </a:ext>
              </a:extLst>
            </p:cNvPr>
            <p:cNvSpPr/>
            <p:nvPr/>
          </p:nvSpPr>
          <p:spPr>
            <a:xfrm>
              <a:off x="849821" y="-702860"/>
              <a:ext cx="16613" cy="52911"/>
            </a:xfrm>
            <a:custGeom>
              <a:avLst/>
              <a:gdLst>
                <a:gd name="connsiteX0" fmla="*/ -303 w 16613"/>
                <a:gd name="connsiteY0" fmla="*/ 53260 h 52911"/>
                <a:gd name="connsiteX1" fmla="*/ 16311 w 16613"/>
                <a:gd name="connsiteY1" fmla="*/ 349 h 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13" h="52911">
                  <a:moveTo>
                    <a:pt x="-303" y="53260"/>
                  </a:moveTo>
                  <a:cubicBezTo>
                    <a:pt x="4949" y="35623"/>
                    <a:pt x="10484" y="17986"/>
                    <a:pt x="16311" y="349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7" name="Freeform: Shape 2486">
              <a:extLst>
                <a:ext uri="{FF2B5EF4-FFF2-40B4-BE49-F238E27FC236}">
                  <a16:creationId xmlns:a16="http://schemas.microsoft.com/office/drawing/2014/main" id="{0B5B90AF-B3B4-7B8E-2CDA-38AF2C2F66C6}"/>
                </a:ext>
              </a:extLst>
            </p:cNvPr>
            <p:cNvSpPr/>
            <p:nvPr/>
          </p:nvSpPr>
          <p:spPr>
            <a:xfrm>
              <a:off x="905252" y="-746218"/>
              <a:ext cx="28660" cy="11391"/>
            </a:xfrm>
            <a:custGeom>
              <a:avLst/>
              <a:gdLst>
                <a:gd name="connsiteX0" fmla="*/ -303 w 28660"/>
                <a:gd name="connsiteY0" fmla="*/ 2764 h 11391"/>
                <a:gd name="connsiteX1" fmla="*/ 28357 w 28660"/>
                <a:gd name="connsiteY1" fmla="*/ 11740 h 1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" h="11391">
                  <a:moveTo>
                    <a:pt x="-303" y="2764"/>
                  </a:moveTo>
                  <a:cubicBezTo>
                    <a:pt x="10090" y="-2658"/>
                    <a:pt x="22916" y="1357"/>
                    <a:pt x="28357" y="11740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8" name="Freeform: Shape 2487">
              <a:extLst>
                <a:ext uri="{FF2B5EF4-FFF2-40B4-BE49-F238E27FC236}">
                  <a16:creationId xmlns:a16="http://schemas.microsoft.com/office/drawing/2014/main" id="{30E2BC80-A662-4160-6001-006424EC5B7B}"/>
                </a:ext>
              </a:extLst>
            </p:cNvPr>
            <p:cNvSpPr/>
            <p:nvPr/>
          </p:nvSpPr>
          <p:spPr>
            <a:xfrm>
              <a:off x="792107" y="-835706"/>
              <a:ext cx="37872" cy="10173"/>
            </a:xfrm>
            <a:custGeom>
              <a:avLst/>
              <a:gdLst>
                <a:gd name="connsiteX0" fmla="*/ -303 w 37872"/>
                <a:gd name="connsiteY0" fmla="*/ 1862 h 10173"/>
                <a:gd name="connsiteX1" fmla="*/ 37570 w 37872"/>
                <a:gd name="connsiteY1" fmla="*/ 10523 h 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72" h="10173">
                  <a:moveTo>
                    <a:pt x="-303" y="1862"/>
                  </a:moveTo>
                  <a:cubicBezTo>
                    <a:pt x="12972" y="-1865"/>
                    <a:pt x="27231" y="1396"/>
                    <a:pt x="37570" y="10523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9" name="Freeform: Shape 2488">
              <a:extLst>
                <a:ext uri="{FF2B5EF4-FFF2-40B4-BE49-F238E27FC236}">
                  <a16:creationId xmlns:a16="http://schemas.microsoft.com/office/drawing/2014/main" id="{8F18217A-C864-9B8C-9F3D-51122361CA5B}"/>
                </a:ext>
              </a:extLst>
            </p:cNvPr>
            <p:cNvSpPr/>
            <p:nvPr/>
          </p:nvSpPr>
          <p:spPr>
            <a:xfrm>
              <a:off x="441411" y="-800446"/>
              <a:ext cx="48817" cy="18770"/>
            </a:xfrm>
            <a:custGeom>
              <a:avLst/>
              <a:gdLst>
                <a:gd name="connsiteX0" fmla="*/ -303 w 48817"/>
                <a:gd name="connsiteY0" fmla="*/ 19119 h 18770"/>
                <a:gd name="connsiteX1" fmla="*/ 48514 w 48817"/>
                <a:gd name="connsiteY1" fmla="*/ 695 h 1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17" h="18770">
                  <a:moveTo>
                    <a:pt x="-303" y="19119"/>
                  </a:moveTo>
                  <a:cubicBezTo>
                    <a:pt x="12091" y="5531"/>
                    <a:pt x="30232" y="-1316"/>
                    <a:pt x="48514" y="695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0" name="Freeform: Shape 2489">
              <a:extLst>
                <a:ext uri="{FF2B5EF4-FFF2-40B4-BE49-F238E27FC236}">
                  <a16:creationId xmlns:a16="http://schemas.microsoft.com/office/drawing/2014/main" id="{442C2950-20D7-4985-1600-85967065F705}"/>
                </a:ext>
              </a:extLst>
            </p:cNvPr>
            <p:cNvSpPr/>
            <p:nvPr/>
          </p:nvSpPr>
          <p:spPr>
            <a:xfrm>
              <a:off x="370312" y="-940150"/>
              <a:ext cx="39368" cy="9976"/>
            </a:xfrm>
            <a:custGeom>
              <a:avLst/>
              <a:gdLst>
                <a:gd name="connsiteX0" fmla="*/ -303 w 39368"/>
                <a:gd name="connsiteY0" fmla="*/ 10326 h 9976"/>
                <a:gd name="connsiteX1" fmla="*/ 39066 w 39368"/>
                <a:gd name="connsiteY1" fmla="*/ 1035 h 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68" h="9976">
                  <a:moveTo>
                    <a:pt x="-303" y="10326"/>
                  </a:moveTo>
                  <a:cubicBezTo>
                    <a:pt x="11066" y="2129"/>
                    <a:pt x="25231" y="-1217"/>
                    <a:pt x="39066" y="1035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1" name="Freeform: Shape 2490">
              <a:extLst>
                <a:ext uri="{FF2B5EF4-FFF2-40B4-BE49-F238E27FC236}">
                  <a16:creationId xmlns:a16="http://schemas.microsoft.com/office/drawing/2014/main" id="{093967C1-EA72-BC38-B907-406835995BFD}"/>
                </a:ext>
              </a:extLst>
            </p:cNvPr>
            <p:cNvSpPr/>
            <p:nvPr/>
          </p:nvSpPr>
          <p:spPr>
            <a:xfrm>
              <a:off x="361887" y="-577825"/>
              <a:ext cx="23069" cy="25904"/>
            </a:xfrm>
            <a:custGeom>
              <a:avLst/>
              <a:gdLst>
                <a:gd name="connsiteX0" fmla="*/ 22767 w 23069"/>
                <a:gd name="connsiteY0" fmla="*/ 349 h 25904"/>
                <a:gd name="connsiteX1" fmla="*/ -303 w 23069"/>
                <a:gd name="connsiteY1" fmla="*/ 26254 h 2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69" h="25904">
                  <a:moveTo>
                    <a:pt x="22767" y="349"/>
                  </a:moveTo>
                  <a:cubicBezTo>
                    <a:pt x="13618" y="7562"/>
                    <a:pt x="5807" y="16331"/>
                    <a:pt x="-303" y="26254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2" name="Freeform: Shape 2491">
              <a:extLst>
                <a:ext uri="{FF2B5EF4-FFF2-40B4-BE49-F238E27FC236}">
                  <a16:creationId xmlns:a16="http://schemas.microsoft.com/office/drawing/2014/main" id="{F2BAC718-0E74-6AF8-28E2-76D09716472C}"/>
                </a:ext>
              </a:extLst>
            </p:cNvPr>
            <p:cNvSpPr/>
            <p:nvPr/>
          </p:nvSpPr>
          <p:spPr>
            <a:xfrm>
              <a:off x="392516" y="-647823"/>
              <a:ext cx="48259" cy="38013"/>
            </a:xfrm>
            <a:custGeom>
              <a:avLst/>
              <a:gdLst>
                <a:gd name="connsiteX0" fmla="*/ -303 w 48259"/>
                <a:gd name="connsiteY0" fmla="*/ 34600 h 38013"/>
                <a:gd name="connsiteX1" fmla="*/ 43396 w 48259"/>
                <a:gd name="connsiteY1" fmla="*/ 35387 h 38013"/>
                <a:gd name="connsiteX2" fmla="*/ 47254 w 48259"/>
                <a:gd name="connsiteY2" fmla="*/ 18380 h 38013"/>
                <a:gd name="connsiteX3" fmla="*/ 44971 w 48259"/>
                <a:gd name="connsiteY3" fmla="*/ 349 h 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59" h="38013">
                  <a:moveTo>
                    <a:pt x="-303" y="34600"/>
                  </a:moveTo>
                  <a:cubicBezTo>
                    <a:pt x="12137" y="25702"/>
                    <a:pt x="31979" y="45544"/>
                    <a:pt x="43396" y="35387"/>
                  </a:cubicBezTo>
                  <a:cubicBezTo>
                    <a:pt x="47506" y="30751"/>
                    <a:pt x="48962" y="24336"/>
                    <a:pt x="47254" y="18380"/>
                  </a:cubicBezTo>
                  <a:cubicBezTo>
                    <a:pt x="45569" y="12523"/>
                    <a:pt x="44797" y="6441"/>
                    <a:pt x="44971" y="349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3" name="Freeform: Shape 2492">
              <a:extLst>
                <a:ext uri="{FF2B5EF4-FFF2-40B4-BE49-F238E27FC236}">
                  <a16:creationId xmlns:a16="http://schemas.microsoft.com/office/drawing/2014/main" id="{6E435D59-4BBE-DD91-DE72-B907499B16BF}"/>
                </a:ext>
              </a:extLst>
            </p:cNvPr>
            <p:cNvSpPr/>
            <p:nvPr/>
          </p:nvSpPr>
          <p:spPr>
            <a:xfrm>
              <a:off x="743604" y="-668215"/>
              <a:ext cx="14124" cy="100940"/>
            </a:xfrm>
            <a:custGeom>
              <a:avLst/>
              <a:gdLst>
                <a:gd name="connsiteX0" fmla="*/ -303 w 14124"/>
                <a:gd name="connsiteY0" fmla="*/ 349 h 100940"/>
                <a:gd name="connsiteX1" fmla="*/ 8358 w 14124"/>
                <a:gd name="connsiteY1" fmla="*/ 101290 h 10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24" h="100940">
                  <a:moveTo>
                    <a:pt x="-303" y="349"/>
                  </a:moveTo>
                  <a:cubicBezTo>
                    <a:pt x="14846" y="31800"/>
                    <a:pt x="17933" y="67718"/>
                    <a:pt x="8358" y="101290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4" name="Freeform: Shape 2493">
              <a:extLst>
                <a:ext uri="{FF2B5EF4-FFF2-40B4-BE49-F238E27FC236}">
                  <a16:creationId xmlns:a16="http://schemas.microsoft.com/office/drawing/2014/main" id="{387C1AC1-A2F3-D800-0112-9EAA2963AF03}"/>
                </a:ext>
              </a:extLst>
            </p:cNvPr>
            <p:cNvSpPr/>
            <p:nvPr/>
          </p:nvSpPr>
          <p:spPr>
            <a:xfrm>
              <a:off x="827223" y="-619635"/>
              <a:ext cx="8740" cy="43226"/>
            </a:xfrm>
            <a:custGeom>
              <a:avLst/>
              <a:gdLst>
                <a:gd name="connsiteX0" fmla="*/ 7571 w 8740"/>
                <a:gd name="connsiteY0" fmla="*/ 349 h 43226"/>
                <a:gd name="connsiteX1" fmla="*/ -303 w 8740"/>
                <a:gd name="connsiteY1" fmla="*/ 43576 h 4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0" h="43226">
                  <a:moveTo>
                    <a:pt x="7571" y="349"/>
                  </a:moveTo>
                  <a:cubicBezTo>
                    <a:pt x="10020" y="15235"/>
                    <a:pt x="7240" y="30509"/>
                    <a:pt x="-303" y="43576"/>
                  </a:cubicBezTo>
                </a:path>
              </a:pathLst>
            </a:custGeom>
            <a:noFill/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5" name="Freeform: Shape 2494">
              <a:extLst>
                <a:ext uri="{FF2B5EF4-FFF2-40B4-BE49-F238E27FC236}">
                  <a16:creationId xmlns:a16="http://schemas.microsoft.com/office/drawing/2014/main" id="{D6972533-2A8C-8010-79C0-7FA48D86833F}"/>
                </a:ext>
              </a:extLst>
            </p:cNvPr>
            <p:cNvSpPr/>
            <p:nvPr/>
          </p:nvSpPr>
          <p:spPr>
            <a:xfrm>
              <a:off x="349318" y="-978187"/>
              <a:ext cx="637426" cy="1116789"/>
            </a:xfrm>
            <a:custGeom>
              <a:avLst/>
              <a:gdLst>
                <a:gd name="connsiteX0" fmla="*/ 362409 w 637426"/>
                <a:gd name="connsiteY0" fmla="*/ 1117139 h 1116789"/>
                <a:gd name="connsiteX1" fmla="*/ 280208 w 637426"/>
                <a:gd name="connsiteY1" fmla="*/ 858488 h 1116789"/>
                <a:gd name="connsiteX2" fmla="*/ 49036 w 637426"/>
                <a:gd name="connsiteY2" fmla="*/ 596293 h 1116789"/>
                <a:gd name="connsiteX3" fmla="*/ 11478 w 637426"/>
                <a:gd name="connsiteY3" fmla="*/ 425591 h 1116789"/>
                <a:gd name="connsiteX4" fmla="*/ 33210 w 637426"/>
                <a:gd name="connsiteY4" fmla="*/ 372129 h 1116789"/>
                <a:gd name="connsiteX5" fmla="*/ 41083 w 637426"/>
                <a:gd name="connsiteY5" fmla="*/ 329532 h 1116789"/>
                <a:gd name="connsiteX6" fmla="*/ 71318 w 637426"/>
                <a:gd name="connsiteY6" fmla="*/ 304966 h 1116789"/>
                <a:gd name="connsiteX7" fmla="*/ 98798 w 637426"/>
                <a:gd name="connsiteY7" fmla="*/ 315674 h 1116789"/>
                <a:gd name="connsiteX8" fmla="*/ 122419 w 637426"/>
                <a:gd name="connsiteY8" fmla="*/ 365357 h 1116789"/>
                <a:gd name="connsiteX9" fmla="*/ 118246 w 637426"/>
                <a:gd name="connsiteY9" fmla="*/ 421418 h 1116789"/>
                <a:gd name="connsiteX10" fmla="*/ 148087 w 637426"/>
                <a:gd name="connsiteY10" fmla="*/ 517320 h 1116789"/>
                <a:gd name="connsiteX11" fmla="*/ 166039 w 637426"/>
                <a:gd name="connsiteY11" fmla="*/ 437874 h 1116789"/>
                <a:gd name="connsiteX12" fmla="*/ 168559 w 637426"/>
                <a:gd name="connsiteY12" fmla="*/ 433701 h 1116789"/>
                <a:gd name="connsiteX13" fmla="*/ 137930 w 637426"/>
                <a:gd name="connsiteY13" fmla="*/ 354964 h 1116789"/>
                <a:gd name="connsiteX14" fmla="*/ 2581 w 637426"/>
                <a:gd name="connsiteY14" fmla="*/ 58991 h 1116789"/>
                <a:gd name="connsiteX15" fmla="*/ 1085 w 637426"/>
                <a:gd name="connsiteY15" fmla="*/ 25607 h 1116789"/>
                <a:gd name="connsiteX16" fmla="*/ 62185 w 637426"/>
                <a:gd name="connsiteY16" fmla="*/ 15214 h 1116789"/>
                <a:gd name="connsiteX17" fmla="*/ 72815 w 637426"/>
                <a:gd name="connsiteY17" fmla="*/ 31670 h 1116789"/>
                <a:gd name="connsiteX18" fmla="*/ 157693 w 637426"/>
                <a:gd name="connsiteY18" fmla="*/ 172058 h 1116789"/>
                <a:gd name="connsiteX19" fmla="*/ 252177 w 637426"/>
                <a:gd name="connsiteY19" fmla="*/ 296699 h 1116789"/>
                <a:gd name="connsiteX20" fmla="*/ 284145 w 637426"/>
                <a:gd name="connsiteY20" fmla="*/ 259062 h 1116789"/>
                <a:gd name="connsiteX21" fmla="*/ 284145 w 637426"/>
                <a:gd name="connsiteY21" fmla="*/ 259062 h 1116789"/>
                <a:gd name="connsiteX22" fmla="*/ 284145 w 637426"/>
                <a:gd name="connsiteY22" fmla="*/ 159145 h 1116789"/>
                <a:gd name="connsiteX23" fmla="*/ 263437 w 637426"/>
                <a:gd name="connsiteY23" fmla="*/ 176152 h 1116789"/>
                <a:gd name="connsiteX24" fmla="*/ 214148 w 637426"/>
                <a:gd name="connsiteY24" fmla="*/ 167334 h 1116789"/>
                <a:gd name="connsiteX25" fmla="*/ 209345 w 637426"/>
                <a:gd name="connsiteY25" fmla="*/ 115997 h 1116789"/>
                <a:gd name="connsiteX26" fmla="*/ 244540 w 637426"/>
                <a:gd name="connsiteY26" fmla="*/ 60881 h 1116789"/>
                <a:gd name="connsiteX27" fmla="*/ 304852 w 637426"/>
                <a:gd name="connsiteY27" fmla="*/ 49543 h 1116789"/>
                <a:gd name="connsiteX28" fmla="*/ 376504 w 637426"/>
                <a:gd name="connsiteY28" fmla="*/ 92927 h 1116789"/>
                <a:gd name="connsiteX29" fmla="*/ 436816 w 637426"/>
                <a:gd name="connsiteY29" fmla="*/ 100407 h 1116789"/>
                <a:gd name="connsiteX30" fmla="*/ 496420 w 637426"/>
                <a:gd name="connsiteY30" fmla="*/ 147649 h 1116789"/>
                <a:gd name="connsiteX31" fmla="*/ 543662 w 637426"/>
                <a:gd name="connsiteY31" fmla="*/ 156862 h 1116789"/>
                <a:gd name="connsiteX32" fmla="*/ 587598 w 637426"/>
                <a:gd name="connsiteY32" fmla="*/ 292289 h 1116789"/>
                <a:gd name="connsiteX33" fmla="*/ 572716 w 637426"/>
                <a:gd name="connsiteY33" fmla="*/ 393939 h 1116789"/>
                <a:gd name="connsiteX34" fmla="*/ 571771 w 637426"/>
                <a:gd name="connsiteY34" fmla="*/ 742036 h 1116789"/>
                <a:gd name="connsiteX35" fmla="*/ 637123 w 637426"/>
                <a:gd name="connsiteY35" fmla="*/ 972814 h 111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7426" h="1116789">
                  <a:moveTo>
                    <a:pt x="362409" y="1117139"/>
                  </a:moveTo>
                  <a:lnTo>
                    <a:pt x="280208" y="858488"/>
                  </a:lnTo>
                  <a:cubicBezTo>
                    <a:pt x="203203" y="779121"/>
                    <a:pt x="61476" y="706368"/>
                    <a:pt x="49036" y="596293"/>
                  </a:cubicBezTo>
                  <a:cubicBezTo>
                    <a:pt x="33288" y="455039"/>
                    <a:pt x="11478" y="460787"/>
                    <a:pt x="11478" y="425591"/>
                  </a:cubicBezTo>
                  <a:cubicBezTo>
                    <a:pt x="19927" y="408285"/>
                    <a:pt x="27186" y="390423"/>
                    <a:pt x="33210" y="372129"/>
                  </a:cubicBezTo>
                  <a:cubicBezTo>
                    <a:pt x="36910" y="358150"/>
                    <a:pt x="39540" y="343910"/>
                    <a:pt x="41083" y="329532"/>
                  </a:cubicBezTo>
                  <a:cubicBezTo>
                    <a:pt x="43193" y="314700"/>
                    <a:pt x="56366" y="303994"/>
                    <a:pt x="71318" y="304966"/>
                  </a:cubicBezTo>
                  <a:cubicBezTo>
                    <a:pt x="81365" y="305601"/>
                    <a:pt x="90971" y="309344"/>
                    <a:pt x="98798" y="315674"/>
                  </a:cubicBezTo>
                  <a:cubicBezTo>
                    <a:pt x="112774" y="328575"/>
                    <a:pt x="121238" y="346372"/>
                    <a:pt x="122419" y="365357"/>
                  </a:cubicBezTo>
                  <a:cubicBezTo>
                    <a:pt x="123474" y="384146"/>
                    <a:pt x="122065" y="402992"/>
                    <a:pt x="118246" y="421418"/>
                  </a:cubicBezTo>
                  <a:cubicBezTo>
                    <a:pt x="132600" y="451845"/>
                    <a:pt x="142638" y="484122"/>
                    <a:pt x="148087" y="517320"/>
                  </a:cubicBezTo>
                  <a:cubicBezTo>
                    <a:pt x="154780" y="490864"/>
                    <a:pt x="159425" y="464330"/>
                    <a:pt x="166039" y="437874"/>
                  </a:cubicBezTo>
                  <a:cubicBezTo>
                    <a:pt x="167771" y="436851"/>
                    <a:pt x="166984" y="434804"/>
                    <a:pt x="168559" y="433701"/>
                  </a:cubicBezTo>
                  <a:cubicBezTo>
                    <a:pt x="155016" y="409135"/>
                    <a:pt x="165094" y="410080"/>
                    <a:pt x="137930" y="354964"/>
                  </a:cubicBezTo>
                  <a:cubicBezTo>
                    <a:pt x="92184" y="263314"/>
                    <a:pt x="42029" y="175365"/>
                    <a:pt x="2581" y="58991"/>
                  </a:cubicBezTo>
                  <a:cubicBezTo>
                    <a:pt x="-663" y="48157"/>
                    <a:pt x="-1183" y="36685"/>
                    <a:pt x="1085" y="25607"/>
                  </a:cubicBezTo>
                  <a:cubicBezTo>
                    <a:pt x="10297" y="-9037"/>
                    <a:pt x="45650" y="-3526"/>
                    <a:pt x="62185" y="15214"/>
                  </a:cubicBezTo>
                  <a:cubicBezTo>
                    <a:pt x="66539" y="20127"/>
                    <a:pt x="70130" y="25678"/>
                    <a:pt x="72815" y="31670"/>
                  </a:cubicBezTo>
                  <a:cubicBezTo>
                    <a:pt x="96829" y="80922"/>
                    <a:pt x="125238" y="127908"/>
                    <a:pt x="157693" y="172058"/>
                  </a:cubicBezTo>
                  <a:lnTo>
                    <a:pt x="252177" y="296699"/>
                  </a:lnTo>
                  <a:cubicBezTo>
                    <a:pt x="252177" y="296699"/>
                    <a:pt x="280287" y="270322"/>
                    <a:pt x="284145" y="259062"/>
                  </a:cubicBezTo>
                  <a:lnTo>
                    <a:pt x="284145" y="259062"/>
                  </a:lnTo>
                  <a:cubicBezTo>
                    <a:pt x="287845" y="247803"/>
                    <a:pt x="284145" y="159145"/>
                    <a:pt x="284145" y="159145"/>
                  </a:cubicBezTo>
                  <a:cubicBezTo>
                    <a:pt x="284145" y="159145"/>
                    <a:pt x="278555" y="176152"/>
                    <a:pt x="263437" y="176152"/>
                  </a:cubicBezTo>
                  <a:cubicBezTo>
                    <a:pt x="252571" y="176152"/>
                    <a:pt x="230998" y="184026"/>
                    <a:pt x="214148" y="167334"/>
                  </a:cubicBezTo>
                  <a:cubicBezTo>
                    <a:pt x="200676" y="153478"/>
                    <a:pt x="198676" y="132111"/>
                    <a:pt x="209345" y="115997"/>
                  </a:cubicBezTo>
                  <a:lnTo>
                    <a:pt x="244540" y="60881"/>
                  </a:lnTo>
                  <a:cubicBezTo>
                    <a:pt x="260941" y="46118"/>
                    <a:pt x="284208" y="41740"/>
                    <a:pt x="304852" y="49543"/>
                  </a:cubicBezTo>
                  <a:cubicBezTo>
                    <a:pt x="330718" y="60439"/>
                    <a:pt x="354858" y="75055"/>
                    <a:pt x="376504" y="92927"/>
                  </a:cubicBezTo>
                  <a:cubicBezTo>
                    <a:pt x="396912" y="90997"/>
                    <a:pt x="417494" y="93550"/>
                    <a:pt x="436816" y="100407"/>
                  </a:cubicBezTo>
                  <a:cubicBezTo>
                    <a:pt x="465162" y="111824"/>
                    <a:pt x="496420" y="147649"/>
                    <a:pt x="496420" y="147649"/>
                  </a:cubicBezTo>
                  <a:cubicBezTo>
                    <a:pt x="496420" y="147649"/>
                    <a:pt x="528466" y="147649"/>
                    <a:pt x="543662" y="156862"/>
                  </a:cubicBezTo>
                  <a:cubicBezTo>
                    <a:pt x="547441" y="159224"/>
                    <a:pt x="601298" y="231977"/>
                    <a:pt x="587598" y="292289"/>
                  </a:cubicBezTo>
                  <a:cubicBezTo>
                    <a:pt x="579724" y="328272"/>
                    <a:pt x="576495" y="379924"/>
                    <a:pt x="572716" y="393939"/>
                  </a:cubicBezTo>
                  <a:lnTo>
                    <a:pt x="571771" y="742036"/>
                  </a:lnTo>
                  <a:lnTo>
                    <a:pt x="637123" y="972814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6" name="Freeform: Shape 2495">
              <a:extLst>
                <a:ext uri="{FF2B5EF4-FFF2-40B4-BE49-F238E27FC236}">
                  <a16:creationId xmlns:a16="http://schemas.microsoft.com/office/drawing/2014/main" id="{C54D4CA5-C42C-D3D4-FFA2-385BF3C68947}"/>
                </a:ext>
              </a:extLst>
            </p:cNvPr>
            <p:cNvSpPr/>
            <p:nvPr/>
          </p:nvSpPr>
          <p:spPr>
            <a:xfrm>
              <a:off x="734550" y="-873089"/>
              <a:ext cx="42281" cy="201881"/>
            </a:xfrm>
            <a:custGeom>
              <a:avLst/>
              <a:gdLst>
                <a:gd name="connsiteX0" fmla="*/ -303 w 42281"/>
                <a:gd name="connsiteY0" fmla="*/ 349 h 201881"/>
                <a:gd name="connsiteX1" fmla="*/ 21192 w 42281"/>
                <a:gd name="connsiteY1" fmla="*/ 157823 h 201881"/>
                <a:gd name="connsiteX2" fmla="*/ 23948 w 42281"/>
                <a:gd name="connsiteY2" fmla="*/ 184279 h 201881"/>
                <a:gd name="connsiteX3" fmla="*/ 41979 w 42281"/>
                <a:gd name="connsiteY3" fmla="*/ 202231 h 20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281" h="201881">
                  <a:moveTo>
                    <a:pt x="-303" y="349"/>
                  </a:moveTo>
                  <a:cubicBezTo>
                    <a:pt x="13547" y="51709"/>
                    <a:pt x="20775" y="104630"/>
                    <a:pt x="21192" y="157823"/>
                  </a:cubicBezTo>
                  <a:cubicBezTo>
                    <a:pt x="20680" y="166732"/>
                    <a:pt x="21609" y="175667"/>
                    <a:pt x="23948" y="184279"/>
                  </a:cubicBezTo>
                  <a:cubicBezTo>
                    <a:pt x="26428" y="192990"/>
                    <a:pt x="33254" y="199787"/>
                    <a:pt x="41979" y="202231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7" name="Freeform: Shape 2496">
              <a:extLst>
                <a:ext uri="{FF2B5EF4-FFF2-40B4-BE49-F238E27FC236}">
                  <a16:creationId xmlns:a16="http://schemas.microsoft.com/office/drawing/2014/main" id="{9E227C6C-DD5F-C856-7038-23CA793985D1}"/>
                </a:ext>
              </a:extLst>
            </p:cNvPr>
            <p:cNvSpPr/>
            <p:nvPr/>
          </p:nvSpPr>
          <p:spPr>
            <a:xfrm>
              <a:off x="845884" y="-821438"/>
              <a:ext cx="14487" cy="186055"/>
            </a:xfrm>
            <a:custGeom>
              <a:avLst/>
              <a:gdLst>
                <a:gd name="connsiteX0" fmla="*/ -303 w 14487"/>
                <a:gd name="connsiteY0" fmla="*/ 349 h 186055"/>
                <a:gd name="connsiteX1" fmla="*/ 957 w 14487"/>
                <a:gd name="connsiteY1" fmla="*/ 167508 h 186055"/>
                <a:gd name="connsiteX2" fmla="*/ 14185 w 14487"/>
                <a:gd name="connsiteY2" fmla="*/ 186405 h 18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7" h="186055">
                  <a:moveTo>
                    <a:pt x="-303" y="349"/>
                  </a:moveTo>
                  <a:cubicBezTo>
                    <a:pt x="23318" y="49639"/>
                    <a:pt x="-854" y="159792"/>
                    <a:pt x="957" y="167508"/>
                  </a:cubicBezTo>
                  <a:cubicBezTo>
                    <a:pt x="2374" y="175446"/>
                    <a:pt x="7209" y="182359"/>
                    <a:pt x="14185" y="18640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8" name="Freeform: Shape 2497">
              <a:extLst>
                <a:ext uri="{FF2B5EF4-FFF2-40B4-BE49-F238E27FC236}">
                  <a16:creationId xmlns:a16="http://schemas.microsoft.com/office/drawing/2014/main" id="{570D3EBD-6C48-9376-D01B-2CD537470906}"/>
                </a:ext>
              </a:extLst>
            </p:cNvPr>
            <p:cNvSpPr/>
            <p:nvPr/>
          </p:nvSpPr>
          <p:spPr>
            <a:xfrm>
              <a:off x="603531" y="-893325"/>
              <a:ext cx="39368" cy="62989"/>
            </a:xfrm>
            <a:custGeom>
              <a:avLst/>
              <a:gdLst>
                <a:gd name="connsiteX0" fmla="*/ 39066 w 39368"/>
                <a:gd name="connsiteY0" fmla="*/ 13813 h 62989"/>
                <a:gd name="connsiteX1" fmla="*/ 31192 w 39368"/>
                <a:gd name="connsiteY1" fmla="*/ 63339 h 62989"/>
                <a:gd name="connsiteX2" fmla="*/ -303 w 39368"/>
                <a:gd name="connsiteY2" fmla="*/ 349 h 6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68" h="62989">
                  <a:moveTo>
                    <a:pt x="39066" y="13813"/>
                  </a:moveTo>
                  <a:cubicBezTo>
                    <a:pt x="36310" y="29561"/>
                    <a:pt x="34026" y="47670"/>
                    <a:pt x="31192" y="63339"/>
                  </a:cubicBezTo>
                  <a:cubicBezTo>
                    <a:pt x="12665" y="47419"/>
                    <a:pt x="1319" y="24721"/>
                    <a:pt x="-303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9" name="Freeform: Shape 2498">
              <a:extLst>
                <a:ext uri="{FF2B5EF4-FFF2-40B4-BE49-F238E27FC236}">
                  <a16:creationId xmlns:a16="http://schemas.microsoft.com/office/drawing/2014/main" id="{5BCCF4ED-57D5-DB8A-AB4D-6FA9E7AC54E1}"/>
                </a:ext>
              </a:extLst>
            </p:cNvPr>
            <p:cNvSpPr/>
            <p:nvPr/>
          </p:nvSpPr>
          <p:spPr>
            <a:xfrm>
              <a:off x="475032" y="-459720"/>
              <a:ext cx="17007" cy="7873"/>
            </a:xfrm>
            <a:custGeom>
              <a:avLst/>
              <a:gdLst>
                <a:gd name="connsiteX0" fmla="*/ 16705 w 17007"/>
                <a:gd name="connsiteY0" fmla="*/ 349 h 7873"/>
                <a:gd name="connsiteX1" fmla="*/ -303 w 17007"/>
                <a:gd name="connsiteY1" fmla="*/ 8223 h 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07" h="7873">
                  <a:moveTo>
                    <a:pt x="16705" y="349"/>
                  </a:moveTo>
                  <a:lnTo>
                    <a:pt x="-303" y="8223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0" name="Freeform: Shape 2499">
              <a:extLst>
                <a:ext uri="{FF2B5EF4-FFF2-40B4-BE49-F238E27FC236}">
                  <a16:creationId xmlns:a16="http://schemas.microsoft.com/office/drawing/2014/main" id="{F38281E2-601B-CFB0-EDBB-60E918C130A0}"/>
                </a:ext>
              </a:extLst>
            </p:cNvPr>
            <p:cNvSpPr/>
            <p:nvPr/>
          </p:nvSpPr>
          <p:spPr>
            <a:xfrm>
              <a:off x="494333" y="-446098"/>
              <a:ext cx="2037" cy="39840"/>
            </a:xfrm>
            <a:custGeom>
              <a:avLst/>
              <a:gdLst>
                <a:gd name="connsiteX0" fmla="*/ 1735 w 2037"/>
                <a:gd name="connsiteY0" fmla="*/ 349 h 39840"/>
                <a:gd name="connsiteX1" fmla="*/ 1735 w 2037"/>
                <a:gd name="connsiteY1" fmla="*/ 40190 h 3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37" h="39840">
                  <a:moveTo>
                    <a:pt x="1735" y="349"/>
                  </a:moveTo>
                  <a:cubicBezTo>
                    <a:pt x="-982" y="13490"/>
                    <a:pt x="-982" y="27049"/>
                    <a:pt x="1735" y="40190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1" name="Freeform: Shape 2500">
              <a:extLst>
                <a:ext uri="{FF2B5EF4-FFF2-40B4-BE49-F238E27FC236}">
                  <a16:creationId xmlns:a16="http://schemas.microsoft.com/office/drawing/2014/main" id="{5BA43944-51BA-9648-530D-C19894A97F95}"/>
                </a:ext>
              </a:extLst>
            </p:cNvPr>
            <p:cNvSpPr/>
            <p:nvPr/>
          </p:nvSpPr>
          <p:spPr>
            <a:xfrm>
              <a:off x="595893" y="-593100"/>
              <a:ext cx="18818" cy="33935"/>
            </a:xfrm>
            <a:custGeom>
              <a:avLst/>
              <a:gdLst>
                <a:gd name="connsiteX0" fmla="*/ -303 w 18818"/>
                <a:gd name="connsiteY0" fmla="*/ 349 h 33935"/>
                <a:gd name="connsiteX1" fmla="*/ 18515 w 18818"/>
                <a:gd name="connsiteY1" fmla="*/ 34285 h 3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18" h="33935">
                  <a:moveTo>
                    <a:pt x="-303" y="349"/>
                  </a:moveTo>
                  <a:lnTo>
                    <a:pt x="18515" y="34285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2" name="Freeform: Shape 2501">
              <a:extLst>
                <a:ext uri="{FF2B5EF4-FFF2-40B4-BE49-F238E27FC236}">
                  <a16:creationId xmlns:a16="http://schemas.microsoft.com/office/drawing/2014/main" id="{E3674F7C-DC5D-3C48-2DF8-7198EE6E1D65}"/>
                </a:ext>
              </a:extLst>
            </p:cNvPr>
            <p:cNvSpPr/>
            <p:nvPr/>
          </p:nvSpPr>
          <p:spPr>
            <a:xfrm>
              <a:off x="632113" y="-743882"/>
              <a:ext cx="18739" cy="26455"/>
            </a:xfrm>
            <a:custGeom>
              <a:avLst/>
              <a:gdLst>
                <a:gd name="connsiteX0" fmla="*/ -303 w 18739"/>
                <a:gd name="connsiteY0" fmla="*/ 26805 h 26455"/>
                <a:gd name="connsiteX1" fmla="*/ 18436 w 18739"/>
                <a:gd name="connsiteY1" fmla="*/ 349 h 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39" h="26455">
                  <a:moveTo>
                    <a:pt x="-303" y="26805"/>
                  </a:moveTo>
                  <a:lnTo>
                    <a:pt x="18436" y="349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3" name="Freeform: Shape 2502">
              <a:extLst>
                <a:ext uri="{FF2B5EF4-FFF2-40B4-BE49-F238E27FC236}">
                  <a16:creationId xmlns:a16="http://schemas.microsoft.com/office/drawing/2014/main" id="{25EC7E0E-83EC-EA87-7A49-B438DBA86EAA}"/>
                </a:ext>
              </a:extLst>
            </p:cNvPr>
            <p:cNvSpPr/>
            <p:nvPr/>
          </p:nvSpPr>
          <p:spPr>
            <a:xfrm>
              <a:off x="889977" y="-593100"/>
              <a:ext cx="5668" cy="20786"/>
            </a:xfrm>
            <a:custGeom>
              <a:avLst/>
              <a:gdLst>
                <a:gd name="connsiteX0" fmla="*/ 5366 w 5668"/>
                <a:gd name="connsiteY0" fmla="*/ 349 h 20786"/>
                <a:gd name="connsiteX1" fmla="*/ -303 w 5668"/>
                <a:gd name="connsiteY1" fmla="*/ 21136 h 2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68" h="20786">
                  <a:moveTo>
                    <a:pt x="5366" y="349"/>
                  </a:moveTo>
                  <a:lnTo>
                    <a:pt x="-303" y="21136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4" name="Freeform: Shape 2503">
              <a:extLst>
                <a:ext uri="{FF2B5EF4-FFF2-40B4-BE49-F238E27FC236}">
                  <a16:creationId xmlns:a16="http://schemas.microsoft.com/office/drawing/2014/main" id="{CD884E74-875F-F535-5B05-D8C3A03DC0B8}"/>
                </a:ext>
              </a:extLst>
            </p:cNvPr>
            <p:cNvSpPr/>
            <p:nvPr/>
          </p:nvSpPr>
          <p:spPr>
            <a:xfrm>
              <a:off x="849821" y="-702860"/>
              <a:ext cx="16613" cy="52911"/>
            </a:xfrm>
            <a:custGeom>
              <a:avLst/>
              <a:gdLst>
                <a:gd name="connsiteX0" fmla="*/ -303 w 16613"/>
                <a:gd name="connsiteY0" fmla="*/ 53260 h 52911"/>
                <a:gd name="connsiteX1" fmla="*/ 16311 w 16613"/>
                <a:gd name="connsiteY1" fmla="*/ 349 h 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613" h="52911">
                  <a:moveTo>
                    <a:pt x="-303" y="53260"/>
                  </a:moveTo>
                  <a:cubicBezTo>
                    <a:pt x="4949" y="35623"/>
                    <a:pt x="10484" y="17986"/>
                    <a:pt x="16311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5" name="Freeform: Shape 2504">
              <a:extLst>
                <a:ext uri="{FF2B5EF4-FFF2-40B4-BE49-F238E27FC236}">
                  <a16:creationId xmlns:a16="http://schemas.microsoft.com/office/drawing/2014/main" id="{CBD984A2-AAC3-EA98-591A-FFD758E54682}"/>
                </a:ext>
              </a:extLst>
            </p:cNvPr>
            <p:cNvSpPr/>
            <p:nvPr/>
          </p:nvSpPr>
          <p:spPr>
            <a:xfrm>
              <a:off x="905252" y="-746218"/>
              <a:ext cx="28660" cy="11391"/>
            </a:xfrm>
            <a:custGeom>
              <a:avLst/>
              <a:gdLst>
                <a:gd name="connsiteX0" fmla="*/ -303 w 28660"/>
                <a:gd name="connsiteY0" fmla="*/ 2764 h 11391"/>
                <a:gd name="connsiteX1" fmla="*/ 28357 w 28660"/>
                <a:gd name="connsiteY1" fmla="*/ 11740 h 1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660" h="11391">
                  <a:moveTo>
                    <a:pt x="-303" y="2764"/>
                  </a:moveTo>
                  <a:cubicBezTo>
                    <a:pt x="10090" y="-2658"/>
                    <a:pt x="22916" y="1357"/>
                    <a:pt x="28357" y="11740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6" name="Freeform: Shape 2505">
              <a:extLst>
                <a:ext uri="{FF2B5EF4-FFF2-40B4-BE49-F238E27FC236}">
                  <a16:creationId xmlns:a16="http://schemas.microsoft.com/office/drawing/2014/main" id="{68D88FB7-A4EE-C98A-9DFD-4E0C987562B4}"/>
                </a:ext>
              </a:extLst>
            </p:cNvPr>
            <p:cNvSpPr/>
            <p:nvPr/>
          </p:nvSpPr>
          <p:spPr>
            <a:xfrm>
              <a:off x="792107" y="-835706"/>
              <a:ext cx="37872" cy="10173"/>
            </a:xfrm>
            <a:custGeom>
              <a:avLst/>
              <a:gdLst>
                <a:gd name="connsiteX0" fmla="*/ -303 w 37872"/>
                <a:gd name="connsiteY0" fmla="*/ 1862 h 10173"/>
                <a:gd name="connsiteX1" fmla="*/ 37570 w 37872"/>
                <a:gd name="connsiteY1" fmla="*/ 10523 h 1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872" h="10173">
                  <a:moveTo>
                    <a:pt x="-303" y="1862"/>
                  </a:moveTo>
                  <a:cubicBezTo>
                    <a:pt x="12972" y="-1865"/>
                    <a:pt x="27231" y="1396"/>
                    <a:pt x="37570" y="10523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7" name="Freeform: Shape 2506">
              <a:extLst>
                <a:ext uri="{FF2B5EF4-FFF2-40B4-BE49-F238E27FC236}">
                  <a16:creationId xmlns:a16="http://schemas.microsoft.com/office/drawing/2014/main" id="{2F4E3E8C-8179-8BB9-BD9C-A465AE4D23BA}"/>
                </a:ext>
              </a:extLst>
            </p:cNvPr>
            <p:cNvSpPr/>
            <p:nvPr/>
          </p:nvSpPr>
          <p:spPr>
            <a:xfrm>
              <a:off x="441411" y="-800446"/>
              <a:ext cx="48817" cy="18770"/>
            </a:xfrm>
            <a:custGeom>
              <a:avLst/>
              <a:gdLst>
                <a:gd name="connsiteX0" fmla="*/ -303 w 48817"/>
                <a:gd name="connsiteY0" fmla="*/ 19119 h 18770"/>
                <a:gd name="connsiteX1" fmla="*/ 48514 w 48817"/>
                <a:gd name="connsiteY1" fmla="*/ 695 h 1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817" h="18770">
                  <a:moveTo>
                    <a:pt x="-303" y="19119"/>
                  </a:moveTo>
                  <a:cubicBezTo>
                    <a:pt x="12091" y="5531"/>
                    <a:pt x="30232" y="-1316"/>
                    <a:pt x="48514" y="69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8" name="Freeform: Shape 2507">
              <a:extLst>
                <a:ext uri="{FF2B5EF4-FFF2-40B4-BE49-F238E27FC236}">
                  <a16:creationId xmlns:a16="http://schemas.microsoft.com/office/drawing/2014/main" id="{D963C303-0A00-9286-10D5-AFD49DAF08B6}"/>
                </a:ext>
              </a:extLst>
            </p:cNvPr>
            <p:cNvSpPr/>
            <p:nvPr/>
          </p:nvSpPr>
          <p:spPr>
            <a:xfrm>
              <a:off x="370312" y="-940150"/>
              <a:ext cx="39368" cy="9976"/>
            </a:xfrm>
            <a:custGeom>
              <a:avLst/>
              <a:gdLst>
                <a:gd name="connsiteX0" fmla="*/ -303 w 39368"/>
                <a:gd name="connsiteY0" fmla="*/ 10326 h 9976"/>
                <a:gd name="connsiteX1" fmla="*/ 39066 w 39368"/>
                <a:gd name="connsiteY1" fmla="*/ 1035 h 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68" h="9976">
                  <a:moveTo>
                    <a:pt x="-303" y="10326"/>
                  </a:moveTo>
                  <a:cubicBezTo>
                    <a:pt x="11066" y="2129"/>
                    <a:pt x="25231" y="-1217"/>
                    <a:pt x="39066" y="103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9" name="Freeform: Shape 2508">
              <a:extLst>
                <a:ext uri="{FF2B5EF4-FFF2-40B4-BE49-F238E27FC236}">
                  <a16:creationId xmlns:a16="http://schemas.microsoft.com/office/drawing/2014/main" id="{7F89D2D2-72A6-752B-8399-CCA6D48B55F9}"/>
                </a:ext>
              </a:extLst>
            </p:cNvPr>
            <p:cNvSpPr/>
            <p:nvPr/>
          </p:nvSpPr>
          <p:spPr>
            <a:xfrm>
              <a:off x="361887" y="-577825"/>
              <a:ext cx="23069" cy="25904"/>
            </a:xfrm>
            <a:custGeom>
              <a:avLst/>
              <a:gdLst>
                <a:gd name="connsiteX0" fmla="*/ 22767 w 23069"/>
                <a:gd name="connsiteY0" fmla="*/ 349 h 25904"/>
                <a:gd name="connsiteX1" fmla="*/ -303 w 23069"/>
                <a:gd name="connsiteY1" fmla="*/ 26254 h 2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69" h="25904">
                  <a:moveTo>
                    <a:pt x="22767" y="349"/>
                  </a:moveTo>
                  <a:cubicBezTo>
                    <a:pt x="13618" y="7562"/>
                    <a:pt x="5807" y="16331"/>
                    <a:pt x="-303" y="26254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0" name="Freeform: Shape 2509">
              <a:extLst>
                <a:ext uri="{FF2B5EF4-FFF2-40B4-BE49-F238E27FC236}">
                  <a16:creationId xmlns:a16="http://schemas.microsoft.com/office/drawing/2014/main" id="{F723A36A-96D9-1DE4-0E24-4C11E633E1D9}"/>
                </a:ext>
              </a:extLst>
            </p:cNvPr>
            <p:cNvSpPr/>
            <p:nvPr/>
          </p:nvSpPr>
          <p:spPr>
            <a:xfrm>
              <a:off x="392516" y="-647823"/>
              <a:ext cx="48259" cy="38013"/>
            </a:xfrm>
            <a:custGeom>
              <a:avLst/>
              <a:gdLst>
                <a:gd name="connsiteX0" fmla="*/ -303 w 48259"/>
                <a:gd name="connsiteY0" fmla="*/ 34600 h 38013"/>
                <a:gd name="connsiteX1" fmla="*/ 43396 w 48259"/>
                <a:gd name="connsiteY1" fmla="*/ 35387 h 38013"/>
                <a:gd name="connsiteX2" fmla="*/ 47254 w 48259"/>
                <a:gd name="connsiteY2" fmla="*/ 18380 h 38013"/>
                <a:gd name="connsiteX3" fmla="*/ 44971 w 48259"/>
                <a:gd name="connsiteY3" fmla="*/ 349 h 3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59" h="38013">
                  <a:moveTo>
                    <a:pt x="-303" y="34600"/>
                  </a:moveTo>
                  <a:cubicBezTo>
                    <a:pt x="12137" y="25702"/>
                    <a:pt x="31979" y="45544"/>
                    <a:pt x="43396" y="35387"/>
                  </a:cubicBezTo>
                  <a:cubicBezTo>
                    <a:pt x="47506" y="30751"/>
                    <a:pt x="48962" y="24336"/>
                    <a:pt x="47254" y="18380"/>
                  </a:cubicBezTo>
                  <a:cubicBezTo>
                    <a:pt x="45569" y="12523"/>
                    <a:pt x="44797" y="6441"/>
                    <a:pt x="44971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1" name="Freeform: Shape 2510">
              <a:extLst>
                <a:ext uri="{FF2B5EF4-FFF2-40B4-BE49-F238E27FC236}">
                  <a16:creationId xmlns:a16="http://schemas.microsoft.com/office/drawing/2014/main" id="{52545798-ABE5-758C-DB91-B56A1ED68409}"/>
                </a:ext>
              </a:extLst>
            </p:cNvPr>
            <p:cNvSpPr/>
            <p:nvPr/>
          </p:nvSpPr>
          <p:spPr>
            <a:xfrm>
              <a:off x="743604" y="-668215"/>
              <a:ext cx="14124" cy="100940"/>
            </a:xfrm>
            <a:custGeom>
              <a:avLst/>
              <a:gdLst>
                <a:gd name="connsiteX0" fmla="*/ -303 w 14124"/>
                <a:gd name="connsiteY0" fmla="*/ 349 h 100940"/>
                <a:gd name="connsiteX1" fmla="*/ 8358 w 14124"/>
                <a:gd name="connsiteY1" fmla="*/ 101290 h 10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124" h="100940">
                  <a:moveTo>
                    <a:pt x="-303" y="349"/>
                  </a:moveTo>
                  <a:cubicBezTo>
                    <a:pt x="14846" y="31800"/>
                    <a:pt x="17933" y="67718"/>
                    <a:pt x="8358" y="101290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2" name="Freeform: Shape 2511">
              <a:extLst>
                <a:ext uri="{FF2B5EF4-FFF2-40B4-BE49-F238E27FC236}">
                  <a16:creationId xmlns:a16="http://schemas.microsoft.com/office/drawing/2014/main" id="{79D5A179-58B3-5673-5383-4E40836D7C2D}"/>
                </a:ext>
              </a:extLst>
            </p:cNvPr>
            <p:cNvSpPr/>
            <p:nvPr/>
          </p:nvSpPr>
          <p:spPr>
            <a:xfrm>
              <a:off x="827223" y="-619635"/>
              <a:ext cx="8740" cy="43226"/>
            </a:xfrm>
            <a:custGeom>
              <a:avLst/>
              <a:gdLst>
                <a:gd name="connsiteX0" fmla="*/ 7571 w 8740"/>
                <a:gd name="connsiteY0" fmla="*/ 349 h 43226"/>
                <a:gd name="connsiteX1" fmla="*/ -303 w 8740"/>
                <a:gd name="connsiteY1" fmla="*/ 43576 h 4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40" h="43226">
                  <a:moveTo>
                    <a:pt x="7571" y="349"/>
                  </a:moveTo>
                  <a:cubicBezTo>
                    <a:pt x="10020" y="15235"/>
                    <a:pt x="7240" y="30509"/>
                    <a:pt x="-303" y="43576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3" name="Freeform: Shape 2512">
              <a:extLst>
                <a:ext uri="{FF2B5EF4-FFF2-40B4-BE49-F238E27FC236}">
                  <a16:creationId xmlns:a16="http://schemas.microsoft.com/office/drawing/2014/main" id="{502A82C0-FCED-BE8C-1BE6-49694144CCC7}"/>
                </a:ext>
              </a:extLst>
            </p:cNvPr>
            <p:cNvSpPr/>
            <p:nvPr/>
          </p:nvSpPr>
          <p:spPr>
            <a:xfrm>
              <a:off x="-490054" y="-938556"/>
              <a:ext cx="567264" cy="1096922"/>
            </a:xfrm>
            <a:custGeom>
              <a:avLst/>
              <a:gdLst>
                <a:gd name="connsiteX0" fmla="*/ 563540 w 567264"/>
                <a:gd name="connsiteY0" fmla="*/ 437455 h 1096922"/>
                <a:gd name="connsiteX1" fmla="*/ 562832 w 567264"/>
                <a:gd name="connsiteY1" fmla="*/ 453832 h 1096922"/>
                <a:gd name="connsiteX2" fmla="*/ 537478 w 567264"/>
                <a:gd name="connsiteY2" fmla="*/ 584378 h 1096922"/>
                <a:gd name="connsiteX3" fmla="*/ 456458 w 567264"/>
                <a:gd name="connsiteY3" fmla="*/ 773347 h 1096922"/>
                <a:gd name="connsiteX4" fmla="*/ 352840 w 567264"/>
                <a:gd name="connsiteY4" fmla="*/ 903106 h 1096922"/>
                <a:gd name="connsiteX5" fmla="*/ 285441 w 567264"/>
                <a:gd name="connsiteY5" fmla="*/ 1097272 h 1096922"/>
                <a:gd name="connsiteX6" fmla="*/ 198830 w 567264"/>
                <a:gd name="connsiteY6" fmla="*/ 1068769 h 1096922"/>
                <a:gd name="connsiteX7" fmla="*/ 127967 w 567264"/>
                <a:gd name="connsiteY7" fmla="*/ 1042235 h 1096922"/>
                <a:gd name="connsiteX8" fmla="*/ 4901 w 567264"/>
                <a:gd name="connsiteY8" fmla="*/ 982237 h 1096922"/>
                <a:gd name="connsiteX9" fmla="*/ 26554 w 567264"/>
                <a:gd name="connsiteY9" fmla="*/ 896099 h 1096922"/>
                <a:gd name="connsiteX10" fmla="*/ 54584 w 567264"/>
                <a:gd name="connsiteY10" fmla="*/ 836416 h 1096922"/>
                <a:gd name="connsiteX11" fmla="*/ 29782 w 567264"/>
                <a:gd name="connsiteY11" fmla="*/ 510129 h 1096922"/>
                <a:gd name="connsiteX12" fmla="*/ 15137 w 567264"/>
                <a:gd name="connsiteY12" fmla="*/ 460446 h 1096922"/>
                <a:gd name="connsiteX13" fmla="*/ 728 w 567264"/>
                <a:gd name="connsiteY13" fmla="*/ 381709 h 1096922"/>
                <a:gd name="connsiteX14" fmla="*/ 11121 w 567264"/>
                <a:gd name="connsiteY14" fmla="*/ 261163 h 1096922"/>
                <a:gd name="connsiteX15" fmla="*/ 53875 w 567264"/>
                <a:gd name="connsiteY15" fmla="*/ 197701 h 1096922"/>
                <a:gd name="connsiteX16" fmla="*/ 74111 w 567264"/>
                <a:gd name="connsiteY16" fmla="*/ 196205 h 1096922"/>
                <a:gd name="connsiteX17" fmla="*/ 135998 w 567264"/>
                <a:gd name="connsiteY17" fmla="*/ 109594 h 1096922"/>
                <a:gd name="connsiteX18" fmla="*/ 178044 w 567264"/>
                <a:gd name="connsiteY18" fmla="*/ 124711 h 1096922"/>
                <a:gd name="connsiteX19" fmla="*/ 150171 w 567264"/>
                <a:gd name="connsiteY19" fmla="*/ 196992 h 1096922"/>
                <a:gd name="connsiteX20" fmla="*/ 137101 w 567264"/>
                <a:gd name="connsiteY20" fmla="*/ 274942 h 1096922"/>
                <a:gd name="connsiteX21" fmla="*/ 166863 w 567264"/>
                <a:gd name="connsiteY21" fmla="*/ 347695 h 1096922"/>
                <a:gd name="connsiteX22" fmla="*/ 182611 w 567264"/>
                <a:gd name="connsiteY22" fmla="*/ 353364 h 1096922"/>
                <a:gd name="connsiteX23" fmla="*/ 184264 w 567264"/>
                <a:gd name="connsiteY23" fmla="*/ 199669 h 1096922"/>
                <a:gd name="connsiteX24" fmla="*/ 217176 w 567264"/>
                <a:gd name="connsiteY24" fmla="*/ 82744 h 1096922"/>
                <a:gd name="connsiteX25" fmla="*/ 242844 w 567264"/>
                <a:gd name="connsiteY25" fmla="*/ 24007 h 1096922"/>
                <a:gd name="connsiteX26" fmla="*/ 304259 w 567264"/>
                <a:gd name="connsiteY26" fmla="*/ 19361 h 1096922"/>
                <a:gd name="connsiteX27" fmla="*/ 307409 w 567264"/>
                <a:gd name="connsiteY27" fmla="*/ 60855 h 1096922"/>
                <a:gd name="connsiteX28" fmla="*/ 292291 w 567264"/>
                <a:gd name="connsiteY28" fmla="*/ 103767 h 1096922"/>
                <a:gd name="connsiteX29" fmla="*/ 282449 w 567264"/>
                <a:gd name="connsiteY29" fmla="*/ 205574 h 1096922"/>
                <a:gd name="connsiteX30" fmla="*/ 297016 w 567264"/>
                <a:gd name="connsiteY30" fmla="*/ 353049 h 1096922"/>
                <a:gd name="connsiteX31" fmla="*/ 309929 w 567264"/>
                <a:gd name="connsiteY31" fmla="*/ 358797 h 1096922"/>
                <a:gd name="connsiteX32" fmla="*/ 314495 w 567264"/>
                <a:gd name="connsiteY32" fmla="*/ 220613 h 1096922"/>
                <a:gd name="connsiteX33" fmla="*/ 341345 w 567264"/>
                <a:gd name="connsiteY33" fmla="*/ 90776 h 1096922"/>
                <a:gd name="connsiteX34" fmla="*/ 383154 w 567264"/>
                <a:gd name="connsiteY34" fmla="*/ 35660 h 1096922"/>
                <a:gd name="connsiteX35" fmla="*/ 415515 w 567264"/>
                <a:gd name="connsiteY35" fmla="*/ 55816 h 1096922"/>
                <a:gd name="connsiteX36" fmla="*/ 416066 w 567264"/>
                <a:gd name="connsiteY36" fmla="*/ 227699 h 1096922"/>
                <a:gd name="connsiteX37" fmla="*/ 426932 w 567264"/>
                <a:gd name="connsiteY37" fmla="*/ 382182 h 1096922"/>
                <a:gd name="connsiteX38" fmla="*/ 444175 w 567264"/>
                <a:gd name="connsiteY38" fmla="*/ 501468 h 1096922"/>
                <a:gd name="connsiteX39" fmla="*/ 464647 w 567264"/>
                <a:gd name="connsiteY39" fmla="*/ 419818 h 1096922"/>
                <a:gd name="connsiteX40" fmla="*/ 539683 w 567264"/>
                <a:gd name="connsiteY40" fmla="*/ 292815 h 1096922"/>
                <a:gd name="connsiteX41" fmla="*/ 566139 w 567264"/>
                <a:gd name="connsiteY41" fmla="*/ 304153 h 1096922"/>
                <a:gd name="connsiteX42" fmla="*/ 557399 w 567264"/>
                <a:gd name="connsiteY42" fmla="*/ 380528 h 1096922"/>
                <a:gd name="connsiteX43" fmla="*/ 563540 w 567264"/>
                <a:gd name="connsiteY43" fmla="*/ 437455 h 109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67264" h="1096922">
                  <a:moveTo>
                    <a:pt x="563540" y="437455"/>
                  </a:moveTo>
                  <a:cubicBezTo>
                    <a:pt x="564249" y="442914"/>
                    <a:pt x="564013" y="448455"/>
                    <a:pt x="562832" y="453832"/>
                  </a:cubicBezTo>
                  <a:cubicBezTo>
                    <a:pt x="557714" y="477453"/>
                    <a:pt x="542911" y="546585"/>
                    <a:pt x="537478" y="584378"/>
                  </a:cubicBezTo>
                  <a:cubicBezTo>
                    <a:pt x="531022" y="630518"/>
                    <a:pt x="456458" y="773347"/>
                    <a:pt x="456458" y="773347"/>
                  </a:cubicBezTo>
                  <a:cubicBezTo>
                    <a:pt x="456458" y="773347"/>
                    <a:pt x="387799" y="858698"/>
                    <a:pt x="352840" y="903106"/>
                  </a:cubicBezTo>
                  <a:cubicBezTo>
                    <a:pt x="335676" y="924916"/>
                    <a:pt x="308511" y="1013338"/>
                    <a:pt x="285441" y="1097272"/>
                  </a:cubicBezTo>
                  <a:cubicBezTo>
                    <a:pt x="256309" y="1088453"/>
                    <a:pt x="227436" y="1078952"/>
                    <a:pt x="198830" y="1068769"/>
                  </a:cubicBezTo>
                  <a:cubicBezTo>
                    <a:pt x="175209" y="1060344"/>
                    <a:pt x="151588" y="1051447"/>
                    <a:pt x="127967" y="1042235"/>
                  </a:cubicBezTo>
                  <a:cubicBezTo>
                    <a:pt x="85796" y="1024679"/>
                    <a:pt x="44703" y="1004645"/>
                    <a:pt x="4901" y="982237"/>
                  </a:cubicBezTo>
                  <a:cubicBezTo>
                    <a:pt x="17971" y="934995"/>
                    <a:pt x="26711" y="898224"/>
                    <a:pt x="26554" y="896099"/>
                  </a:cubicBezTo>
                  <a:cubicBezTo>
                    <a:pt x="26160" y="891138"/>
                    <a:pt x="54584" y="836416"/>
                    <a:pt x="54584" y="836416"/>
                  </a:cubicBezTo>
                  <a:lnTo>
                    <a:pt x="29782" y="510129"/>
                  </a:lnTo>
                  <a:lnTo>
                    <a:pt x="15137" y="460446"/>
                  </a:lnTo>
                  <a:cubicBezTo>
                    <a:pt x="7523" y="434793"/>
                    <a:pt x="2696" y="408395"/>
                    <a:pt x="728" y="381709"/>
                  </a:cubicBezTo>
                  <a:cubicBezTo>
                    <a:pt x="-2256" y="341230"/>
                    <a:pt x="1248" y="300534"/>
                    <a:pt x="11121" y="261163"/>
                  </a:cubicBezTo>
                  <a:lnTo>
                    <a:pt x="53875" y="197701"/>
                  </a:lnTo>
                  <a:lnTo>
                    <a:pt x="74111" y="196205"/>
                  </a:lnTo>
                  <a:lnTo>
                    <a:pt x="135998" y="109594"/>
                  </a:lnTo>
                  <a:cubicBezTo>
                    <a:pt x="135998" y="109594"/>
                    <a:pt x="169461" y="99515"/>
                    <a:pt x="178044" y="124711"/>
                  </a:cubicBezTo>
                  <a:cubicBezTo>
                    <a:pt x="186626" y="149907"/>
                    <a:pt x="150171" y="196992"/>
                    <a:pt x="150171" y="196992"/>
                  </a:cubicBezTo>
                  <a:lnTo>
                    <a:pt x="137101" y="274942"/>
                  </a:lnTo>
                  <a:lnTo>
                    <a:pt x="166863" y="347695"/>
                  </a:lnTo>
                  <a:lnTo>
                    <a:pt x="182611" y="353364"/>
                  </a:lnTo>
                  <a:cubicBezTo>
                    <a:pt x="182611" y="353364"/>
                    <a:pt x="187807" y="225259"/>
                    <a:pt x="184264" y="199669"/>
                  </a:cubicBezTo>
                  <a:lnTo>
                    <a:pt x="217176" y="82744"/>
                  </a:lnTo>
                  <a:cubicBezTo>
                    <a:pt x="226853" y="63676"/>
                    <a:pt x="235427" y="44064"/>
                    <a:pt x="242844" y="24007"/>
                  </a:cubicBezTo>
                  <a:cubicBezTo>
                    <a:pt x="248829" y="4401"/>
                    <a:pt x="284024" y="-15362"/>
                    <a:pt x="304259" y="19361"/>
                  </a:cubicBezTo>
                  <a:cubicBezTo>
                    <a:pt x="311204" y="32101"/>
                    <a:pt x="312354" y="47212"/>
                    <a:pt x="307409" y="60855"/>
                  </a:cubicBezTo>
                  <a:cubicBezTo>
                    <a:pt x="299141" y="84477"/>
                    <a:pt x="292291" y="103767"/>
                    <a:pt x="292291" y="103767"/>
                  </a:cubicBezTo>
                  <a:cubicBezTo>
                    <a:pt x="292291" y="103767"/>
                    <a:pt x="284811" y="202818"/>
                    <a:pt x="282449" y="205574"/>
                  </a:cubicBezTo>
                  <a:cubicBezTo>
                    <a:pt x="280087" y="208330"/>
                    <a:pt x="297016" y="353049"/>
                    <a:pt x="297016" y="353049"/>
                  </a:cubicBezTo>
                  <a:lnTo>
                    <a:pt x="309929" y="358797"/>
                  </a:lnTo>
                  <a:lnTo>
                    <a:pt x="314495" y="220613"/>
                  </a:lnTo>
                  <a:lnTo>
                    <a:pt x="341345" y="90776"/>
                  </a:lnTo>
                  <a:cubicBezTo>
                    <a:pt x="341345" y="90776"/>
                    <a:pt x="339140" y="28337"/>
                    <a:pt x="383154" y="35660"/>
                  </a:cubicBezTo>
                  <a:cubicBezTo>
                    <a:pt x="397043" y="35134"/>
                    <a:pt x="409862" y="43115"/>
                    <a:pt x="415515" y="55816"/>
                  </a:cubicBezTo>
                  <a:cubicBezTo>
                    <a:pt x="427247" y="78256"/>
                    <a:pt x="416066" y="227699"/>
                    <a:pt x="416066" y="227699"/>
                  </a:cubicBezTo>
                  <a:lnTo>
                    <a:pt x="426932" y="382182"/>
                  </a:lnTo>
                  <a:lnTo>
                    <a:pt x="444175" y="501468"/>
                  </a:lnTo>
                  <a:lnTo>
                    <a:pt x="464647" y="419818"/>
                  </a:lnTo>
                  <a:cubicBezTo>
                    <a:pt x="464647" y="419818"/>
                    <a:pt x="465828" y="302815"/>
                    <a:pt x="539683" y="292815"/>
                  </a:cubicBezTo>
                  <a:cubicBezTo>
                    <a:pt x="539683" y="292815"/>
                    <a:pt x="561651" y="288878"/>
                    <a:pt x="566139" y="304153"/>
                  </a:cubicBezTo>
                  <a:cubicBezTo>
                    <a:pt x="570627" y="319428"/>
                    <a:pt x="555194" y="350608"/>
                    <a:pt x="557399" y="380528"/>
                  </a:cubicBezTo>
                  <a:cubicBezTo>
                    <a:pt x="559053" y="401551"/>
                    <a:pt x="562281" y="425251"/>
                    <a:pt x="563540" y="437455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4" name="Freeform: Shape 2513">
              <a:extLst>
                <a:ext uri="{FF2B5EF4-FFF2-40B4-BE49-F238E27FC236}">
                  <a16:creationId xmlns:a16="http://schemas.microsoft.com/office/drawing/2014/main" id="{06E6D32E-4E75-EC09-9F0F-72B65B0E7CFD}"/>
                </a:ext>
              </a:extLst>
            </p:cNvPr>
            <p:cNvSpPr/>
            <p:nvPr/>
          </p:nvSpPr>
          <p:spPr>
            <a:xfrm>
              <a:off x="-563824" y="-971362"/>
              <a:ext cx="615582" cy="1101225"/>
            </a:xfrm>
            <a:custGeom>
              <a:avLst/>
              <a:gdLst>
                <a:gd name="connsiteX0" fmla="*/ 614870 w 615582"/>
                <a:gd name="connsiteY0" fmla="*/ 325621 h 1101225"/>
                <a:gd name="connsiteX1" fmla="*/ 589359 w 615582"/>
                <a:gd name="connsiteY1" fmla="*/ 312314 h 1101225"/>
                <a:gd name="connsiteX2" fmla="*/ 504953 w 615582"/>
                <a:gd name="connsiteY2" fmla="*/ 433727 h 1101225"/>
                <a:gd name="connsiteX3" fmla="*/ 478576 w 615582"/>
                <a:gd name="connsiteY3" fmla="*/ 513173 h 1101225"/>
                <a:gd name="connsiteX4" fmla="*/ 470230 w 615582"/>
                <a:gd name="connsiteY4" fmla="*/ 393020 h 1101225"/>
                <a:gd name="connsiteX5" fmla="*/ 471017 w 615582"/>
                <a:gd name="connsiteY5" fmla="*/ 238144 h 1101225"/>
                <a:gd name="connsiteX6" fmla="*/ 483537 w 615582"/>
                <a:gd name="connsiteY6" fmla="*/ 66733 h 1101225"/>
                <a:gd name="connsiteX7" fmla="*/ 452750 w 615582"/>
                <a:gd name="connsiteY7" fmla="*/ 44215 h 1101225"/>
                <a:gd name="connsiteX8" fmla="*/ 406925 w 615582"/>
                <a:gd name="connsiteY8" fmla="*/ 95788 h 1101225"/>
                <a:gd name="connsiteX9" fmla="*/ 370391 w 615582"/>
                <a:gd name="connsiteY9" fmla="*/ 223184 h 1101225"/>
                <a:gd name="connsiteX10" fmla="*/ 355353 w 615582"/>
                <a:gd name="connsiteY10" fmla="*/ 360580 h 1101225"/>
                <a:gd name="connsiteX11" fmla="*/ 342912 w 615582"/>
                <a:gd name="connsiteY11" fmla="*/ 353966 h 1101225"/>
                <a:gd name="connsiteX12" fmla="*/ 339290 w 615582"/>
                <a:gd name="connsiteY12" fmla="*/ 205390 h 1101225"/>
                <a:gd name="connsiteX13" fmla="*/ 356849 w 615582"/>
                <a:gd name="connsiteY13" fmla="*/ 104685 h 1101225"/>
                <a:gd name="connsiteX14" fmla="*/ 375115 w 615582"/>
                <a:gd name="connsiteY14" fmla="*/ 63033 h 1101225"/>
                <a:gd name="connsiteX15" fmla="*/ 375115 w 615582"/>
                <a:gd name="connsiteY15" fmla="*/ 21381 h 1101225"/>
                <a:gd name="connsiteX16" fmla="*/ 313543 w 615582"/>
                <a:gd name="connsiteY16" fmla="*/ 21381 h 1101225"/>
                <a:gd name="connsiteX17" fmla="*/ 283544 w 615582"/>
                <a:gd name="connsiteY17" fmla="*/ 77993 h 1101225"/>
                <a:gd name="connsiteX18" fmla="*/ 241814 w 615582"/>
                <a:gd name="connsiteY18" fmla="*/ 192083 h 1101225"/>
                <a:gd name="connsiteX19" fmla="*/ 228586 w 615582"/>
                <a:gd name="connsiteY19" fmla="*/ 345305 h 1101225"/>
                <a:gd name="connsiteX20" fmla="*/ 213547 w 615582"/>
                <a:gd name="connsiteY20" fmla="*/ 338455 h 1101225"/>
                <a:gd name="connsiteX21" fmla="*/ 189375 w 615582"/>
                <a:gd name="connsiteY21" fmla="*/ 263655 h 1101225"/>
                <a:gd name="connsiteX22" fmla="*/ 207799 w 615582"/>
                <a:gd name="connsiteY22" fmla="*/ 187044 h 1101225"/>
                <a:gd name="connsiteX23" fmla="*/ 241026 w 615582"/>
                <a:gd name="connsiteY23" fmla="*/ 117125 h 1101225"/>
                <a:gd name="connsiteX24" fmla="*/ 200240 w 615582"/>
                <a:gd name="connsiteY24" fmla="*/ 98858 h 1101225"/>
                <a:gd name="connsiteX25" fmla="*/ 132133 w 615582"/>
                <a:gd name="connsiteY25" fmla="*/ 180745 h 1101225"/>
                <a:gd name="connsiteX26" fmla="*/ 112055 w 615582"/>
                <a:gd name="connsiteY26" fmla="*/ 180745 h 1101225"/>
                <a:gd name="connsiteX27" fmla="*/ 64813 w 615582"/>
                <a:gd name="connsiteY27" fmla="*/ 240664 h 1101225"/>
                <a:gd name="connsiteX28" fmla="*/ 45522 w 615582"/>
                <a:gd name="connsiteY28" fmla="*/ 360344 h 1101225"/>
                <a:gd name="connsiteX29" fmla="*/ 53396 w 615582"/>
                <a:gd name="connsiteY29" fmla="*/ 439790 h 1101225"/>
                <a:gd name="connsiteX30" fmla="*/ 64262 w 615582"/>
                <a:gd name="connsiteY30" fmla="*/ 490418 h 1101225"/>
                <a:gd name="connsiteX31" fmla="*/ 64262 w 615582"/>
                <a:gd name="connsiteY31" fmla="*/ 817649 h 1101225"/>
                <a:gd name="connsiteX32" fmla="*/ 31822 w 615582"/>
                <a:gd name="connsiteY32" fmla="*/ 875048 h 1101225"/>
                <a:gd name="connsiteX33" fmla="*/ -303 w 615582"/>
                <a:gd name="connsiteY33" fmla="*/ 970242 h 1101225"/>
                <a:gd name="connsiteX34" fmla="*/ 201500 w 615582"/>
                <a:gd name="connsiteY34" fmla="*/ 1075041 h 1101225"/>
                <a:gd name="connsiteX35" fmla="*/ 272364 w 615582"/>
                <a:gd name="connsiteY35" fmla="*/ 1101575 h 1101225"/>
                <a:gd name="connsiteX36" fmla="*/ 356534 w 615582"/>
                <a:gd name="connsiteY36" fmla="*/ 906701 h 1101225"/>
                <a:gd name="connsiteX37" fmla="*/ 469679 w 615582"/>
                <a:gd name="connsiteY37" fmla="*/ 785131 h 1101225"/>
                <a:gd name="connsiteX38" fmla="*/ 565187 w 615582"/>
                <a:gd name="connsiteY38" fmla="*/ 602933 h 1101225"/>
                <a:gd name="connsiteX39" fmla="*/ 600304 w 615582"/>
                <a:gd name="connsiteY39" fmla="*/ 474592 h 1101225"/>
                <a:gd name="connsiteX40" fmla="*/ 602272 w 615582"/>
                <a:gd name="connsiteY40" fmla="*/ 458293 h 1101225"/>
                <a:gd name="connsiteX41" fmla="*/ 600461 w 615582"/>
                <a:gd name="connsiteY41" fmla="*/ 401130 h 1101225"/>
                <a:gd name="connsiteX42" fmla="*/ 614870 w 615582"/>
                <a:gd name="connsiteY42" fmla="*/ 325621 h 110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15582" h="1101225">
                  <a:moveTo>
                    <a:pt x="614870" y="325621"/>
                  </a:moveTo>
                  <a:cubicBezTo>
                    <a:pt x="611484" y="309874"/>
                    <a:pt x="589359" y="312314"/>
                    <a:pt x="589359" y="312314"/>
                  </a:cubicBezTo>
                  <a:cubicBezTo>
                    <a:pt x="514953" y="316724"/>
                    <a:pt x="504953" y="433727"/>
                    <a:pt x="504953" y="433727"/>
                  </a:cubicBezTo>
                  <a:lnTo>
                    <a:pt x="478576" y="513173"/>
                  </a:lnTo>
                  <a:lnTo>
                    <a:pt x="470230" y="393020"/>
                  </a:lnTo>
                  <a:lnTo>
                    <a:pt x="471017" y="238144"/>
                  </a:lnTo>
                  <a:cubicBezTo>
                    <a:pt x="471017" y="238144"/>
                    <a:pt x="493536" y="89961"/>
                    <a:pt x="483537" y="66733"/>
                  </a:cubicBezTo>
                  <a:cubicBezTo>
                    <a:pt x="478860" y="53625"/>
                    <a:pt x="466655" y="44695"/>
                    <a:pt x="452750" y="44215"/>
                  </a:cubicBezTo>
                  <a:cubicBezTo>
                    <a:pt x="409445" y="33349"/>
                    <a:pt x="406925" y="95788"/>
                    <a:pt x="406925" y="95788"/>
                  </a:cubicBezTo>
                  <a:lnTo>
                    <a:pt x="370391" y="223184"/>
                  </a:lnTo>
                  <a:lnTo>
                    <a:pt x="355353" y="360580"/>
                  </a:lnTo>
                  <a:lnTo>
                    <a:pt x="342912" y="353966"/>
                  </a:lnTo>
                  <a:cubicBezTo>
                    <a:pt x="342912" y="353966"/>
                    <a:pt x="336849" y="208145"/>
                    <a:pt x="339290" y="205390"/>
                  </a:cubicBezTo>
                  <a:cubicBezTo>
                    <a:pt x="341731" y="202634"/>
                    <a:pt x="356849" y="104685"/>
                    <a:pt x="356849" y="104685"/>
                  </a:cubicBezTo>
                  <a:cubicBezTo>
                    <a:pt x="356849" y="104685"/>
                    <a:pt x="364722" y="86339"/>
                    <a:pt x="375115" y="63033"/>
                  </a:cubicBezTo>
                  <a:cubicBezTo>
                    <a:pt x="381092" y="49792"/>
                    <a:pt x="381092" y="34624"/>
                    <a:pt x="375115" y="21381"/>
                  </a:cubicBezTo>
                  <a:cubicBezTo>
                    <a:pt x="357557" y="-14366"/>
                    <a:pt x="321023" y="2248"/>
                    <a:pt x="313543" y="21381"/>
                  </a:cubicBezTo>
                  <a:cubicBezTo>
                    <a:pt x="304622" y="40805"/>
                    <a:pt x="294607" y="59704"/>
                    <a:pt x="283544" y="77993"/>
                  </a:cubicBezTo>
                  <a:lnTo>
                    <a:pt x="241814" y="192083"/>
                  </a:lnTo>
                  <a:cubicBezTo>
                    <a:pt x="243388" y="217909"/>
                    <a:pt x="228586" y="345305"/>
                    <a:pt x="228586" y="345305"/>
                  </a:cubicBezTo>
                  <a:lnTo>
                    <a:pt x="213547" y="338455"/>
                  </a:lnTo>
                  <a:lnTo>
                    <a:pt x="189375" y="263655"/>
                  </a:lnTo>
                  <a:lnTo>
                    <a:pt x="207799" y="187044"/>
                  </a:lnTo>
                  <a:cubicBezTo>
                    <a:pt x="207799" y="187044"/>
                    <a:pt x="247719" y="142951"/>
                    <a:pt x="241026" y="117125"/>
                  </a:cubicBezTo>
                  <a:cubicBezTo>
                    <a:pt x="234334" y="91299"/>
                    <a:pt x="200240" y="98858"/>
                    <a:pt x="200240" y="98858"/>
                  </a:cubicBezTo>
                  <a:lnTo>
                    <a:pt x="132133" y="180745"/>
                  </a:lnTo>
                  <a:lnTo>
                    <a:pt x="112055" y="180745"/>
                  </a:lnTo>
                  <a:lnTo>
                    <a:pt x="64813" y="240664"/>
                  </a:lnTo>
                  <a:cubicBezTo>
                    <a:pt x="52034" y="279271"/>
                    <a:pt x="45522" y="319676"/>
                    <a:pt x="45522" y="360344"/>
                  </a:cubicBezTo>
                  <a:cubicBezTo>
                    <a:pt x="45325" y="387030"/>
                    <a:pt x="47963" y="413662"/>
                    <a:pt x="53396" y="439790"/>
                  </a:cubicBezTo>
                  <a:lnTo>
                    <a:pt x="64262" y="490418"/>
                  </a:lnTo>
                  <a:lnTo>
                    <a:pt x="64262" y="817649"/>
                  </a:lnTo>
                  <a:cubicBezTo>
                    <a:pt x="64262" y="817649"/>
                    <a:pt x="31822" y="870088"/>
                    <a:pt x="31822" y="875048"/>
                  </a:cubicBezTo>
                  <a:cubicBezTo>
                    <a:pt x="31822" y="877332"/>
                    <a:pt x="18358" y="918669"/>
                    <a:pt x="-303" y="970242"/>
                  </a:cubicBezTo>
                  <a:cubicBezTo>
                    <a:pt x="81347" y="1018271"/>
                    <a:pt x="151660" y="1055435"/>
                    <a:pt x="201500" y="1075041"/>
                  </a:cubicBezTo>
                  <a:cubicBezTo>
                    <a:pt x="225121" y="1084332"/>
                    <a:pt x="248742" y="1093150"/>
                    <a:pt x="272364" y="1101575"/>
                  </a:cubicBezTo>
                  <a:cubicBezTo>
                    <a:pt x="302205" y="1017563"/>
                    <a:pt x="337243" y="927724"/>
                    <a:pt x="356534" y="906701"/>
                  </a:cubicBezTo>
                  <a:cubicBezTo>
                    <a:pt x="394721" y="865049"/>
                    <a:pt x="469679" y="785131"/>
                    <a:pt x="469679" y="785131"/>
                  </a:cubicBezTo>
                  <a:cubicBezTo>
                    <a:pt x="469679" y="785131"/>
                    <a:pt x="555108" y="648364"/>
                    <a:pt x="565187" y="602933"/>
                  </a:cubicBezTo>
                  <a:cubicBezTo>
                    <a:pt x="573061" y="565533"/>
                    <a:pt x="593375" y="497819"/>
                    <a:pt x="600304" y="474592"/>
                  </a:cubicBezTo>
                  <a:cubicBezTo>
                    <a:pt x="601910" y="469315"/>
                    <a:pt x="602571" y="463799"/>
                    <a:pt x="602272" y="458293"/>
                  </a:cubicBezTo>
                  <a:cubicBezTo>
                    <a:pt x="601642" y="446010"/>
                    <a:pt x="600461" y="422153"/>
                    <a:pt x="600461" y="401130"/>
                  </a:cubicBezTo>
                  <a:cubicBezTo>
                    <a:pt x="600382" y="371131"/>
                    <a:pt x="618177" y="341132"/>
                    <a:pt x="614870" y="325621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15" name="Graphic 1426">
              <a:extLst>
                <a:ext uri="{FF2B5EF4-FFF2-40B4-BE49-F238E27FC236}">
                  <a16:creationId xmlns:a16="http://schemas.microsoft.com/office/drawing/2014/main" id="{ADD5832D-19F4-D6D4-F5B7-9F827D983ADD}"/>
                </a:ext>
              </a:extLst>
            </p:cNvPr>
            <p:cNvGrpSpPr/>
            <p:nvPr/>
          </p:nvGrpSpPr>
          <p:grpSpPr>
            <a:xfrm>
              <a:off x="-532700" y="-1001723"/>
              <a:ext cx="586470" cy="638596"/>
              <a:chOff x="-532700" y="-1001723"/>
              <a:chExt cx="586470" cy="638596"/>
            </a:xfrm>
          </p:grpSpPr>
          <p:sp>
            <p:nvSpPr>
              <p:cNvPr id="2653" name="Freeform: Shape 2652">
                <a:extLst>
                  <a:ext uri="{FF2B5EF4-FFF2-40B4-BE49-F238E27FC236}">
                    <a16:creationId xmlns:a16="http://schemas.microsoft.com/office/drawing/2014/main" id="{7E9D0253-8B33-16E7-030B-B59DCBAAB81E}"/>
                  </a:ext>
                </a:extLst>
              </p:cNvPr>
              <p:cNvSpPr/>
              <p:nvPr/>
            </p:nvSpPr>
            <p:spPr>
              <a:xfrm>
                <a:off x="-532700" y="-1001723"/>
                <a:ext cx="586470" cy="638596"/>
              </a:xfrm>
              <a:custGeom>
                <a:avLst/>
                <a:gdLst>
                  <a:gd name="connsiteX0" fmla="*/ 72821 w 586470"/>
                  <a:gd name="connsiteY0" fmla="*/ 323069 h 638596"/>
                  <a:gd name="connsiteX1" fmla="*/ 126441 w 586470"/>
                  <a:gd name="connsiteY1" fmla="*/ 315195 h 638596"/>
                  <a:gd name="connsiteX2" fmla="*/ 139905 w 586470"/>
                  <a:gd name="connsiteY2" fmla="*/ 346690 h 638596"/>
                  <a:gd name="connsiteX3" fmla="*/ 151794 w 586470"/>
                  <a:gd name="connsiteY3" fmla="*/ 379130 h 638596"/>
                  <a:gd name="connsiteX4" fmla="*/ 182580 w 586470"/>
                  <a:gd name="connsiteY4" fmla="*/ 382988 h 638596"/>
                  <a:gd name="connsiteX5" fmla="*/ 185730 w 586470"/>
                  <a:gd name="connsiteY5" fmla="*/ 434718 h 638596"/>
                  <a:gd name="connsiteX6" fmla="*/ 212816 w 586470"/>
                  <a:gd name="connsiteY6" fmla="*/ 328896 h 638596"/>
                  <a:gd name="connsiteX7" fmla="*/ 213918 w 586470"/>
                  <a:gd name="connsiteY7" fmla="*/ 275355 h 638596"/>
                  <a:gd name="connsiteX8" fmla="*/ 249507 w 586470"/>
                  <a:gd name="connsiteY8" fmla="*/ 240159 h 638596"/>
                  <a:gd name="connsiteX9" fmla="*/ 288875 w 586470"/>
                  <a:gd name="connsiteY9" fmla="*/ 278110 h 638596"/>
                  <a:gd name="connsiteX10" fmla="*/ 287065 w 586470"/>
                  <a:gd name="connsiteY10" fmla="*/ 337478 h 638596"/>
                  <a:gd name="connsiteX11" fmla="*/ 304072 w 586470"/>
                  <a:gd name="connsiteY11" fmla="*/ 425742 h 638596"/>
                  <a:gd name="connsiteX12" fmla="*/ 316591 w 586470"/>
                  <a:gd name="connsiteY12" fmla="*/ 400389 h 638596"/>
                  <a:gd name="connsiteX13" fmla="*/ 327850 w 586470"/>
                  <a:gd name="connsiteY13" fmla="*/ 451253 h 638596"/>
                  <a:gd name="connsiteX14" fmla="*/ 337614 w 586470"/>
                  <a:gd name="connsiteY14" fmla="*/ 339368 h 638596"/>
                  <a:gd name="connsiteX15" fmla="*/ 344464 w 586470"/>
                  <a:gd name="connsiteY15" fmla="*/ 308660 h 638596"/>
                  <a:gd name="connsiteX16" fmla="*/ 369739 w 586470"/>
                  <a:gd name="connsiteY16" fmla="*/ 292913 h 638596"/>
                  <a:gd name="connsiteX17" fmla="*/ 396824 w 586470"/>
                  <a:gd name="connsiteY17" fmla="*/ 322833 h 638596"/>
                  <a:gd name="connsiteX18" fmla="*/ 402651 w 586470"/>
                  <a:gd name="connsiteY18" fmla="*/ 638726 h 638596"/>
                  <a:gd name="connsiteX19" fmla="*/ 423280 w 586470"/>
                  <a:gd name="connsiteY19" fmla="*/ 620853 h 638596"/>
                  <a:gd name="connsiteX20" fmla="*/ 428555 w 586470"/>
                  <a:gd name="connsiteY20" fmla="*/ 591405 h 638596"/>
                  <a:gd name="connsiteX21" fmla="*/ 452176 w 586470"/>
                  <a:gd name="connsiteY21" fmla="*/ 579673 h 638596"/>
                  <a:gd name="connsiteX22" fmla="*/ 468947 w 586470"/>
                  <a:gd name="connsiteY22" fmla="*/ 618412 h 638596"/>
                  <a:gd name="connsiteX23" fmla="*/ 504615 w 586470"/>
                  <a:gd name="connsiteY23" fmla="*/ 532352 h 638596"/>
                  <a:gd name="connsiteX24" fmla="*/ 540283 w 586470"/>
                  <a:gd name="connsiteY24" fmla="*/ 513298 h 638596"/>
                  <a:gd name="connsiteX25" fmla="*/ 558944 w 586470"/>
                  <a:gd name="connsiteY25" fmla="*/ 536919 h 638596"/>
                  <a:gd name="connsiteX26" fmla="*/ 573038 w 586470"/>
                  <a:gd name="connsiteY26" fmla="*/ 514164 h 638596"/>
                  <a:gd name="connsiteX27" fmla="*/ 573038 w 586470"/>
                  <a:gd name="connsiteY27" fmla="*/ 386295 h 638596"/>
                  <a:gd name="connsiteX28" fmla="*/ 584297 w 586470"/>
                  <a:gd name="connsiteY28" fmla="*/ 348265 h 638596"/>
                  <a:gd name="connsiteX29" fmla="*/ 546188 w 586470"/>
                  <a:gd name="connsiteY29" fmla="*/ 333856 h 638596"/>
                  <a:gd name="connsiteX30" fmla="*/ 499655 w 586470"/>
                  <a:gd name="connsiteY30" fmla="*/ 362123 h 638596"/>
                  <a:gd name="connsiteX31" fmla="*/ 451546 w 586470"/>
                  <a:gd name="connsiteY31" fmla="*/ 557785 h 638596"/>
                  <a:gd name="connsiteX32" fmla="*/ 449184 w 586470"/>
                  <a:gd name="connsiteY32" fmla="*/ 260631 h 638596"/>
                  <a:gd name="connsiteX33" fmla="*/ 460207 w 586470"/>
                  <a:gd name="connsiteY33" fmla="*/ 98511 h 638596"/>
                  <a:gd name="connsiteX34" fmla="*/ 406509 w 586470"/>
                  <a:gd name="connsiteY34" fmla="*/ 55521 h 638596"/>
                  <a:gd name="connsiteX35" fmla="*/ 366589 w 586470"/>
                  <a:gd name="connsiteY35" fmla="*/ 97724 h 638596"/>
                  <a:gd name="connsiteX36" fmla="*/ 315646 w 586470"/>
                  <a:gd name="connsiteY36" fmla="*/ 294566 h 638596"/>
                  <a:gd name="connsiteX37" fmla="*/ 359975 w 586470"/>
                  <a:gd name="connsiteY37" fmla="*/ 92763 h 638596"/>
                  <a:gd name="connsiteX38" fmla="*/ 364542 w 586470"/>
                  <a:gd name="connsiteY38" fmla="*/ 39694 h 638596"/>
                  <a:gd name="connsiteX39" fmla="*/ 331787 w 586470"/>
                  <a:gd name="connsiteY39" fmla="*/ 1113 h 638596"/>
                  <a:gd name="connsiteX40" fmla="*/ 284073 w 586470"/>
                  <a:gd name="connsiteY40" fmla="*/ 19695 h 638596"/>
                  <a:gd name="connsiteX41" fmla="*/ 204548 w 586470"/>
                  <a:gd name="connsiteY41" fmla="*/ 189452 h 638596"/>
                  <a:gd name="connsiteX42" fmla="*/ 213682 w 586470"/>
                  <a:gd name="connsiteY42" fmla="*/ 139769 h 638596"/>
                  <a:gd name="connsiteX43" fmla="*/ 184785 w 586470"/>
                  <a:gd name="connsiteY43" fmla="*/ 102054 h 638596"/>
                  <a:gd name="connsiteX44" fmla="*/ 134472 w 586470"/>
                  <a:gd name="connsiteY44" fmla="*/ 136305 h 638596"/>
                  <a:gd name="connsiteX45" fmla="*/ 105339 w 586470"/>
                  <a:gd name="connsiteY45" fmla="*/ 194964 h 638596"/>
                  <a:gd name="connsiteX46" fmla="*/ 60144 w 586470"/>
                  <a:gd name="connsiteY46" fmla="*/ 192444 h 638596"/>
                  <a:gd name="connsiteX47" fmla="*/ 31405 w 586470"/>
                  <a:gd name="connsiteY47" fmla="*/ 231813 h 638596"/>
                  <a:gd name="connsiteX48" fmla="*/ 776 w 586470"/>
                  <a:gd name="connsiteY48" fmla="*/ 408971 h 638596"/>
                  <a:gd name="connsiteX49" fmla="*/ 65420 w 586470"/>
                  <a:gd name="connsiteY49" fmla="*/ 372122 h 638596"/>
                  <a:gd name="connsiteX50" fmla="*/ 60774 w 586470"/>
                  <a:gd name="connsiteY50" fmla="*/ 331888 h 63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86470" h="638596">
                    <a:moveTo>
                      <a:pt x="72821" y="323069"/>
                    </a:moveTo>
                    <a:cubicBezTo>
                      <a:pt x="85498" y="307322"/>
                      <a:pt x="111638" y="301102"/>
                      <a:pt x="126441" y="315195"/>
                    </a:cubicBezTo>
                    <a:cubicBezTo>
                      <a:pt x="134110" y="324027"/>
                      <a:pt x="138826" y="335042"/>
                      <a:pt x="139905" y="346690"/>
                    </a:cubicBezTo>
                    <a:cubicBezTo>
                      <a:pt x="141007" y="358347"/>
                      <a:pt x="145102" y="369520"/>
                      <a:pt x="151794" y="379130"/>
                    </a:cubicBezTo>
                    <a:cubicBezTo>
                      <a:pt x="159668" y="387949"/>
                      <a:pt x="174549" y="391492"/>
                      <a:pt x="182580" y="382988"/>
                    </a:cubicBezTo>
                    <a:cubicBezTo>
                      <a:pt x="183580" y="400258"/>
                      <a:pt x="184628" y="417501"/>
                      <a:pt x="185730" y="434718"/>
                    </a:cubicBezTo>
                    <a:cubicBezTo>
                      <a:pt x="204178" y="402549"/>
                      <a:pt x="213540" y="365972"/>
                      <a:pt x="212816" y="328896"/>
                    </a:cubicBezTo>
                    <a:cubicBezTo>
                      <a:pt x="212816" y="311022"/>
                      <a:pt x="209745" y="292834"/>
                      <a:pt x="213918" y="275355"/>
                    </a:cubicBezTo>
                    <a:cubicBezTo>
                      <a:pt x="218091" y="257875"/>
                      <a:pt x="231634" y="241025"/>
                      <a:pt x="249507" y="240159"/>
                    </a:cubicBezTo>
                    <a:cubicBezTo>
                      <a:pt x="269349" y="239293"/>
                      <a:pt x="285017" y="258584"/>
                      <a:pt x="288875" y="278110"/>
                    </a:cubicBezTo>
                    <a:cubicBezTo>
                      <a:pt x="292734" y="297637"/>
                      <a:pt x="288246" y="317479"/>
                      <a:pt x="287065" y="337478"/>
                    </a:cubicBezTo>
                    <a:cubicBezTo>
                      <a:pt x="285246" y="367860"/>
                      <a:pt x="291088" y="398213"/>
                      <a:pt x="304072" y="425742"/>
                    </a:cubicBezTo>
                    <a:lnTo>
                      <a:pt x="316591" y="400389"/>
                    </a:lnTo>
                    <a:cubicBezTo>
                      <a:pt x="320370" y="417318"/>
                      <a:pt x="324465" y="434325"/>
                      <a:pt x="327850" y="451253"/>
                    </a:cubicBezTo>
                    <a:cubicBezTo>
                      <a:pt x="331157" y="413932"/>
                      <a:pt x="334409" y="376636"/>
                      <a:pt x="337614" y="339368"/>
                    </a:cubicBezTo>
                    <a:cubicBezTo>
                      <a:pt x="337874" y="328783"/>
                      <a:pt x="340204" y="318352"/>
                      <a:pt x="344464" y="308660"/>
                    </a:cubicBezTo>
                    <a:cubicBezTo>
                      <a:pt x="349039" y="298878"/>
                      <a:pt x="358944" y="292706"/>
                      <a:pt x="369739" y="292913"/>
                    </a:cubicBezTo>
                    <a:cubicBezTo>
                      <a:pt x="383911" y="294251"/>
                      <a:pt x="392100" y="309448"/>
                      <a:pt x="396824" y="322833"/>
                    </a:cubicBezTo>
                    <a:cubicBezTo>
                      <a:pt x="432334" y="423144"/>
                      <a:pt x="417689" y="533376"/>
                      <a:pt x="402651" y="638726"/>
                    </a:cubicBezTo>
                    <a:cubicBezTo>
                      <a:pt x="412493" y="640537"/>
                      <a:pt x="420839" y="630853"/>
                      <a:pt x="423280" y="620853"/>
                    </a:cubicBezTo>
                    <a:cubicBezTo>
                      <a:pt x="424390" y="610932"/>
                      <a:pt x="426154" y="601095"/>
                      <a:pt x="428555" y="591405"/>
                    </a:cubicBezTo>
                    <a:cubicBezTo>
                      <a:pt x="432256" y="582036"/>
                      <a:pt x="443673" y="574398"/>
                      <a:pt x="452176" y="579673"/>
                    </a:cubicBezTo>
                    <a:cubicBezTo>
                      <a:pt x="464617" y="587547"/>
                      <a:pt x="455956" y="611719"/>
                      <a:pt x="468947" y="618412"/>
                    </a:cubicBezTo>
                    <a:cubicBezTo>
                      <a:pt x="473097" y="587098"/>
                      <a:pt x="485395" y="557423"/>
                      <a:pt x="504615" y="532352"/>
                    </a:cubicBezTo>
                    <a:cubicBezTo>
                      <a:pt x="513355" y="521014"/>
                      <a:pt x="526426" y="509755"/>
                      <a:pt x="540283" y="513298"/>
                    </a:cubicBezTo>
                    <a:cubicBezTo>
                      <a:pt x="550550" y="516897"/>
                      <a:pt x="557818" y="526098"/>
                      <a:pt x="558944" y="536919"/>
                    </a:cubicBezTo>
                    <a:cubicBezTo>
                      <a:pt x="560440" y="547470"/>
                      <a:pt x="575715" y="503850"/>
                      <a:pt x="573038" y="514164"/>
                    </a:cubicBezTo>
                    <a:cubicBezTo>
                      <a:pt x="579022" y="453458"/>
                      <a:pt x="567054" y="447080"/>
                      <a:pt x="573038" y="386295"/>
                    </a:cubicBezTo>
                    <a:cubicBezTo>
                      <a:pt x="574140" y="375351"/>
                      <a:pt x="591856" y="356296"/>
                      <a:pt x="584297" y="348265"/>
                    </a:cubicBezTo>
                    <a:cubicBezTo>
                      <a:pt x="576738" y="340234"/>
                      <a:pt x="555716" y="329447"/>
                      <a:pt x="546188" y="333856"/>
                    </a:cubicBezTo>
                    <a:cubicBezTo>
                      <a:pt x="536661" y="338265"/>
                      <a:pt x="505796" y="353619"/>
                      <a:pt x="499655" y="362123"/>
                    </a:cubicBezTo>
                    <a:cubicBezTo>
                      <a:pt x="460916" y="415585"/>
                      <a:pt x="463593" y="492905"/>
                      <a:pt x="451546" y="557785"/>
                    </a:cubicBezTo>
                    <a:cubicBezTo>
                      <a:pt x="441311" y="458891"/>
                      <a:pt x="431075" y="358343"/>
                      <a:pt x="449184" y="260631"/>
                    </a:cubicBezTo>
                    <a:cubicBezTo>
                      <a:pt x="459184" y="206696"/>
                      <a:pt x="477608" y="150399"/>
                      <a:pt x="460207" y="98511"/>
                    </a:cubicBezTo>
                    <a:cubicBezTo>
                      <a:pt x="452334" y="74890"/>
                      <a:pt x="431153" y="51269"/>
                      <a:pt x="406509" y="55521"/>
                    </a:cubicBezTo>
                    <a:cubicBezTo>
                      <a:pt x="386667" y="59143"/>
                      <a:pt x="375014" y="79142"/>
                      <a:pt x="366589" y="97724"/>
                    </a:cubicBezTo>
                    <a:cubicBezTo>
                      <a:pt x="339504" y="159926"/>
                      <a:pt x="327221" y="227482"/>
                      <a:pt x="315646" y="294566"/>
                    </a:cubicBezTo>
                    <a:cubicBezTo>
                      <a:pt x="330394" y="227272"/>
                      <a:pt x="345173" y="160005"/>
                      <a:pt x="359975" y="92763"/>
                    </a:cubicBezTo>
                    <a:cubicBezTo>
                      <a:pt x="364967" y="75543"/>
                      <a:pt x="366518" y="57513"/>
                      <a:pt x="364542" y="39694"/>
                    </a:cubicBezTo>
                    <a:cubicBezTo>
                      <a:pt x="361314" y="22057"/>
                      <a:pt x="349346" y="4814"/>
                      <a:pt x="331787" y="1113"/>
                    </a:cubicBezTo>
                    <a:cubicBezTo>
                      <a:pt x="314229" y="-2587"/>
                      <a:pt x="297143" y="7727"/>
                      <a:pt x="284073" y="19695"/>
                    </a:cubicBezTo>
                    <a:cubicBezTo>
                      <a:pt x="237303" y="62528"/>
                      <a:pt x="219823" y="127880"/>
                      <a:pt x="204548" y="189452"/>
                    </a:cubicBezTo>
                    <a:cubicBezTo>
                      <a:pt x="211020" y="173708"/>
                      <a:pt x="214130" y="156786"/>
                      <a:pt x="213682" y="139769"/>
                    </a:cubicBezTo>
                    <a:cubicBezTo>
                      <a:pt x="212028" y="122920"/>
                      <a:pt x="201320" y="105676"/>
                      <a:pt x="184785" y="102054"/>
                    </a:cubicBezTo>
                    <a:cubicBezTo>
                      <a:pt x="163369" y="97330"/>
                      <a:pt x="143842" y="116542"/>
                      <a:pt x="134472" y="136305"/>
                    </a:cubicBezTo>
                    <a:cubicBezTo>
                      <a:pt x="125102" y="156068"/>
                      <a:pt x="120378" y="178980"/>
                      <a:pt x="105339" y="194964"/>
                    </a:cubicBezTo>
                    <a:cubicBezTo>
                      <a:pt x="94395" y="182681"/>
                      <a:pt x="73844" y="183390"/>
                      <a:pt x="60144" y="192444"/>
                    </a:cubicBezTo>
                    <a:cubicBezTo>
                      <a:pt x="47034" y="202583"/>
                      <a:pt x="37066" y="216234"/>
                      <a:pt x="31405" y="231813"/>
                    </a:cubicBezTo>
                    <a:cubicBezTo>
                      <a:pt x="6635" y="287404"/>
                      <a:pt x="-3893" y="348291"/>
                      <a:pt x="776" y="408971"/>
                    </a:cubicBezTo>
                    <a:cubicBezTo>
                      <a:pt x="12422" y="384309"/>
                      <a:pt x="38263" y="369578"/>
                      <a:pt x="65420" y="372122"/>
                    </a:cubicBezTo>
                    <a:cubicBezTo>
                      <a:pt x="63924" y="358737"/>
                      <a:pt x="62349" y="345273"/>
                      <a:pt x="60774" y="331888"/>
                    </a:cubicBezTo>
                  </a:path>
                </a:pathLst>
              </a:custGeom>
              <a:solidFill>
                <a:srgbClr val="C6BAB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4" name="Freeform: Shape 2653">
                <a:extLst>
                  <a:ext uri="{FF2B5EF4-FFF2-40B4-BE49-F238E27FC236}">
                    <a16:creationId xmlns:a16="http://schemas.microsoft.com/office/drawing/2014/main" id="{64A02BBA-7CE8-B5E0-0B5F-085473F3D5DD}"/>
                  </a:ext>
                </a:extLst>
              </p:cNvPr>
              <p:cNvSpPr/>
              <p:nvPr/>
            </p:nvSpPr>
            <p:spPr>
              <a:xfrm>
                <a:off x="-409735" y="-563014"/>
                <a:ext cx="28424" cy="41879"/>
              </a:xfrm>
              <a:custGeom>
                <a:avLst/>
                <a:gdLst>
                  <a:gd name="connsiteX0" fmla="*/ 1665 w 28424"/>
                  <a:gd name="connsiteY0" fmla="*/ 12466 h 41879"/>
                  <a:gd name="connsiteX1" fmla="*/ -303 w 28424"/>
                  <a:gd name="connsiteY1" fmla="*/ 42229 h 41879"/>
                  <a:gd name="connsiteX2" fmla="*/ 18633 w 28424"/>
                  <a:gd name="connsiteY2" fmla="*/ 35001 h 41879"/>
                  <a:gd name="connsiteX3" fmla="*/ 21507 w 28424"/>
                  <a:gd name="connsiteY3" fmla="*/ 36717 h 41879"/>
                  <a:gd name="connsiteX4" fmla="*/ 26468 w 28424"/>
                  <a:gd name="connsiteY4" fmla="*/ 18293 h 41879"/>
                  <a:gd name="connsiteX5" fmla="*/ 23397 w 28424"/>
                  <a:gd name="connsiteY5" fmla="*/ 970 h 41879"/>
                  <a:gd name="connsiteX6" fmla="*/ 5917 w 28424"/>
                  <a:gd name="connsiteY6" fmla="*/ 12309 h 41879"/>
                  <a:gd name="connsiteX7" fmla="*/ 5051 w 28424"/>
                  <a:gd name="connsiteY7" fmla="*/ 4907 h 4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24" h="41879">
                    <a:moveTo>
                      <a:pt x="1665" y="12466"/>
                    </a:moveTo>
                    <a:cubicBezTo>
                      <a:pt x="957" y="22387"/>
                      <a:pt x="327" y="32308"/>
                      <a:pt x="-303" y="42229"/>
                    </a:cubicBezTo>
                    <a:cubicBezTo>
                      <a:pt x="2933" y="35005"/>
                      <a:pt x="11405" y="31768"/>
                      <a:pt x="18633" y="35001"/>
                    </a:cubicBezTo>
                    <a:cubicBezTo>
                      <a:pt x="19657" y="35458"/>
                      <a:pt x="20618" y="36034"/>
                      <a:pt x="21507" y="36717"/>
                    </a:cubicBezTo>
                    <a:cubicBezTo>
                      <a:pt x="21216" y="30210"/>
                      <a:pt x="22948" y="23773"/>
                      <a:pt x="26468" y="18293"/>
                    </a:cubicBezTo>
                    <a:cubicBezTo>
                      <a:pt x="28908" y="12309"/>
                      <a:pt x="29223" y="3805"/>
                      <a:pt x="23397" y="970"/>
                    </a:cubicBezTo>
                    <a:cubicBezTo>
                      <a:pt x="17570" y="-1864"/>
                      <a:pt x="9618" y="5537"/>
                      <a:pt x="5917" y="12309"/>
                    </a:cubicBezTo>
                    <a:cubicBezTo>
                      <a:pt x="5917" y="9868"/>
                      <a:pt x="5366" y="7427"/>
                      <a:pt x="5051" y="4907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5" name="Freeform: Shape 2654">
                <a:extLst>
                  <a:ext uri="{FF2B5EF4-FFF2-40B4-BE49-F238E27FC236}">
                    <a16:creationId xmlns:a16="http://schemas.microsoft.com/office/drawing/2014/main" id="{5C8E25C7-DC6C-7B76-02AD-1CF2311041AD}"/>
                  </a:ext>
                </a:extLst>
              </p:cNvPr>
              <p:cNvSpPr/>
              <p:nvPr/>
            </p:nvSpPr>
            <p:spPr>
              <a:xfrm>
                <a:off x="-310605" y="-574841"/>
                <a:ext cx="39818" cy="41188"/>
              </a:xfrm>
              <a:custGeom>
                <a:avLst/>
                <a:gdLst>
                  <a:gd name="connsiteX0" fmla="*/ 15444 w 39818"/>
                  <a:gd name="connsiteY0" fmla="*/ 6499 h 41188"/>
                  <a:gd name="connsiteX1" fmla="*/ -303 w 39818"/>
                  <a:gd name="connsiteY1" fmla="*/ 39411 h 41188"/>
                  <a:gd name="connsiteX2" fmla="*/ 11193 w 39818"/>
                  <a:gd name="connsiteY2" fmla="*/ 30907 h 41188"/>
                  <a:gd name="connsiteX3" fmla="*/ 24263 w 39818"/>
                  <a:gd name="connsiteY3" fmla="*/ 33820 h 41188"/>
                  <a:gd name="connsiteX4" fmla="*/ 29302 w 39818"/>
                  <a:gd name="connsiteY4" fmla="*/ 41064 h 41188"/>
                  <a:gd name="connsiteX5" fmla="*/ 37176 w 39818"/>
                  <a:gd name="connsiteY5" fmla="*/ 38230 h 41188"/>
                  <a:gd name="connsiteX6" fmla="*/ 39144 w 39818"/>
                  <a:gd name="connsiteY6" fmla="*/ 29569 h 41188"/>
                  <a:gd name="connsiteX7" fmla="*/ 38200 w 39818"/>
                  <a:gd name="connsiteY7" fmla="*/ 12483 h 41188"/>
                  <a:gd name="connsiteX8" fmla="*/ 26861 w 39818"/>
                  <a:gd name="connsiteY8" fmla="*/ 593 h 41188"/>
                  <a:gd name="connsiteX9" fmla="*/ 14657 w 39818"/>
                  <a:gd name="connsiteY9" fmla="*/ 8374 h 41188"/>
                  <a:gd name="connsiteX10" fmla="*/ 14500 w 39818"/>
                  <a:gd name="connsiteY10" fmla="*/ 9254 h 4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818" h="41188">
                    <a:moveTo>
                      <a:pt x="15444" y="6499"/>
                    </a:moveTo>
                    <a:cubicBezTo>
                      <a:pt x="7311" y="15842"/>
                      <a:pt x="1870" y="27217"/>
                      <a:pt x="-303" y="39411"/>
                    </a:cubicBezTo>
                    <a:cubicBezTo>
                      <a:pt x="2862" y="35768"/>
                      <a:pt x="6783" y="32865"/>
                      <a:pt x="11193" y="30907"/>
                    </a:cubicBezTo>
                    <a:cubicBezTo>
                      <a:pt x="15728" y="29003"/>
                      <a:pt x="20964" y="30172"/>
                      <a:pt x="24263" y="33820"/>
                    </a:cubicBezTo>
                    <a:cubicBezTo>
                      <a:pt x="25995" y="36261"/>
                      <a:pt x="26704" y="39726"/>
                      <a:pt x="29302" y="41064"/>
                    </a:cubicBezTo>
                    <a:cubicBezTo>
                      <a:pt x="32263" y="42290"/>
                      <a:pt x="35672" y="41063"/>
                      <a:pt x="37176" y="38230"/>
                    </a:cubicBezTo>
                    <a:cubicBezTo>
                      <a:pt x="38546" y="35553"/>
                      <a:pt x="39223" y="32575"/>
                      <a:pt x="39144" y="29569"/>
                    </a:cubicBezTo>
                    <a:cubicBezTo>
                      <a:pt x="39861" y="23863"/>
                      <a:pt x="39538" y="18075"/>
                      <a:pt x="38200" y="12483"/>
                    </a:cubicBezTo>
                    <a:cubicBezTo>
                      <a:pt x="36782" y="6798"/>
                      <a:pt x="32475" y="2280"/>
                      <a:pt x="26861" y="593"/>
                    </a:cubicBezTo>
                    <a:cubicBezTo>
                      <a:pt x="21342" y="-629"/>
                      <a:pt x="15877" y="2855"/>
                      <a:pt x="14657" y="8374"/>
                    </a:cubicBezTo>
                    <a:cubicBezTo>
                      <a:pt x="14594" y="8665"/>
                      <a:pt x="14539" y="8959"/>
                      <a:pt x="14500" y="9254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6" name="Freeform: Shape 2655">
                <a:extLst>
                  <a:ext uri="{FF2B5EF4-FFF2-40B4-BE49-F238E27FC236}">
                    <a16:creationId xmlns:a16="http://schemas.microsoft.com/office/drawing/2014/main" id="{E04E871E-8E34-7615-E4A8-7D22FC39E02E}"/>
                  </a:ext>
                </a:extLst>
              </p:cNvPr>
              <p:cNvSpPr/>
              <p:nvPr/>
            </p:nvSpPr>
            <p:spPr>
              <a:xfrm>
                <a:off x="-202027" y="-559401"/>
                <a:ext cx="44520" cy="57163"/>
              </a:xfrm>
              <a:custGeom>
                <a:avLst/>
                <a:gdLst>
                  <a:gd name="connsiteX0" fmla="*/ 16232 w 44520"/>
                  <a:gd name="connsiteY0" fmla="*/ 18144 h 57163"/>
                  <a:gd name="connsiteX1" fmla="*/ -303 w 44520"/>
                  <a:gd name="connsiteY1" fmla="*/ 57512 h 57163"/>
                  <a:gd name="connsiteX2" fmla="*/ 15051 w 44520"/>
                  <a:gd name="connsiteY2" fmla="*/ 49639 h 57163"/>
                  <a:gd name="connsiteX3" fmla="*/ 30798 w 44520"/>
                  <a:gd name="connsiteY3" fmla="*/ 41765 h 57163"/>
                  <a:gd name="connsiteX4" fmla="*/ 42971 w 44520"/>
                  <a:gd name="connsiteY4" fmla="*/ 51139 h 57163"/>
                  <a:gd name="connsiteX5" fmla="*/ 43002 w 44520"/>
                  <a:gd name="connsiteY5" fmla="*/ 51371 h 57163"/>
                  <a:gd name="connsiteX6" fmla="*/ 43632 w 44520"/>
                  <a:gd name="connsiteY6" fmla="*/ 31372 h 57163"/>
                  <a:gd name="connsiteX7" fmla="*/ 42215 w 44520"/>
                  <a:gd name="connsiteY7" fmla="*/ 11530 h 57163"/>
                  <a:gd name="connsiteX8" fmla="*/ 27019 w 44520"/>
                  <a:gd name="connsiteY8" fmla="*/ 349 h 57163"/>
                  <a:gd name="connsiteX9" fmla="*/ 17129 w 44520"/>
                  <a:gd name="connsiteY9" fmla="*/ 11520 h 57163"/>
                  <a:gd name="connsiteX10" fmla="*/ 17728 w 44520"/>
                  <a:gd name="connsiteY10" fmla="*/ 14443 h 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520" h="57163">
                    <a:moveTo>
                      <a:pt x="16232" y="18144"/>
                    </a:moveTo>
                    <a:cubicBezTo>
                      <a:pt x="7626" y="29739"/>
                      <a:pt x="1949" y="43247"/>
                      <a:pt x="-303" y="57512"/>
                    </a:cubicBezTo>
                    <a:cubicBezTo>
                      <a:pt x="5398" y="56231"/>
                      <a:pt x="10681" y="53522"/>
                      <a:pt x="15051" y="49639"/>
                    </a:cubicBezTo>
                    <a:cubicBezTo>
                      <a:pt x="19405" y="45517"/>
                      <a:pt x="24885" y="42778"/>
                      <a:pt x="30798" y="41765"/>
                    </a:cubicBezTo>
                    <a:cubicBezTo>
                      <a:pt x="36751" y="40991"/>
                      <a:pt x="42199" y="45188"/>
                      <a:pt x="42971" y="51139"/>
                    </a:cubicBezTo>
                    <a:cubicBezTo>
                      <a:pt x="42987" y="51216"/>
                      <a:pt x="42994" y="51293"/>
                      <a:pt x="43002" y="51371"/>
                    </a:cubicBezTo>
                    <a:cubicBezTo>
                      <a:pt x="42309" y="44706"/>
                      <a:pt x="42522" y="37979"/>
                      <a:pt x="43632" y="31372"/>
                    </a:cubicBezTo>
                    <a:cubicBezTo>
                      <a:pt x="44750" y="24740"/>
                      <a:pt x="44262" y="17936"/>
                      <a:pt x="42215" y="11530"/>
                    </a:cubicBezTo>
                    <a:cubicBezTo>
                      <a:pt x="39924" y="5037"/>
                      <a:pt x="33900" y="603"/>
                      <a:pt x="27019" y="349"/>
                    </a:cubicBezTo>
                    <a:cubicBezTo>
                      <a:pt x="21200" y="703"/>
                      <a:pt x="16775" y="5704"/>
                      <a:pt x="17129" y="11520"/>
                    </a:cubicBezTo>
                    <a:cubicBezTo>
                      <a:pt x="17185" y="12518"/>
                      <a:pt x="17389" y="13502"/>
                      <a:pt x="17728" y="14443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7" name="Freeform: Shape 2656">
                <a:extLst>
                  <a:ext uri="{FF2B5EF4-FFF2-40B4-BE49-F238E27FC236}">
                    <a16:creationId xmlns:a16="http://schemas.microsoft.com/office/drawing/2014/main" id="{02CA84AA-900A-CFE6-F834-7845A8D07754}"/>
                  </a:ext>
                </a:extLst>
              </p:cNvPr>
              <p:cNvSpPr/>
              <p:nvPr/>
            </p:nvSpPr>
            <p:spPr>
              <a:xfrm>
                <a:off x="-495639" y="-502907"/>
                <a:ext cx="29814" cy="37832"/>
              </a:xfrm>
              <a:custGeom>
                <a:avLst/>
                <a:gdLst>
                  <a:gd name="connsiteX0" fmla="*/ 8832 w 29814"/>
                  <a:gd name="connsiteY0" fmla="*/ 1176 h 37832"/>
                  <a:gd name="connsiteX1" fmla="*/ -302 w 29814"/>
                  <a:gd name="connsiteY1" fmla="*/ 38182 h 37832"/>
                  <a:gd name="connsiteX2" fmla="*/ 11194 w 29814"/>
                  <a:gd name="connsiteY2" fmla="*/ 26686 h 37832"/>
                  <a:gd name="connsiteX3" fmla="*/ 27965 w 29814"/>
                  <a:gd name="connsiteY3" fmla="*/ 31174 h 37832"/>
                  <a:gd name="connsiteX4" fmla="*/ 29067 w 29814"/>
                  <a:gd name="connsiteY4" fmla="*/ 13065 h 37832"/>
                  <a:gd name="connsiteX5" fmla="*/ 17571 w 29814"/>
                  <a:gd name="connsiteY5" fmla="*/ 467 h 37832"/>
                  <a:gd name="connsiteX6" fmla="*/ 6548 w 29814"/>
                  <a:gd name="connsiteY6" fmla="*/ 11096 h 37832"/>
                  <a:gd name="connsiteX7" fmla="*/ 4737 w 29814"/>
                  <a:gd name="connsiteY7" fmla="*/ 6530 h 3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14" h="37832">
                    <a:moveTo>
                      <a:pt x="8832" y="1176"/>
                    </a:moveTo>
                    <a:cubicBezTo>
                      <a:pt x="2769" y="12562"/>
                      <a:pt x="-373" y="25280"/>
                      <a:pt x="-302" y="38182"/>
                    </a:cubicBezTo>
                    <a:cubicBezTo>
                      <a:pt x="304" y="32102"/>
                      <a:pt x="5115" y="27293"/>
                      <a:pt x="11194" y="26686"/>
                    </a:cubicBezTo>
                    <a:cubicBezTo>
                      <a:pt x="17138" y="26202"/>
                      <a:pt x="23060" y="27788"/>
                      <a:pt x="27965" y="31174"/>
                    </a:cubicBezTo>
                    <a:cubicBezTo>
                      <a:pt x="29548" y="25273"/>
                      <a:pt x="29918" y="19114"/>
                      <a:pt x="29067" y="13065"/>
                    </a:cubicBezTo>
                    <a:cubicBezTo>
                      <a:pt x="28036" y="6975"/>
                      <a:pt x="23540" y="2048"/>
                      <a:pt x="17571" y="467"/>
                    </a:cubicBezTo>
                    <a:cubicBezTo>
                      <a:pt x="11588" y="-557"/>
                      <a:pt x="4895" y="5270"/>
                      <a:pt x="6548" y="11096"/>
                    </a:cubicBezTo>
                    <a:lnTo>
                      <a:pt x="4737" y="6530"/>
                    </a:ln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8" name="Freeform: Shape 2657">
                <a:extLst>
                  <a:ext uri="{FF2B5EF4-FFF2-40B4-BE49-F238E27FC236}">
                    <a16:creationId xmlns:a16="http://schemas.microsoft.com/office/drawing/2014/main" id="{43604518-323F-344D-B94B-A382EDB229F1}"/>
                  </a:ext>
                </a:extLst>
              </p:cNvPr>
              <p:cNvSpPr/>
              <p:nvPr/>
            </p:nvSpPr>
            <p:spPr>
              <a:xfrm>
                <a:off x="-532700" y="-1001723"/>
                <a:ext cx="586470" cy="638596"/>
              </a:xfrm>
              <a:custGeom>
                <a:avLst/>
                <a:gdLst>
                  <a:gd name="connsiteX0" fmla="*/ 72821 w 586470"/>
                  <a:gd name="connsiteY0" fmla="*/ 323069 h 638596"/>
                  <a:gd name="connsiteX1" fmla="*/ 126441 w 586470"/>
                  <a:gd name="connsiteY1" fmla="*/ 315195 h 638596"/>
                  <a:gd name="connsiteX2" fmla="*/ 139905 w 586470"/>
                  <a:gd name="connsiteY2" fmla="*/ 346690 h 638596"/>
                  <a:gd name="connsiteX3" fmla="*/ 151794 w 586470"/>
                  <a:gd name="connsiteY3" fmla="*/ 379130 h 638596"/>
                  <a:gd name="connsiteX4" fmla="*/ 182580 w 586470"/>
                  <a:gd name="connsiteY4" fmla="*/ 382988 h 638596"/>
                  <a:gd name="connsiteX5" fmla="*/ 185730 w 586470"/>
                  <a:gd name="connsiteY5" fmla="*/ 434718 h 638596"/>
                  <a:gd name="connsiteX6" fmla="*/ 212816 w 586470"/>
                  <a:gd name="connsiteY6" fmla="*/ 328896 h 638596"/>
                  <a:gd name="connsiteX7" fmla="*/ 213918 w 586470"/>
                  <a:gd name="connsiteY7" fmla="*/ 275355 h 638596"/>
                  <a:gd name="connsiteX8" fmla="*/ 249507 w 586470"/>
                  <a:gd name="connsiteY8" fmla="*/ 240159 h 638596"/>
                  <a:gd name="connsiteX9" fmla="*/ 288875 w 586470"/>
                  <a:gd name="connsiteY9" fmla="*/ 278110 h 638596"/>
                  <a:gd name="connsiteX10" fmla="*/ 287065 w 586470"/>
                  <a:gd name="connsiteY10" fmla="*/ 337478 h 638596"/>
                  <a:gd name="connsiteX11" fmla="*/ 304072 w 586470"/>
                  <a:gd name="connsiteY11" fmla="*/ 425742 h 638596"/>
                  <a:gd name="connsiteX12" fmla="*/ 316591 w 586470"/>
                  <a:gd name="connsiteY12" fmla="*/ 400389 h 638596"/>
                  <a:gd name="connsiteX13" fmla="*/ 327850 w 586470"/>
                  <a:gd name="connsiteY13" fmla="*/ 451253 h 638596"/>
                  <a:gd name="connsiteX14" fmla="*/ 337614 w 586470"/>
                  <a:gd name="connsiteY14" fmla="*/ 339368 h 638596"/>
                  <a:gd name="connsiteX15" fmla="*/ 344464 w 586470"/>
                  <a:gd name="connsiteY15" fmla="*/ 308660 h 638596"/>
                  <a:gd name="connsiteX16" fmla="*/ 369739 w 586470"/>
                  <a:gd name="connsiteY16" fmla="*/ 292913 h 638596"/>
                  <a:gd name="connsiteX17" fmla="*/ 396824 w 586470"/>
                  <a:gd name="connsiteY17" fmla="*/ 322833 h 638596"/>
                  <a:gd name="connsiteX18" fmla="*/ 402651 w 586470"/>
                  <a:gd name="connsiteY18" fmla="*/ 638726 h 638596"/>
                  <a:gd name="connsiteX19" fmla="*/ 423280 w 586470"/>
                  <a:gd name="connsiteY19" fmla="*/ 620853 h 638596"/>
                  <a:gd name="connsiteX20" fmla="*/ 428555 w 586470"/>
                  <a:gd name="connsiteY20" fmla="*/ 591405 h 638596"/>
                  <a:gd name="connsiteX21" fmla="*/ 452176 w 586470"/>
                  <a:gd name="connsiteY21" fmla="*/ 579673 h 638596"/>
                  <a:gd name="connsiteX22" fmla="*/ 468947 w 586470"/>
                  <a:gd name="connsiteY22" fmla="*/ 618412 h 638596"/>
                  <a:gd name="connsiteX23" fmla="*/ 504615 w 586470"/>
                  <a:gd name="connsiteY23" fmla="*/ 532352 h 638596"/>
                  <a:gd name="connsiteX24" fmla="*/ 540283 w 586470"/>
                  <a:gd name="connsiteY24" fmla="*/ 513298 h 638596"/>
                  <a:gd name="connsiteX25" fmla="*/ 558944 w 586470"/>
                  <a:gd name="connsiteY25" fmla="*/ 536919 h 638596"/>
                  <a:gd name="connsiteX26" fmla="*/ 573038 w 586470"/>
                  <a:gd name="connsiteY26" fmla="*/ 514164 h 638596"/>
                  <a:gd name="connsiteX27" fmla="*/ 573038 w 586470"/>
                  <a:gd name="connsiteY27" fmla="*/ 386295 h 638596"/>
                  <a:gd name="connsiteX28" fmla="*/ 584297 w 586470"/>
                  <a:gd name="connsiteY28" fmla="*/ 348265 h 638596"/>
                  <a:gd name="connsiteX29" fmla="*/ 546188 w 586470"/>
                  <a:gd name="connsiteY29" fmla="*/ 333856 h 638596"/>
                  <a:gd name="connsiteX30" fmla="*/ 499655 w 586470"/>
                  <a:gd name="connsiteY30" fmla="*/ 362123 h 638596"/>
                  <a:gd name="connsiteX31" fmla="*/ 451546 w 586470"/>
                  <a:gd name="connsiteY31" fmla="*/ 557785 h 638596"/>
                  <a:gd name="connsiteX32" fmla="*/ 449184 w 586470"/>
                  <a:gd name="connsiteY32" fmla="*/ 260631 h 638596"/>
                  <a:gd name="connsiteX33" fmla="*/ 460207 w 586470"/>
                  <a:gd name="connsiteY33" fmla="*/ 98511 h 638596"/>
                  <a:gd name="connsiteX34" fmla="*/ 406509 w 586470"/>
                  <a:gd name="connsiteY34" fmla="*/ 55521 h 638596"/>
                  <a:gd name="connsiteX35" fmla="*/ 366589 w 586470"/>
                  <a:gd name="connsiteY35" fmla="*/ 97724 h 638596"/>
                  <a:gd name="connsiteX36" fmla="*/ 315646 w 586470"/>
                  <a:gd name="connsiteY36" fmla="*/ 294566 h 638596"/>
                  <a:gd name="connsiteX37" fmla="*/ 359975 w 586470"/>
                  <a:gd name="connsiteY37" fmla="*/ 92763 h 638596"/>
                  <a:gd name="connsiteX38" fmla="*/ 364542 w 586470"/>
                  <a:gd name="connsiteY38" fmla="*/ 39694 h 638596"/>
                  <a:gd name="connsiteX39" fmla="*/ 331787 w 586470"/>
                  <a:gd name="connsiteY39" fmla="*/ 1113 h 638596"/>
                  <a:gd name="connsiteX40" fmla="*/ 284073 w 586470"/>
                  <a:gd name="connsiteY40" fmla="*/ 19695 h 638596"/>
                  <a:gd name="connsiteX41" fmla="*/ 204548 w 586470"/>
                  <a:gd name="connsiteY41" fmla="*/ 189452 h 638596"/>
                  <a:gd name="connsiteX42" fmla="*/ 213682 w 586470"/>
                  <a:gd name="connsiteY42" fmla="*/ 139769 h 638596"/>
                  <a:gd name="connsiteX43" fmla="*/ 184785 w 586470"/>
                  <a:gd name="connsiteY43" fmla="*/ 102054 h 638596"/>
                  <a:gd name="connsiteX44" fmla="*/ 134472 w 586470"/>
                  <a:gd name="connsiteY44" fmla="*/ 136305 h 638596"/>
                  <a:gd name="connsiteX45" fmla="*/ 105339 w 586470"/>
                  <a:gd name="connsiteY45" fmla="*/ 194964 h 638596"/>
                  <a:gd name="connsiteX46" fmla="*/ 60144 w 586470"/>
                  <a:gd name="connsiteY46" fmla="*/ 192444 h 638596"/>
                  <a:gd name="connsiteX47" fmla="*/ 31405 w 586470"/>
                  <a:gd name="connsiteY47" fmla="*/ 231813 h 638596"/>
                  <a:gd name="connsiteX48" fmla="*/ 776 w 586470"/>
                  <a:gd name="connsiteY48" fmla="*/ 408971 h 638596"/>
                  <a:gd name="connsiteX49" fmla="*/ 65420 w 586470"/>
                  <a:gd name="connsiteY49" fmla="*/ 372122 h 638596"/>
                  <a:gd name="connsiteX50" fmla="*/ 60774 w 586470"/>
                  <a:gd name="connsiteY50" fmla="*/ 331888 h 63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86470" h="638596">
                    <a:moveTo>
                      <a:pt x="72821" y="323069"/>
                    </a:moveTo>
                    <a:cubicBezTo>
                      <a:pt x="85498" y="307322"/>
                      <a:pt x="111638" y="301102"/>
                      <a:pt x="126441" y="315195"/>
                    </a:cubicBezTo>
                    <a:cubicBezTo>
                      <a:pt x="134110" y="324027"/>
                      <a:pt x="138826" y="335042"/>
                      <a:pt x="139905" y="346690"/>
                    </a:cubicBezTo>
                    <a:cubicBezTo>
                      <a:pt x="141007" y="358347"/>
                      <a:pt x="145102" y="369520"/>
                      <a:pt x="151794" y="379130"/>
                    </a:cubicBezTo>
                    <a:cubicBezTo>
                      <a:pt x="159668" y="387949"/>
                      <a:pt x="174549" y="391492"/>
                      <a:pt x="182580" y="382988"/>
                    </a:cubicBezTo>
                    <a:cubicBezTo>
                      <a:pt x="183580" y="400258"/>
                      <a:pt x="184628" y="417501"/>
                      <a:pt x="185730" y="434718"/>
                    </a:cubicBezTo>
                    <a:cubicBezTo>
                      <a:pt x="204178" y="402549"/>
                      <a:pt x="213540" y="365972"/>
                      <a:pt x="212816" y="328896"/>
                    </a:cubicBezTo>
                    <a:cubicBezTo>
                      <a:pt x="212816" y="311022"/>
                      <a:pt x="209745" y="292834"/>
                      <a:pt x="213918" y="275355"/>
                    </a:cubicBezTo>
                    <a:cubicBezTo>
                      <a:pt x="218091" y="257875"/>
                      <a:pt x="231634" y="241025"/>
                      <a:pt x="249507" y="240159"/>
                    </a:cubicBezTo>
                    <a:cubicBezTo>
                      <a:pt x="269349" y="239293"/>
                      <a:pt x="285017" y="258584"/>
                      <a:pt x="288875" y="278110"/>
                    </a:cubicBezTo>
                    <a:cubicBezTo>
                      <a:pt x="292734" y="297637"/>
                      <a:pt x="288246" y="317479"/>
                      <a:pt x="287065" y="337478"/>
                    </a:cubicBezTo>
                    <a:cubicBezTo>
                      <a:pt x="285246" y="367860"/>
                      <a:pt x="291088" y="398213"/>
                      <a:pt x="304072" y="425742"/>
                    </a:cubicBezTo>
                    <a:lnTo>
                      <a:pt x="316591" y="400389"/>
                    </a:lnTo>
                    <a:cubicBezTo>
                      <a:pt x="320370" y="417318"/>
                      <a:pt x="324465" y="434325"/>
                      <a:pt x="327850" y="451253"/>
                    </a:cubicBezTo>
                    <a:cubicBezTo>
                      <a:pt x="331157" y="413932"/>
                      <a:pt x="334409" y="376636"/>
                      <a:pt x="337614" y="339368"/>
                    </a:cubicBezTo>
                    <a:cubicBezTo>
                      <a:pt x="337874" y="328783"/>
                      <a:pt x="340204" y="318352"/>
                      <a:pt x="344464" y="308660"/>
                    </a:cubicBezTo>
                    <a:cubicBezTo>
                      <a:pt x="349039" y="298878"/>
                      <a:pt x="358944" y="292706"/>
                      <a:pt x="369739" y="292913"/>
                    </a:cubicBezTo>
                    <a:cubicBezTo>
                      <a:pt x="383911" y="294251"/>
                      <a:pt x="392100" y="309448"/>
                      <a:pt x="396824" y="322833"/>
                    </a:cubicBezTo>
                    <a:cubicBezTo>
                      <a:pt x="432334" y="423144"/>
                      <a:pt x="417689" y="533376"/>
                      <a:pt x="402651" y="638726"/>
                    </a:cubicBezTo>
                    <a:cubicBezTo>
                      <a:pt x="412493" y="640537"/>
                      <a:pt x="420839" y="630853"/>
                      <a:pt x="423280" y="620853"/>
                    </a:cubicBezTo>
                    <a:cubicBezTo>
                      <a:pt x="424390" y="610932"/>
                      <a:pt x="426154" y="601095"/>
                      <a:pt x="428555" y="591405"/>
                    </a:cubicBezTo>
                    <a:cubicBezTo>
                      <a:pt x="432256" y="582036"/>
                      <a:pt x="443673" y="574398"/>
                      <a:pt x="452176" y="579673"/>
                    </a:cubicBezTo>
                    <a:cubicBezTo>
                      <a:pt x="464617" y="587547"/>
                      <a:pt x="455956" y="611719"/>
                      <a:pt x="468947" y="618412"/>
                    </a:cubicBezTo>
                    <a:cubicBezTo>
                      <a:pt x="473097" y="587098"/>
                      <a:pt x="485395" y="557423"/>
                      <a:pt x="504615" y="532352"/>
                    </a:cubicBezTo>
                    <a:cubicBezTo>
                      <a:pt x="513355" y="521014"/>
                      <a:pt x="526426" y="509755"/>
                      <a:pt x="540283" y="513298"/>
                    </a:cubicBezTo>
                    <a:cubicBezTo>
                      <a:pt x="550550" y="516897"/>
                      <a:pt x="557818" y="526098"/>
                      <a:pt x="558944" y="536919"/>
                    </a:cubicBezTo>
                    <a:cubicBezTo>
                      <a:pt x="560440" y="547470"/>
                      <a:pt x="575715" y="503850"/>
                      <a:pt x="573038" y="514164"/>
                    </a:cubicBezTo>
                    <a:cubicBezTo>
                      <a:pt x="579022" y="453458"/>
                      <a:pt x="567054" y="447080"/>
                      <a:pt x="573038" y="386295"/>
                    </a:cubicBezTo>
                    <a:cubicBezTo>
                      <a:pt x="574140" y="375351"/>
                      <a:pt x="591856" y="356296"/>
                      <a:pt x="584297" y="348265"/>
                    </a:cubicBezTo>
                    <a:cubicBezTo>
                      <a:pt x="576738" y="340234"/>
                      <a:pt x="555716" y="329447"/>
                      <a:pt x="546188" y="333856"/>
                    </a:cubicBezTo>
                    <a:cubicBezTo>
                      <a:pt x="536661" y="338265"/>
                      <a:pt x="505796" y="353619"/>
                      <a:pt x="499655" y="362123"/>
                    </a:cubicBezTo>
                    <a:cubicBezTo>
                      <a:pt x="460916" y="415585"/>
                      <a:pt x="463593" y="492905"/>
                      <a:pt x="451546" y="557785"/>
                    </a:cubicBezTo>
                    <a:cubicBezTo>
                      <a:pt x="441311" y="458891"/>
                      <a:pt x="431075" y="358343"/>
                      <a:pt x="449184" y="260631"/>
                    </a:cubicBezTo>
                    <a:cubicBezTo>
                      <a:pt x="459184" y="206696"/>
                      <a:pt x="477608" y="150399"/>
                      <a:pt x="460207" y="98511"/>
                    </a:cubicBezTo>
                    <a:cubicBezTo>
                      <a:pt x="452334" y="74890"/>
                      <a:pt x="431153" y="51269"/>
                      <a:pt x="406509" y="55521"/>
                    </a:cubicBezTo>
                    <a:cubicBezTo>
                      <a:pt x="386667" y="59143"/>
                      <a:pt x="375014" y="79142"/>
                      <a:pt x="366589" y="97724"/>
                    </a:cubicBezTo>
                    <a:cubicBezTo>
                      <a:pt x="339504" y="159926"/>
                      <a:pt x="327221" y="227482"/>
                      <a:pt x="315646" y="294566"/>
                    </a:cubicBezTo>
                    <a:cubicBezTo>
                      <a:pt x="330394" y="227272"/>
                      <a:pt x="345173" y="160005"/>
                      <a:pt x="359975" y="92763"/>
                    </a:cubicBezTo>
                    <a:cubicBezTo>
                      <a:pt x="364967" y="75543"/>
                      <a:pt x="366518" y="57513"/>
                      <a:pt x="364542" y="39694"/>
                    </a:cubicBezTo>
                    <a:cubicBezTo>
                      <a:pt x="361314" y="22057"/>
                      <a:pt x="349346" y="4814"/>
                      <a:pt x="331787" y="1113"/>
                    </a:cubicBezTo>
                    <a:cubicBezTo>
                      <a:pt x="314229" y="-2587"/>
                      <a:pt x="297143" y="7727"/>
                      <a:pt x="284073" y="19695"/>
                    </a:cubicBezTo>
                    <a:cubicBezTo>
                      <a:pt x="237303" y="62528"/>
                      <a:pt x="219823" y="127880"/>
                      <a:pt x="204548" y="189452"/>
                    </a:cubicBezTo>
                    <a:cubicBezTo>
                      <a:pt x="211020" y="173708"/>
                      <a:pt x="214130" y="156786"/>
                      <a:pt x="213682" y="139769"/>
                    </a:cubicBezTo>
                    <a:cubicBezTo>
                      <a:pt x="212028" y="122920"/>
                      <a:pt x="201320" y="105676"/>
                      <a:pt x="184785" y="102054"/>
                    </a:cubicBezTo>
                    <a:cubicBezTo>
                      <a:pt x="163369" y="97330"/>
                      <a:pt x="143842" y="116542"/>
                      <a:pt x="134472" y="136305"/>
                    </a:cubicBezTo>
                    <a:cubicBezTo>
                      <a:pt x="125102" y="156068"/>
                      <a:pt x="120378" y="178980"/>
                      <a:pt x="105339" y="194964"/>
                    </a:cubicBezTo>
                    <a:cubicBezTo>
                      <a:pt x="94395" y="182681"/>
                      <a:pt x="73844" y="183390"/>
                      <a:pt x="60144" y="192444"/>
                    </a:cubicBezTo>
                    <a:cubicBezTo>
                      <a:pt x="47034" y="202583"/>
                      <a:pt x="37066" y="216234"/>
                      <a:pt x="31405" y="231813"/>
                    </a:cubicBezTo>
                    <a:cubicBezTo>
                      <a:pt x="6635" y="287404"/>
                      <a:pt x="-3893" y="348291"/>
                      <a:pt x="776" y="408971"/>
                    </a:cubicBezTo>
                    <a:cubicBezTo>
                      <a:pt x="12422" y="384309"/>
                      <a:pt x="38263" y="369578"/>
                      <a:pt x="65420" y="372122"/>
                    </a:cubicBezTo>
                    <a:cubicBezTo>
                      <a:pt x="63924" y="358737"/>
                      <a:pt x="62349" y="345273"/>
                      <a:pt x="60774" y="331888"/>
                    </a:cubicBezTo>
                  </a:path>
                </a:pathLst>
              </a:custGeom>
              <a:solidFill>
                <a:srgbClr val="FFFFFF">
                  <a:alpha val="50000"/>
                </a:srgbClr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59" name="Graphic 1426">
                <a:extLst>
                  <a:ext uri="{FF2B5EF4-FFF2-40B4-BE49-F238E27FC236}">
                    <a16:creationId xmlns:a16="http://schemas.microsoft.com/office/drawing/2014/main" id="{9FED6933-46BB-4588-7DCD-0CC31459E71B}"/>
                  </a:ext>
                </a:extLst>
              </p:cNvPr>
              <p:cNvGrpSpPr/>
              <p:nvPr/>
            </p:nvGrpSpPr>
            <p:grpSpPr>
              <a:xfrm>
                <a:off x="-495639" y="-574841"/>
                <a:ext cx="338132" cy="109767"/>
                <a:chOff x="-495639" y="-574841"/>
                <a:chExt cx="338132" cy="109767"/>
              </a:xfrm>
              <a:solidFill>
                <a:srgbClr val="FFFFFF"/>
              </a:solidFill>
            </p:grpSpPr>
            <p:sp>
              <p:nvSpPr>
                <p:cNvPr id="2660" name="Freeform: Shape 2659">
                  <a:extLst>
                    <a:ext uri="{FF2B5EF4-FFF2-40B4-BE49-F238E27FC236}">
                      <a16:creationId xmlns:a16="http://schemas.microsoft.com/office/drawing/2014/main" id="{9ED00E35-E050-EE26-BF1B-DF6C64D6C1E7}"/>
                    </a:ext>
                  </a:extLst>
                </p:cNvPr>
                <p:cNvSpPr/>
                <p:nvPr/>
              </p:nvSpPr>
              <p:spPr>
                <a:xfrm>
                  <a:off x="-409735" y="-563014"/>
                  <a:ext cx="28424" cy="41879"/>
                </a:xfrm>
                <a:custGeom>
                  <a:avLst/>
                  <a:gdLst>
                    <a:gd name="connsiteX0" fmla="*/ 1665 w 28424"/>
                    <a:gd name="connsiteY0" fmla="*/ 12466 h 41879"/>
                    <a:gd name="connsiteX1" fmla="*/ -303 w 28424"/>
                    <a:gd name="connsiteY1" fmla="*/ 42229 h 41879"/>
                    <a:gd name="connsiteX2" fmla="*/ 18633 w 28424"/>
                    <a:gd name="connsiteY2" fmla="*/ 35001 h 41879"/>
                    <a:gd name="connsiteX3" fmla="*/ 21507 w 28424"/>
                    <a:gd name="connsiteY3" fmla="*/ 36717 h 41879"/>
                    <a:gd name="connsiteX4" fmla="*/ 26468 w 28424"/>
                    <a:gd name="connsiteY4" fmla="*/ 18293 h 41879"/>
                    <a:gd name="connsiteX5" fmla="*/ 23397 w 28424"/>
                    <a:gd name="connsiteY5" fmla="*/ 970 h 41879"/>
                    <a:gd name="connsiteX6" fmla="*/ 5917 w 28424"/>
                    <a:gd name="connsiteY6" fmla="*/ 12309 h 41879"/>
                    <a:gd name="connsiteX7" fmla="*/ 5051 w 28424"/>
                    <a:gd name="connsiteY7" fmla="*/ 4907 h 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24" h="41879">
                      <a:moveTo>
                        <a:pt x="1665" y="12466"/>
                      </a:moveTo>
                      <a:cubicBezTo>
                        <a:pt x="957" y="22387"/>
                        <a:pt x="327" y="32308"/>
                        <a:pt x="-303" y="42229"/>
                      </a:cubicBezTo>
                      <a:cubicBezTo>
                        <a:pt x="2933" y="35005"/>
                        <a:pt x="11405" y="31768"/>
                        <a:pt x="18633" y="35001"/>
                      </a:cubicBezTo>
                      <a:cubicBezTo>
                        <a:pt x="19657" y="35458"/>
                        <a:pt x="20618" y="36034"/>
                        <a:pt x="21507" y="36717"/>
                      </a:cubicBezTo>
                      <a:cubicBezTo>
                        <a:pt x="21216" y="30210"/>
                        <a:pt x="22948" y="23773"/>
                        <a:pt x="26468" y="18293"/>
                      </a:cubicBezTo>
                      <a:cubicBezTo>
                        <a:pt x="28908" y="12309"/>
                        <a:pt x="29223" y="3805"/>
                        <a:pt x="23397" y="970"/>
                      </a:cubicBezTo>
                      <a:cubicBezTo>
                        <a:pt x="17570" y="-1864"/>
                        <a:pt x="9618" y="5537"/>
                        <a:pt x="5917" y="12309"/>
                      </a:cubicBezTo>
                      <a:cubicBezTo>
                        <a:pt x="5917" y="9868"/>
                        <a:pt x="5366" y="7427"/>
                        <a:pt x="5051" y="49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1" name="Freeform: Shape 2660">
                  <a:extLst>
                    <a:ext uri="{FF2B5EF4-FFF2-40B4-BE49-F238E27FC236}">
                      <a16:creationId xmlns:a16="http://schemas.microsoft.com/office/drawing/2014/main" id="{935BEEB6-E9D2-BBD5-0B98-991155CAE71A}"/>
                    </a:ext>
                  </a:extLst>
                </p:cNvPr>
                <p:cNvSpPr/>
                <p:nvPr/>
              </p:nvSpPr>
              <p:spPr>
                <a:xfrm>
                  <a:off x="-310605" y="-574841"/>
                  <a:ext cx="39818" cy="41188"/>
                </a:xfrm>
                <a:custGeom>
                  <a:avLst/>
                  <a:gdLst>
                    <a:gd name="connsiteX0" fmla="*/ 15444 w 39818"/>
                    <a:gd name="connsiteY0" fmla="*/ 6499 h 41188"/>
                    <a:gd name="connsiteX1" fmla="*/ -303 w 39818"/>
                    <a:gd name="connsiteY1" fmla="*/ 39411 h 41188"/>
                    <a:gd name="connsiteX2" fmla="*/ 11193 w 39818"/>
                    <a:gd name="connsiteY2" fmla="*/ 30907 h 41188"/>
                    <a:gd name="connsiteX3" fmla="*/ 24263 w 39818"/>
                    <a:gd name="connsiteY3" fmla="*/ 33820 h 41188"/>
                    <a:gd name="connsiteX4" fmla="*/ 29302 w 39818"/>
                    <a:gd name="connsiteY4" fmla="*/ 41064 h 41188"/>
                    <a:gd name="connsiteX5" fmla="*/ 37176 w 39818"/>
                    <a:gd name="connsiteY5" fmla="*/ 38230 h 41188"/>
                    <a:gd name="connsiteX6" fmla="*/ 39144 w 39818"/>
                    <a:gd name="connsiteY6" fmla="*/ 29569 h 41188"/>
                    <a:gd name="connsiteX7" fmla="*/ 38200 w 39818"/>
                    <a:gd name="connsiteY7" fmla="*/ 12483 h 41188"/>
                    <a:gd name="connsiteX8" fmla="*/ 26861 w 39818"/>
                    <a:gd name="connsiteY8" fmla="*/ 593 h 41188"/>
                    <a:gd name="connsiteX9" fmla="*/ 14657 w 39818"/>
                    <a:gd name="connsiteY9" fmla="*/ 8374 h 41188"/>
                    <a:gd name="connsiteX10" fmla="*/ 14500 w 39818"/>
                    <a:gd name="connsiteY10" fmla="*/ 9254 h 4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9818" h="41188">
                      <a:moveTo>
                        <a:pt x="15444" y="6499"/>
                      </a:moveTo>
                      <a:cubicBezTo>
                        <a:pt x="7311" y="15842"/>
                        <a:pt x="1870" y="27217"/>
                        <a:pt x="-303" y="39411"/>
                      </a:cubicBezTo>
                      <a:cubicBezTo>
                        <a:pt x="2862" y="35768"/>
                        <a:pt x="6783" y="32865"/>
                        <a:pt x="11193" y="30907"/>
                      </a:cubicBezTo>
                      <a:cubicBezTo>
                        <a:pt x="15728" y="29003"/>
                        <a:pt x="20964" y="30172"/>
                        <a:pt x="24263" y="33820"/>
                      </a:cubicBezTo>
                      <a:cubicBezTo>
                        <a:pt x="25995" y="36261"/>
                        <a:pt x="26704" y="39726"/>
                        <a:pt x="29302" y="41064"/>
                      </a:cubicBezTo>
                      <a:cubicBezTo>
                        <a:pt x="32263" y="42290"/>
                        <a:pt x="35672" y="41063"/>
                        <a:pt x="37176" y="38230"/>
                      </a:cubicBezTo>
                      <a:cubicBezTo>
                        <a:pt x="38546" y="35553"/>
                        <a:pt x="39223" y="32575"/>
                        <a:pt x="39144" y="29569"/>
                      </a:cubicBezTo>
                      <a:cubicBezTo>
                        <a:pt x="39861" y="23863"/>
                        <a:pt x="39538" y="18075"/>
                        <a:pt x="38200" y="12483"/>
                      </a:cubicBezTo>
                      <a:cubicBezTo>
                        <a:pt x="36782" y="6798"/>
                        <a:pt x="32475" y="2280"/>
                        <a:pt x="26861" y="593"/>
                      </a:cubicBezTo>
                      <a:cubicBezTo>
                        <a:pt x="21342" y="-629"/>
                        <a:pt x="15877" y="2855"/>
                        <a:pt x="14657" y="8374"/>
                      </a:cubicBezTo>
                      <a:cubicBezTo>
                        <a:pt x="14594" y="8665"/>
                        <a:pt x="14539" y="8959"/>
                        <a:pt x="14500" y="92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2" name="Freeform: Shape 2661">
                  <a:extLst>
                    <a:ext uri="{FF2B5EF4-FFF2-40B4-BE49-F238E27FC236}">
                      <a16:creationId xmlns:a16="http://schemas.microsoft.com/office/drawing/2014/main" id="{D578FEE8-803D-2E72-76EF-80D305AE2BE1}"/>
                    </a:ext>
                  </a:extLst>
                </p:cNvPr>
                <p:cNvSpPr/>
                <p:nvPr/>
              </p:nvSpPr>
              <p:spPr>
                <a:xfrm>
                  <a:off x="-202027" y="-559401"/>
                  <a:ext cx="44520" cy="57163"/>
                </a:xfrm>
                <a:custGeom>
                  <a:avLst/>
                  <a:gdLst>
                    <a:gd name="connsiteX0" fmla="*/ 16232 w 44520"/>
                    <a:gd name="connsiteY0" fmla="*/ 18144 h 57163"/>
                    <a:gd name="connsiteX1" fmla="*/ -303 w 44520"/>
                    <a:gd name="connsiteY1" fmla="*/ 57512 h 57163"/>
                    <a:gd name="connsiteX2" fmla="*/ 15051 w 44520"/>
                    <a:gd name="connsiteY2" fmla="*/ 49639 h 57163"/>
                    <a:gd name="connsiteX3" fmla="*/ 30798 w 44520"/>
                    <a:gd name="connsiteY3" fmla="*/ 41765 h 57163"/>
                    <a:gd name="connsiteX4" fmla="*/ 42971 w 44520"/>
                    <a:gd name="connsiteY4" fmla="*/ 51139 h 57163"/>
                    <a:gd name="connsiteX5" fmla="*/ 43002 w 44520"/>
                    <a:gd name="connsiteY5" fmla="*/ 51371 h 57163"/>
                    <a:gd name="connsiteX6" fmla="*/ 43632 w 44520"/>
                    <a:gd name="connsiteY6" fmla="*/ 31372 h 57163"/>
                    <a:gd name="connsiteX7" fmla="*/ 42215 w 44520"/>
                    <a:gd name="connsiteY7" fmla="*/ 11530 h 57163"/>
                    <a:gd name="connsiteX8" fmla="*/ 27019 w 44520"/>
                    <a:gd name="connsiteY8" fmla="*/ 349 h 57163"/>
                    <a:gd name="connsiteX9" fmla="*/ 17129 w 44520"/>
                    <a:gd name="connsiteY9" fmla="*/ 11520 h 57163"/>
                    <a:gd name="connsiteX10" fmla="*/ 17728 w 44520"/>
                    <a:gd name="connsiteY10" fmla="*/ 14443 h 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520" h="57163">
                      <a:moveTo>
                        <a:pt x="16232" y="18144"/>
                      </a:moveTo>
                      <a:cubicBezTo>
                        <a:pt x="7626" y="29739"/>
                        <a:pt x="1949" y="43247"/>
                        <a:pt x="-303" y="57512"/>
                      </a:cubicBezTo>
                      <a:cubicBezTo>
                        <a:pt x="5398" y="56231"/>
                        <a:pt x="10681" y="53522"/>
                        <a:pt x="15051" y="49639"/>
                      </a:cubicBezTo>
                      <a:cubicBezTo>
                        <a:pt x="19405" y="45517"/>
                        <a:pt x="24885" y="42778"/>
                        <a:pt x="30798" y="41765"/>
                      </a:cubicBezTo>
                      <a:cubicBezTo>
                        <a:pt x="36751" y="40991"/>
                        <a:pt x="42199" y="45188"/>
                        <a:pt x="42971" y="51139"/>
                      </a:cubicBezTo>
                      <a:cubicBezTo>
                        <a:pt x="42987" y="51216"/>
                        <a:pt x="42994" y="51293"/>
                        <a:pt x="43002" y="51371"/>
                      </a:cubicBezTo>
                      <a:cubicBezTo>
                        <a:pt x="42309" y="44706"/>
                        <a:pt x="42522" y="37979"/>
                        <a:pt x="43632" y="31372"/>
                      </a:cubicBezTo>
                      <a:cubicBezTo>
                        <a:pt x="44750" y="24740"/>
                        <a:pt x="44262" y="17936"/>
                        <a:pt x="42215" y="11530"/>
                      </a:cubicBezTo>
                      <a:cubicBezTo>
                        <a:pt x="39924" y="5037"/>
                        <a:pt x="33900" y="603"/>
                        <a:pt x="27019" y="349"/>
                      </a:cubicBezTo>
                      <a:cubicBezTo>
                        <a:pt x="21200" y="703"/>
                        <a:pt x="16775" y="5704"/>
                        <a:pt x="17129" y="11520"/>
                      </a:cubicBezTo>
                      <a:cubicBezTo>
                        <a:pt x="17185" y="12518"/>
                        <a:pt x="17389" y="13502"/>
                        <a:pt x="17728" y="144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3" name="Freeform: Shape 2662">
                  <a:extLst>
                    <a:ext uri="{FF2B5EF4-FFF2-40B4-BE49-F238E27FC236}">
                      <a16:creationId xmlns:a16="http://schemas.microsoft.com/office/drawing/2014/main" id="{AEC8E814-8E9C-4076-17E2-69FC41943A34}"/>
                    </a:ext>
                  </a:extLst>
                </p:cNvPr>
                <p:cNvSpPr/>
                <p:nvPr/>
              </p:nvSpPr>
              <p:spPr>
                <a:xfrm>
                  <a:off x="-495639" y="-502907"/>
                  <a:ext cx="29814" cy="37832"/>
                </a:xfrm>
                <a:custGeom>
                  <a:avLst/>
                  <a:gdLst>
                    <a:gd name="connsiteX0" fmla="*/ 8832 w 29814"/>
                    <a:gd name="connsiteY0" fmla="*/ 1176 h 37832"/>
                    <a:gd name="connsiteX1" fmla="*/ -302 w 29814"/>
                    <a:gd name="connsiteY1" fmla="*/ 38182 h 37832"/>
                    <a:gd name="connsiteX2" fmla="*/ 11194 w 29814"/>
                    <a:gd name="connsiteY2" fmla="*/ 26686 h 37832"/>
                    <a:gd name="connsiteX3" fmla="*/ 27965 w 29814"/>
                    <a:gd name="connsiteY3" fmla="*/ 31174 h 37832"/>
                    <a:gd name="connsiteX4" fmla="*/ 29067 w 29814"/>
                    <a:gd name="connsiteY4" fmla="*/ 13065 h 37832"/>
                    <a:gd name="connsiteX5" fmla="*/ 17571 w 29814"/>
                    <a:gd name="connsiteY5" fmla="*/ 467 h 37832"/>
                    <a:gd name="connsiteX6" fmla="*/ 6548 w 29814"/>
                    <a:gd name="connsiteY6" fmla="*/ 11096 h 37832"/>
                    <a:gd name="connsiteX7" fmla="*/ 4737 w 29814"/>
                    <a:gd name="connsiteY7" fmla="*/ 6530 h 37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814" h="37832">
                      <a:moveTo>
                        <a:pt x="8832" y="1176"/>
                      </a:moveTo>
                      <a:cubicBezTo>
                        <a:pt x="2769" y="12562"/>
                        <a:pt x="-373" y="25280"/>
                        <a:pt x="-302" y="38182"/>
                      </a:cubicBezTo>
                      <a:cubicBezTo>
                        <a:pt x="304" y="32102"/>
                        <a:pt x="5115" y="27293"/>
                        <a:pt x="11194" y="26686"/>
                      </a:cubicBezTo>
                      <a:cubicBezTo>
                        <a:pt x="17138" y="26202"/>
                        <a:pt x="23060" y="27788"/>
                        <a:pt x="27965" y="31174"/>
                      </a:cubicBezTo>
                      <a:cubicBezTo>
                        <a:pt x="29548" y="25273"/>
                        <a:pt x="29918" y="19114"/>
                        <a:pt x="29067" y="13065"/>
                      </a:cubicBezTo>
                      <a:cubicBezTo>
                        <a:pt x="28036" y="6975"/>
                        <a:pt x="23540" y="2048"/>
                        <a:pt x="17571" y="467"/>
                      </a:cubicBezTo>
                      <a:cubicBezTo>
                        <a:pt x="11588" y="-557"/>
                        <a:pt x="4895" y="5270"/>
                        <a:pt x="6548" y="11096"/>
                      </a:cubicBezTo>
                      <a:lnTo>
                        <a:pt x="4737" y="65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78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516" name="Freeform: Shape 2515">
              <a:extLst>
                <a:ext uri="{FF2B5EF4-FFF2-40B4-BE49-F238E27FC236}">
                  <a16:creationId xmlns:a16="http://schemas.microsoft.com/office/drawing/2014/main" id="{9C15C1D3-FC6C-9499-16D9-5F587A222DB3}"/>
                </a:ext>
              </a:extLst>
            </p:cNvPr>
            <p:cNvSpPr/>
            <p:nvPr/>
          </p:nvSpPr>
          <p:spPr>
            <a:xfrm>
              <a:off x="-563509" y="-971047"/>
              <a:ext cx="615284" cy="1100910"/>
            </a:xfrm>
            <a:custGeom>
              <a:avLst/>
              <a:gdLst>
                <a:gd name="connsiteX0" fmla="*/ -303 w 615284"/>
                <a:gd name="connsiteY0" fmla="*/ 969927 h 1100910"/>
                <a:gd name="connsiteX1" fmla="*/ 31822 w 615284"/>
                <a:gd name="connsiteY1" fmla="*/ 874733 h 1100910"/>
                <a:gd name="connsiteX2" fmla="*/ 64262 w 615284"/>
                <a:gd name="connsiteY2" fmla="*/ 817334 h 1100910"/>
                <a:gd name="connsiteX3" fmla="*/ 64262 w 615284"/>
                <a:gd name="connsiteY3" fmla="*/ 490103 h 1100910"/>
                <a:gd name="connsiteX4" fmla="*/ 53081 w 615284"/>
                <a:gd name="connsiteY4" fmla="*/ 439475 h 1100910"/>
                <a:gd name="connsiteX5" fmla="*/ 45207 w 615284"/>
                <a:gd name="connsiteY5" fmla="*/ 360029 h 1100910"/>
                <a:gd name="connsiteX6" fmla="*/ 64498 w 615284"/>
                <a:gd name="connsiteY6" fmla="*/ 240349 h 1100910"/>
                <a:gd name="connsiteX7" fmla="*/ 111740 w 615284"/>
                <a:gd name="connsiteY7" fmla="*/ 180430 h 1100910"/>
                <a:gd name="connsiteX8" fmla="*/ 131818 w 615284"/>
                <a:gd name="connsiteY8" fmla="*/ 180430 h 1100910"/>
                <a:gd name="connsiteX9" fmla="*/ 200004 w 615284"/>
                <a:gd name="connsiteY9" fmla="*/ 98858 h 1100910"/>
                <a:gd name="connsiteX10" fmla="*/ 240790 w 615284"/>
                <a:gd name="connsiteY10" fmla="*/ 117125 h 1100910"/>
                <a:gd name="connsiteX11" fmla="*/ 207563 w 615284"/>
                <a:gd name="connsiteY11" fmla="*/ 187044 h 1100910"/>
                <a:gd name="connsiteX12" fmla="*/ 189138 w 615284"/>
                <a:gd name="connsiteY12" fmla="*/ 263655 h 1100910"/>
                <a:gd name="connsiteX13" fmla="*/ 213311 w 615284"/>
                <a:gd name="connsiteY13" fmla="*/ 338455 h 1100910"/>
                <a:gd name="connsiteX14" fmla="*/ 228350 w 615284"/>
                <a:gd name="connsiteY14" fmla="*/ 345305 h 1100910"/>
                <a:gd name="connsiteX15" fmla="*/ 241577 w 615284"/>
                <a:gd name="connsiteY15" fmla="*/ 192083 h 1100910"/>
                <a:gd name="connsiteX16" fmla="*/ 283308 w 615284"/>
                <a:gd name="connsiteY16" fmla="*/ 77993 h 1100910"/>
                <a:gd name="connsiteX17" fmla="*/ 313307 w 615284"/>
                <a:gd name="connsiteY17" fmla="*/ 21381 h 1100910"/>
                <a:gd name="connsiteX18" fmla="*/ 374879 w 615284"/>
                <a:gd name="connsiteY18" fmla="*/ 21381 h 1100910"/>
                <a:gd name="connsiteX19" fmla="*/ 374879 w 615284"/>
                <a:gd name="connsiteY19" fmla="*/ 63033 h 1100910"/>
                <a:gd name="connsiteX20" fmla="*/ 356612 w 615284"/>
                <a:gd name="connsiteY20" fmla="*/ 104685 h 1100910"/>
                <a:gd name="connsiteX21" fmla="*/ 338975 w 615284"/>
                <a:gd name="connsiteY21" fmla="*/ 205075 h 1100910"/>
                <a:gd name="connsiteX22" fmla="*/ 342361 w 615284"/>
                <a:gd name="connsiteY22" fmla="*/ 353337 h 1100910"/>
                <a:gd name="connsiteX23" fmla="*/ 354801 w 615284"/>
                <a:gd name="connsiteY23" fmla="*/ 359950 h 1100910"/>
                <a:gd name="connsiteX24" fmla="*/ 369840 w 615284"/>
                <a:gd name="connsiteY24" fmla="*/ 222554 h 1100910"/>
                <a:gd name="connsiteX25" fmla="*/ 406374 w 615284"/>
                <a:gd name="connsiteY25" fmla="*/ 95158 h 1100910"/>
                <a:gd name="connsiteX26" fmla="*/ 452199 w 615284"/>
                <a:gd name="connsiteY26" fmla="*/ 43585 h 1100910"/>
                <a:gd name="connsiteX27" fmla="*/ 482985 w 615284"/>
                <a:gd name="connsiteY27" fmla="*/ 66104 h 1100910"/>
                <a:gd name="connsiteX28" fmla="*/ 470466 w 615284"/>
                <a:gd name="connsiteY28" fmla="*/ 237514 h 1100910"/>
                <a:gd name="connsiteX29" fmla="*/ 469679 w 615284"/>
                <a:gd name="connsiteY29" fmla="*/ 392390 h 1100910"/>
                <a:gd name="connsiteX30" fmla="*/ 478261 w 615284"/>
                <a:gd name="connsiteY30" fmla="*/ 512858 h 1100910"/>
                <a:gd name="connsiteX31" fmla="*/ 504638 w 615284"/>
                <a:gd name="connsiteY31" fmla="*/ 433412 h 1100910"/>
                <a:gd name="connsiteX32" fmla="*/ 589044 w 615284"/>
                <a:gd name="connsiteY32" fmla="*/ 312393 h 1100910"/>
                <a:gd name="connsiteX33" fmla="*/ 614555 w 615284"/>
                <a:gd name="connsiteY33" fmla="*/ 325700 h 1100910"/>
                <a:gd name="connsiteX34" fmla="*/ 600067 w 615284"/>
                <a:gd name="connsiteY34" fmla="*/ 401209 h 1100910"/>
                <a:gd name="connsiteX35" fmla="*/ 601878 w 615284"/>
                <a:gd name="connsiteY35" fmla="*/ 458372 h 1100910"/>
                <a:gd name="connsiteX36" fmla="*/ 599910 w 615284"/>
                <a:gd name="connsiteY36" fmla="*/ 474670 h 1100910"/>
                <a:gd name="connsiteX37" fmla="*/ 564793 w 615284"/>
                <a:gd name="connsiteY37" fmla="*/ 603012 h 1100910"/>
                <a:gd name="connsiteX38" fmla="*/ 469679 w 615284"/>
                <a:gd name="connsiteY38" fmla="*/ 785209 h 1100910"/>
                <a:gd name="connsiteX39" fmla="*/ 356534 w 615284"/>
                <a:gd name="connsiteY39" fmla="*/ 906386 h 1100910"/>
                <a:gd name="connsiteX40" fmla="*/ 272364 w 615284"/>
                <a:gd name="connsiteY40" fmla="*/ 1101260 h 110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15284" h="1100910">
                  <a:moveTo>
                    <a:pt x="-303" y="969927"/>
                  </a:moveTo>
                  <a:cubicBezTo>
                    <a:pt x="18358" y="918354"/>
                    <a:pt x="31822" y="877017"/>
                    <a:pt x="31822" y="874733"/>
                  </a:cubicBezTo>
                  <a:cubicBezTo>
                    <a:pt x="31822" y="869773"/>
                    <a:pt x="64262" y="817334"/>
                    <a:pt x="64262" y="817334"/>
                  </a:cubicBezTo>
                  <a:lnTo>
                    <a:pt x="64262" y="490103"/>
                  </a:lnTo>
                  <a:lnTo>
                    <a:pt x="53081" y="439475"/>
                  </a:lnTo>
                  <a:cubicBezTo>
                    <a:pt x="47648" y="413348"/>
                    <a:pt x="45010" y="386716"/>
                    <a:pt x="45207" y="360029"/>
                  </a:cubicBezTo>
                  <a:cubicBezTo>
                    <a:pt x="45207" y="319361"/>
                    <a:pt x="51719" y="278956"/>
                    <a:pt x="64498" y="240349"/>
                  </a:cubicBezTo>
                  <a:lnTo>
                    <a:pt x="111740" y="180430"/>
                  </a:lnTo>
                  <a:lnTo>
                    <a:pt x="131818" y="180430"/>
                  </a:lnTo>
                  <a:lnTo>
                    <a:pt x="200004" y="98858"/>
                  </a:lnTo>
                  <a:cubicBezTo>
                    <a:pt x="200004" y="98858"/>
                    <a:pt x="234176" y="90985"/>
                    <a:pt x="240790" y="117125"/>
                  </a:cubicBezTo>
                  <a:cubicBezTo>
                    <a:pt x="247404" y="143266"/>
                    <a:pt x="207563" y="187044"/>
                    <a:pt x="207563" y="187044"/>
                  </a:cubicBezTo>
                  <a:lnTo>
                    <a:pt x="189138" y="263655"/>
                  </a:lnTo>
                  <a:lnTo>
                    <a:pt x="213311" y="338455"/>
                  </a:lnTo>
                  <a:lnTo>
                    <a:pt x="228350" y="345305"/>
                  </a:lnTo>
                  <a:cubicBezTo>
                    <a:pt x="228350" y="345305"/>
                    <a:pt x="243152" y="217909"/>
                    <a:pt x="241577" y="192083"/>
                  </a:cubicBezTo>
                  <a:lnTo>
                    <a:pt x="283308" y="77993"/>
                  </a:lnTo>
                  <a:cubicBezTo>
                    <a:pt x="294370" y="59704"/>
                    <a:pt x="304386" y="40805"/>
                    <a:pt x="313307" y="21381"/>
                  </a:cubicBezTo>
                  <a:cubicBezTo>
                    <a:pt x="320787" y="2248"/>
                    <a:pt x="357321" y="-14366"/>
                    <a:pt x="374879" y="21381"/>
                  </a:cubicBezTo>
                  <a:cubicBezTo>
                    <a:pt x="380855" y="34624"/>
                    <a:pt x="380855" y="49792"/>
                    <a:pt x="374879" y="63033"/>
                  </a:cubicBezTo>
                  <a:cubicBezTo>
                    <a:pt x="364801" y="86654"/>
                    <a:pt x="356612" y="104685"/>
                    <a:pt x="356612" y="104685"/>
                  </a:cubicBezTo>
                  <a:cubicBezTo>
                    <a:pt x="356612" y="104685"/>
                    <a:pt x="341495" y="202870"/>
                    <a:pt x="338975" y="205075"/>
                  </a:cubicBezTo>
                  <a:cubicBezTo>
                    <a:pt x="336455" y="207279"/>
                    <a:pt x="342361" y="353337"/>
                    <a:pt x="342361" y="353337"/>
                  </a:cubicBezTo>
                  <a:lnTo>
                    <a:pt x="354801" y="359950"/>
                  </a:lnTo>
                  <a:lnTo>
                    <a:pt x="369840" y="222554"/>
                  </a:lnTo>
                  <a:lnTo>
                    <a:pt x="406374" y="95158"/>
                  </a:lnTo>
                  <a:cubicBezTo>
                    <a:pt x="406374" y="95158"/>
                    <a:pt x="408894" y="32719"/>
                    <a:pt x="452199" y="43585"/>
                  </a:cubicBezTo>
                  <a:cubicBezTo>
                    <a:pt x="466104" y="44065"/>
                    <a:pt x="478308" y="52995"/>
                    <a:pt x="482985" y="66104"/>
                  </a:cubicBezTo>
                  <a:cubicBezTo>
                    <a:pt x="492985" y="89725"/>
                    <a:pt x="470466" y="237514"/>
                    <a:pt x="470466" y="237514"/>
                  </a:cubicBezTo>
                  <a:lnTo>
                    <a:pt x="469679" y="392390"/>
                  </a:lnTo>
                  <a:lnTo>
                    <a:pt x="478261" y="512858"/>
                  </a:lnTo>
                  <a:lnTo>
                    <a:pt x="504638" y="433412"/>
                  </a:lnTo>
                  <a:cubicBezTo>
                    <a:pt x="504638" y="433412"/>
                    <a:pt x="514638" y="316803"/>
                    <a:pt x="589044" y="312393"/>
                  </a:cubicBezTo>
                  <a:cubicBezTo>
                    <a:pt x="589044" y="312393"/>
                    <a:pt x="611169" y="310110"/>
                    <a:pt x="614555" y="325700"/>
                  </a:cubicBezTo>
                  <a:cubicBezTo>
                    <a:pt x="617941" y="341290"/>
                    <a:pt x="600067" y="371210"/>
                    <a:pt x="600067" y="401209"/>
                  </a:cubicBezTo>
                  <a:cubicBezTo>
                    <a:pt x="600067" y="422231"/>
                    <a:pt x="601248" y="446089"/>
                    <a:pt x="601878" y="458372"/>
                  </a:cubicBezTo>
                  <a:cubicBezTo>
                    <a:pt x="602177" y="463878"/>
                    <a:pt x="601516" y="469394"/>
                    <a:pt x="599910" y="474670"/>
                  </a:cubicBezTo>
                  <a:cubicBezTo>
                    <a:pt x="592981" y="498291"/>
                    <a:pt x="573060" y="565612"/>
                    <a:pt x="564793" y="603012"/>
                  </a:cubicBezTo>
                  <a:cubicBezTo>
                    <a:pt x="554793" y="648443"/>
                    <a:pt x="469679" y="785209"/>
                    <a:pt x="469679" y="785209"/>
                  </a:cubicBezTo>
                  <a:cubicBezTo>
                    <a:pt x="469679" y="785209"/>
                    <a:pt x="394721" y="864734"/>
                    <a:pt x="356534" y="906386"/>
                  </a:cubicBezTo>
                  <a:cubicBezTo>
                    <a:pt x="337243" y="927409"/>
                    <a:pt x="302205" y="1017248"/>
                    <a:pt x="272364" y="1101260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7" name="Freeform: Shape 2516">
              <a:extLst>
                <a:ext uri="{FF2B5EF4-FFF2-40B4-BE49-F238E27FC236}">
                  <a16:creationId xmlns:a16="http://schemas.microsoft.com/office/drawing/2014/main" id="{EECF746E-521E-43C5-51B5-00CE5CF02687}"/>
                </a:ext>
              </a:extLst>
            </p:cNvPr>
            <p:cNvSpPr/>
            <p:nvPr/>
          </p:nvSpPr>
          <p:spPr>
            <a:xfrm>
              <a:off x="-347533" y="-613808"/>
              <a:ext cx="12876" cy="44880"/>
            </a:xfrm>
            <a:custGeom>
              <a:avLst/>
              <a:gdLst>
                <a:gd name="connsiteX0" fmla="*/ 10956 w 12876"/>
                <a:gd name="connsiteY0" fmla="*/ 349 h 44880"/>
                <a:gd name="connsiteX1" fmla="*/ -303 w 12876"/>
                <a:gd name="connsiteY1" fmla="*/ 45229 h 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76" h="44880">
                  <a:moveTo>
                    <a:pt x="10956" y="349"/>
                  </a:moveTo>
                  <a:cubicBezTo>
                    <a:pt x="15208" y="16250"/>
                    <a:pt x="10949" y="33219"/>
                    <a:pt x="-303" y="45229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8" name="Freeform: Shape 2517">
              <a:extLst>
                <a:ext uri="{FF2B5EF4-FFF2-40B4-BE49-F238E27FC236}">
                  <a16:creationId xmlns:a16="http://schemas.microsoft.com/office/drawing/2014/main" id="{BE301E0C-8F80-BD25-E457-A71CF4244B0A}"/>
                </a:ext>
              </a:extLst>
            </p:cNvPr>
            <p:cNvSpPr/>
            <p:nvPr/>
          </p:nvSpPr>
          <p:spPr>
            <a:xfrm>
              <a:off x="-462883" y="-757897"/>
              <a:ext cx="18918" cy="254163"/>
            </a:xfrm>
            <a:custGeom>
              <a:avLst/>
              <a:gdLst>
                <a:gd name="connsiteX0" fmla="*/ -303 w 18918"/>
                <a:gd name="connsiteY0" fmla="*/ 254512 h 254163"/>
                <a:gd name="connsiteX1" fmla="*/ 18121 w 18918"/>
                <a:gd name="connsiteY1" fmla="*/ 195066 h 254163"/>
                <a:gd name="connsiteX2" fmla="*/ 2374 w 18918"/>
                <a:gd name="connsiteY2" fmla="*/ 73653 h 254163"/>
                <a:gd name="connsiteX3" fmla="*/ 17570 w 18918"/>
                <a:gd name="connsiteY3" fmla="*/ 349 h 25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18" h="254163">
                  <a:moveTo>
                    <a:pt x="-303" y="254512"/>
                  </a:moveTo>
                  <a:cubicBezTo>
                    <a:pt x="10563" y="237820"/>
                    <a:pt x="21035" y="214750"/>
                    <a:pt x="18121" y="195066"/>
                  </a:cubicBezTo>
                  <a:cubicBezTo>
                    <a:pt x="12452" y="156406"/>
                    <a:pt x="-5500" y="111920"/>
                    <a:pt x="2374" y="73653"/>
                  </a:cubicBezTo>
                  <a:cubicBezTo>
                    <a:pt x="7413" y="49245"/>
                    <a:pt x="12531" y="24758"/>
                    <a:pt x="17570" y="349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9" name="Freeform: Shape 2518">
              <a:extLst>
                <a:ext uri="{FF2B5EF4-FFF2-40B4-BE49-F238E27FC236}">
                  <a16:creationId xmlns:a16="http://schemas.microsoft.com/office/drawing/2014/main" id="{A9F1ED4B-7B1E-2845-0F9B-1C7E33E49DAF}"/>
                </a:ext>
              </a:extLst>
            </p:cNvPr>
            <p:cNvSpPr/>
            <p:nvPr/>
          </p:nvSpPr>
          <p:spPr>
            <a:xfrm>
              <a:off x="-149352" y="-879703"/>
              <a:ext cx="39762" cy="11023"/>
            </a:xfrm>
            <a:custGeom>
              <a:avLst/>
              <a:gdLst>
                <a:gd name="connsiteX0" fmla="*/ -303 w 39762"/>
                <a:gd name="connsiteY0" fmla="*/ 11372 h 11023"/>
                <a:gd name="connsiteX1" fmla="*/ 39066 w 39762"/>
                <a:gd name="connsiteY1" fmla="*/ 11372 h 11023"/>
                <a:gd name="connsiteX2" fmla="*/ 39459 w 39762"/>
                <a:gd name="connsiteY2" fmla="*/ 349 h 1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62" h="11023">
                  <a:moveTo>
                    <a:pt x="-303" y="11372"/>
                  </a:moveTo>
                  <a:cubicBezTo>
                    <a:pt x="12594" y="7932"/>
                    <a:pt x="26168" y="7932"/>
                    <a:pt x="39066" y="11372"/>
                  </a:cubicBezTo>
                  <a:cubicBezTo>
                    <a:pt x="39066" y="7672"/>
                    <a:pt x="39066" y="4050"/>
                    <a:pt x="39459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0" name="Freeform: Shape 2519">
              <a:extLst>
                <a:ext uri="{FF2B5EF4-FFF2-40B4-BE49-F238E27FC236}">
                  <a16:creationId xmlns:a16="http://schemas.microsoft.com/office/drawing/2014/main" id="{809D91C5-F636-595F-928A-ECFB5D6C41E1}"/>
                </a:ext>
              </a:extLst>
            </p:cNvPr>
            <p:cNvSpPr/>
            <p:nvPr/>
          </p:nvSpPr>
          <p:spPr>
            <a:xfrm>
              <a:off x="-252734" y="-938677"/>
              <a:ext cx="39448" cy="25312"/>
            </a:xfrm>
            <a:custGeom>
              <a:avLst/>
              <a:gdLst>
                <a:gd name="connsiteX0" fmla="*/ -303 w 39448"/>
                <a:gd name="connsiteY0" fmla="*/ 20900 h 25312"/>
                <a:gd name="connsiteX1" fmla="*/ 25759 w 39448"/>
                <a:gd name="connsiteY1" fmla="*/ 23104 h 25312"/>
                <a:gd name="connsiteX2" fmla="*/ 39144 w 39448"/>
                <a:gd name="connsiteY2" fmla="*/ 349 h 2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48" h="25312">
                  <a:moveTo>
                    <a:pt x="-303" y="20900"/>
                  </a:moveTo>
                  <a:cubicBezTo>
                    <a:pt x="7327" y="26337"/>
                    <a:pt x="17318" y="27183"/>
                    <a:pt x="25759" y="23104"/>
                  </a:cubicBezTo>
                  <a:cubicBezTo>
                    <a:pt x="34082" y="18570"/>
                    <a:pt x="39223" y="9821"/>
                    <a:pt x="39144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1" name="Freeform: Shape 2520">
              <a:extLst>
                <a:ext uri="{FF2B5EF4-FFF2-40B4-BE49-F238E27FC236}">
                  <a16:creationId xmlns:a16="http://schemas.microsoft.com/office/drawing/2014/main" id="{A541A26C-0EFB-04A1-A60E-8C7616888636}"/>
                </a:ext>
              </a:extLst>
            </p:cNvPr>
            <p:cNvSpPr/>
            <p:nvPr/>
          </p:nvSpPr>
          <p:spPr>
            <a:xfrm>
              <a:off x="-4415" y="-644752"/>
              <a:ext cx="36237" cy="55588"/>
            </a:xfrm>
            <a:custGeom>
              <a:avLst/>
              <a:gdLst>
                <a:gd name="connsiteX0" fmla="*/ 35934 w 36237"/>
                <a:gd name="connsiteY0" fmla="*/ 349 h 55588"/>
                <a:gd name="connsiteX1" fmla="*/ -206 w 36237"/>
                <a:gd name="connsiteY1" fmla="*/ 50190 h 55588"/>
                <a:gd name="connsiteX2" fmla="*/ 19084 w 36237"/>
                <a:gd name="connsiteY2" fmla="*/ 55938 h 5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37" h="55588">
                  <a:moveTo>
                    <a:pt x="35934" y="349"/>
                  </a:moveTo>
                  <a:cubicBezTo>
                    <a:pt x="13502" y="6154"/>
                    <a:pt x="-1663" y="27061"/>
                    <a:pt x="-206" y="50190"/>
                  </a:cubicBezTo>
                  <a:lnTo>
                    <a:pt x="19084" y="55938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2" name="Freeform: Shape 2521">
              <a:extLst>
                <a:ext uri="{FF2B5EF4-FFF2-40B4-BE49-F238E27FC236}">
                  <a16:creationId xmlns:a16="http://schemas.microsoft.com/office/drawing/2014/main" id="{69FD3F7C-3D6B-C35D-D0F9-8B33024426C7}"/>
                </a:ext>
              </a:extLst>
            </p:cNvPr>
            <p:cNvSpPr/>
            <p:nvPr/>
          </p:nvSpPr>
          <p:spPr>
            <a:xfrm>
              <a:off x="-221773" y="-635146"/>
              <a:ext cx="477" cy="58029"/>
            </a:xfrm>
            <a:custGeom>
              <a:avLst/>
              <a:gdLst>
                <a:gd name="connsiteX0" fmla="*/ -84 w 477"/>
                <a:gd name="connsiteY0" fmla="*/ 349 h 58029"/>
                <a:gd name="connsiteX1" fmla="*/ -84 w 477"/>
                <a:gd name="connsiteY1" fmla="*/ 58378 h 5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" h="58029">
                  <a:moveTo>
                    <a:pt x="-84" y="349"/>
                  </a:moveTo>
                  <a:cubicBezTo>
                    <a:pt x="783" y="13577"/>
                    <a:pt x="-871" y="45151"/>
                    <a:pt x="-84" y="58378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3" name="Freeform: Shape 2522">
              <a:extLst>
                <a:ext uri="{FF2B5EF4-FFF2-40B4-BE49-F238E27FC236}">
                  <a16:creationId xmlns:a16="http://schemas.microsoft.com/office/drawing/2014/main" id="{4997D714-11C7-BEE3-8880-F77233CE8D33}"/>
                </a:ext>
              </a:extLst>
            </p:cNvPr>
            <p:cNvSpPr/>
            <p:nvPr/>
          </p:nvSpPr>
          <p:spPr>
            <a:xfrm>
              <a:off x="-211869" y="-616721"/>
              <a:ext cx="4802" cy="64958"/>
            </a:xfrm>
            <a:custGeom>
              <a:avLst/>
              <a:gdLst>
                <a:gd name="connsiteX0" fmla="*/ 4500 w 4802"/>
                <a:gd name="connsiteY0" fmla="*/ 349 h 64958"/>
                <a:gd name="connsiteX1" fmla="*/ -303 w 4802"/>
                <a:gd name="connsiteY1" fmla="*/ 65307 h 64958"/>
                <a:gd name="connsiteX2" fmla="*/ 91 w 4802"/>
                <a:gd name="connsiteY2" fmla="*/ 57434 h 6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02" h="64958">
                  <a:moveTo>
                    <a:pt x="4500" y="349"/>
                  </a:moveTo>
                  <a:cubicBezTo>
                    <a:pt x="2925" y="22028"/>
                    <a:pt x="1327" y="43681"/>
                    <a:pt x="-303" y="65307"/>
                  </a:cubicBezTo>
                  <a:cubicBezTo>
                    <a:pt x="-303" y="62551"/>
                    <a:pt x="-303" y="59796"/>
                    <a:pt x="91" y="57434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4" name="Freeform: Shape 2523">
              <a:extLst>
                <a:ext uri="{FF2B5EF4-FFF2-40B4-BE49-F238E27FC236}">
                  <a16:creationId xmlns:a16="http://schemas.microsoft.com/office/drawing/2014/main" id="{47AFE077-D84D-D9F1-74E6-EFFAEEA2F0D7}"/>
                </a:ext>
              </a:extLst>
            </p:cNvPr>
            <p:cNvSpPr/>
            <p:nvPr/>
          </p:nvSpPr>
          <p:spPr>
            <a:xfrm>
              <a:off x="-94315" y="-434366"/>
              <a:ext cx="10361" cy="71335"/>
            </a:xfrm>
            <a:custGeom>
              <a:avLst/>
              <a:gdLst>
                <a:gd name="connsiteX0" fmla="*/ 7098 w 10361"/>
                <a:gd name="connsiteY0" fmla="*/ 349 h 71335"/>
                <a:gd name="connsiteX1" fmla="*/ -303 w 10361"/>
                <a:gd name="connsiteY1" fmla="*/ 71685 h 7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61" h="71335">
                  <a:moveTo>
                    <a:pt x="7098" y="349"/>
                  </a:moveTo>
                  <a:cubicBezTo>
                    <a:pt x="12815" y="24277"/>
                    <a:pt x="10201" y="49439"/>
                    <a:pt x="-303" y="71685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5" name="Freeform: Shape 2524">
              <a:extLst>
                <a:ext uri="{FF2B5EF4-FFF2-40B4-BE49-F238E27FC236}">
                  <a16:creationId xmlns:a16="http://schemas.microsoft.com/office/drawing/2014/main" id="{0148CEB4-4C6E-F838-4978-EF499AE47D4E}"/>
                </a:ext>
              </a:extLst>
            </p:cNvPr>
            <p:cNvSpPr/>
            <p:nvPr/>
          </p:nvSpPr>
          <p:spPr>
            <a:xfrm>
              <a:off x="-298755" y="-547826"/>
              <a:ext cx="12243" cy="88815"/>
            </a:xfrm>
            <a:custGeom>
              <a:avLst/>
              <a:gdLst>
                <a:gd name="connsiteX0" fmla="*/ 11941 w 12243"/>
                <a:gd name="connsiteY0" fmla="*/ 349 h 88815"/>
                <a:gd name="connsiteX1" fmla="*/ 9421 w 12243"/>
                <a:gd name="connsiteY1" fmla="*/ 89165 h 8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43" h="88815">
                  <a:moveTo>
                    <a:pt x="11941" y="349"/>
                  </a:moveTo>
                  <a:cubicBezTo>
                    <a:pt x="-5224" y="19167"/>
                    <a:pt x="-2704" y="64284"/>
                    <a:pt x="9421" y="8916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6" name="Freeform: Shape 2525">
              <a:extLst>
                <a:ext uri="{FF2B5EF4-FFF2-40B4-BE49-F238E27FC236}">
                  <a16:creationId xmlns:a16="http://schemas.microsoft.com/office/drawing/2014/main" id="{5AE159AC-25F5-BF34-3DD8-97FC711F632E}"/>
                </a:ext>
              </a:extLst>
            </p:cNvPr>
            <p:cNvSpPr/>
            <p:nvPr/>
          </p:nvSpPr>
          <p:spPr>
            <a:xfrm>
              <a:off x="-180689" y="-516725"/>
              <a:ext cx="21023" cy="57478"/>
            </a:xfrm>
            <a:custGeom>
              <a:avLst/>
              <a:gdLst>
                <a:gd name="connsiteX0" fmla="*/ 20720 w 21023"/>
                <a:gd name="connsiteY0" fmla="*/ 349 h 57478"/>
                <a:gd name="connsiteX1" fmla="*/ -303 w 21023"/>
                <a:gd name="connsiteY1" fmla="*/ 57827 h 5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3" h="57478">
                  <a:moveTo>
                    <a:pt x="20720" y="349"/>
                  </a:moveTo>
                  <a:cubicBezTo>
                    <a:pt x="20767" y="21398"/>
                    <a:pt x="13311" y="41774"/>
                    <a:pt x="-303" y="57827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7" name="Freeform: Shape 2526">
              <a:extLst>
                <a:ext uri="{FF2B5EF4-FFF2-40B4-BE49-F238E27FC236}">
                  <a16:creationId xmlns:a16="http://schemas.microsoft.com/office/drawing/2014/main" id="{2FAF710B-56B4-E022-335C-C1F5B16D4EFC}"/>
                </a:ext>
              </a:extLst>
            </p:cNvPr>
            <p:cNvSpPr/>
            <p:nvPr/>
          </p:nvSpPr>
          <p:spPr>
            <a:xfrm>
              <a:off x="-412421" y="-538850"/>
              <a:ext cx="12606" cy="55115"/>
            </a:xfrm>
            <a:custGeom>
              <a:avLst/>
              <a:gdLst>
                <a:gd name="connsiteX0" fmla="*/ 572 w 12606"/>
                <a:gd name="connsiteY0" fmla="*/ 349 h 55115"/>
                <a:gd name="connsiteX1" fmla="*/ 12304 w 12606"/>
                <a:gd name="connsiteY1" fmla="*/ 55465 h 5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06" h="55115">
                  <a:moveTo>
                    <a:pt x="572" y="349"/>
                  </a:moveTo>
                  <a:cubicBezTo>
                    <a:pt x="-2278" y="19534"/>
                    <a:pt x="1887" y="39105"/>
                    <a:pt x="12304" y="5546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8" name="Freeform: Shape 2527">
              <a:extLst>
                <a:ext uri="{FF2B5EF4-FFF2-40B4-BE49-F238E27FC236}">
                  <a16:creationId xmlns:a16="http://schemas.microsoft.com/office/drawing/2014/main" id="{5929AF11-E318-E29D-6194-8165D0A21365}"/>
                </a:ext>
              </a:extLst>
            </p:cNvPr>
            <p:cNvSpPr/>
            <p:nvPr/>
          </p:nvSpPr>
          <p:spPr>
            <a:xfrm>
              <a:off x="-484700" y="-480034"/>
              <a:ext cx="12211" cy="42045"/>
            </a:xfrm>
            <a:custGeom>
              <a:avLst/>
              <a:gdLst>
                <a:gd name="connsiteX0" fmla="*/ -217 w 12211"/>
                <a:gd name="connsiteY0" fmla="*/ 349 h 42045"/>
                <a:gd name="connsiteX1" fmla="*/ 11908 w 12211"/>
                <a:gd name="connsiteY1" fmla="*/ 42395 h 4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11" h="42045">
                  <a:moveTo>
                    <a:pt x="-217" y="349"/>
                  </a:moveTo>
                  <a:cubicBezTo>
                    <a:pt x="-973" y="15323"/>
                    <a:pt x="3294" y="30121"/>
                    <a:pt x="11908" y="4239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9" name="Freeform: Shape 2528">
              <a:extLst>
                <a:ext uri="{FF2B5EF4-FFF2-40B4-BE49-F238E27FC236}">
                  <a16:creationId xmlns:a16="http://schemas.microsoft.com/office/drawing/2014/main" id="{73374453-846E-E58B-E2F9-8307AAA6F7A1}"/>
                </a:ext>
              </a:extLst>
            </p:cNvPr>
            <p:cNvSpPr/>
            <p:nvPr/>
          </p:nvSpPr>
          <p:spPr>
            <a:xfrm>
              <a:off x="-384146" y="-851437"/>
              <a:ext cx="37242" cy="12834"/>
            </a:xfrm>
            <a:custGeom>
              <a:avLst/>
              <a:gdLst>
                <a:gd name="connsiteX0" fmla="*/ -303 w 37242"/>
                <a:gd name="connsiteY0" fmla="*/ 8774 h 12834"/>
                <a:gd name="connsiteX1" fmla="*/ 27255 w 37242"/>
                <a:gd name="connsiteY1" fmla="*/ 13183 h 12834"/>
                <a:gd name="connsiteX2" fmla="*/ 36940 w 37242"/>
                <a:gd name="connsiteY2" fmla="*/ 349 h 1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242" h="12834">
                  <a:moveTo>
                    <a:pt x="-303" y="8774"/>
                  </a:moveTo>
                  <a:cubicBezTo>
                    <a:pt x="8925" y="4491"/>
                    <a:pt x="19822" y="6236"/>
                    <a:pt x="27255" y="13183"/>
                  </a:cubicBezTo>
                  <a:lnTo>
                    <a:pt x="36940" y="349"/>
                  </a:ln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0" name="Freeform: Shape 2529">
              <a:extLst>
                <a:ext uri="{FF2B5EF4-FFF2-40B4-BE49-F238E27FC236}">
                  <a16:creationId xmlns:a16="http://schemas.microsoft.com/office/drawing/2014/main" id="{9E376EE2-E611-035D-4AB1-09D0D0755317}"/>
                </a:ext>
              </a:extLst>
            </p:cNvPr>
            <p:cNvSpPr/>
            <p:nvPr/>
          </p:nvSpPr>
          <p:spPr>
            <a:xfrm>
              <a:off x="-303676" y="-789804"/>
              <a:ext cx="41651" cy="11592"/>
            </a:xfrm>
            <a:custGeom>
              <a:avLst/>
              <a:gdLst>
                <a:gd name="connsiteX0" fmla="*/ -303 w 41651"/>
                <a:gd name="connsiteY0" fmla="*/ 4934 h 11592"/>
                <a:gd name="connsiteX1" fmla="*/ 41349 w 41651"/>
                <a:gd name="connsiteY1" fmla="*/ 11942 h 1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51" h="11592">
                  <a:moveTo>
                    <a:pt x="-303" y="4934"/>
                  </a:moveTo>
                  <a:cubicBezTo>
                    <a:pt x="13429" y="-3223"/>
                    <a:pt x="31042" y="-259"/>
                    <a:pt x="41349" y="11942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1" name="Freeform: Shape 2530">
              <a:extLst>
                <a:ext uri="{FF2B5EF4-FFF2-40B4-BE49-F238E27FC236}">
                  <a16:creationId xmlns:a16="http://schemas.microsoft.com/office/drawing/2014/main" id="{83FF68B6-EADD-2647-C645-B6940BB60854}"/>
                </a:ext>
              </a:extLst>
            </p:cNvPr>
            <p:cNvSpPr/>
            <p:nvPr/>
          </p:nvSpPr>
          <p:spPr>
            <a:xfrm>
              <a:off x="-177461" y="-750381"/>
              <a:ext cx="44722" cy="5475"/>
            </a:xfrm>
            <a:custGeom>
              <a:avLst/>
              <a:gdLst>
                <a:gd name="connsiteX0" fmla="*/ -303 w 44722"/>
                <a:gd name="connsiteY0" fmla="*/ 4880 h 5475"/>
                <a:gd name="connsiteX1" fmla="*/ 44420 w 44722"/>
                <a:gd name="connsiteY1" fmla="*/ 5825 h 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722" h="5475">
                  <a:moveTo>
                    <a:pt x="-303" y="4880"/>
                  </a:moveTo>
                  <a:cubicBezTo>
                    <a:pt x="14003" y="-1476"/>
                    <a:pt x="30397" y="-1130"/>
                    <a:pt x="44420" y="5825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2" name="Freeform: Shape 2531">
              <a:extLst>
                <a:ext uri="{FF2B5EF4-FFF2-40B4-BE49-F238E27FC236}">
                  <a16:creationId xmlns:a16="http://schemas.microsoft.com/office/drawing/2014/main" id="{0D5B4865-7B85-02CE-B266-4DFDF3066878}"/>
                </a:ext>
              </a:extLst>
            </p:cNvPr>
            <p:cNvSpPr/>
            <p:nvPr/>
          </p:nvSpPr>
          <p:spPr>
            <a:xfrm>
              <a:off x="-458237" y="-700444"/>
              <a:ext cx="41258" cy="20732"/>
            </a:xfrm>
            <a:custGeom>
              <a:avLst/>
              <a:gdLst>
                <a:gd name="connsiteX0" fmla="*/ -303 w 41258"/>
                <a:gd name="connsiteY0" fmla="*/ 21082 h 20732"/>
                <a:gd name="connsiteX1" fmla="*/ 40955 w 41258"/>
                <a:gd name="connsiteY1" fmla="*/ 610 h 20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258" h="20732">
                  <a:moveTo>
                    <a:pt x="-303" y="21082"/>
                  </a:moveTo>
                  <a:cubicBezTo>
                    <a:pt x="8256" y="6770"/>
                    <a:pt x="24381" y="-1231"/>
                    <a:pt x="40955" y="610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3" name="Freeform: Shape 2532">
              <a:extLst>
                <a:ext uri="{FF2B5EF4-FFF2-40B4-BE49-F238E27FC236}">
                  <a16:creationId xmlns:a16="http://schemas.microsoft.com/office/drawing/2014/main" id="{3F7C07C5-0D4C-8C0F-A47E-C9F46AF4F7FD}"/>
                </a:ext>
              </a:extLst>
            </p:cNvPr>
            <p:cNvSpPr/>
            <p:nvPr/>
          </p:nvSpPr>
          <p:spPr>
            <a:xfrm>
              <a:off x="-511070" y="-625461"/>
              <a:ext cx="18660" cy="20944"/>
            </a:xfrm>
            <a:custGeom>
              <a:avLst/>
              <a:gdLst>
                <a:gd name="connsiteX0" fmla="*/ -303 w 18660"/>
                <a:gd name="connsiteY0" fmla="*/ 21293 h 20944"/>
                <a:gd name="connsiteX1" fmla="*/ 18358 w 18660"/>
                <a:gd name="connsiteY1" fmla="*/ 349 h 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" h="20944">
                  <a:moveTo>
                    <a:pt x="-303" y="21293"/>
                  </a:moveTo>
                  <a:cubicBezTo>
                    <a:pt x="224" y="10794"/>
                    <a:pt x="7988" y="2076"/>
                    <a:pt x="18358" y="349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4" name="Freeform: Shape 2533">
              <a:extLst>
                <a:ext uri="{FF2B5EF4-FFF2-40B4-BE49-F238E27FC236}">
                  <a16:creationId xmlns:a16="http://schemas.microsoft.com/office/drawing/2014/main" id="{EEACDDA4-9EFB-EE7E-C72E-C102F6FEA611}"/>
                </a:ext>
              </a:extLst>
            </p:cNvPr>
            <p:cNvSpPr/>
            <p:nvPr/>
          </p:nvSpPr>
          <p:spPr>
            <a:xfrm>
              <a:off x="1191382" y="-1823052"/>
              <a:ext cx="652730" cy="652730"/>
            </a:xfrm>
            <a:custGeom>
              <a:avLst/>
              <a:gdLst>
                <a:gd name="connsiteX0" fmla="*/ 652730 w 652730"/>
                <a:gd name="connsiteY0" fmla="*/ 326365 h 652730"/>
                <a:gd name="connsiteX1" fmla="*/ 326365 w 652730"/>
                <a:gd name="connsiteY1" fmla="*/ 652730 h 652730"/>
                <a:gd name="connsiteX2" fmla="*/ 0 w 652730"/>
                <a:gd name="connsiteY2" fmla="*/ 326365 h 652730"/>
                <a:gd name="connsiteX3" fmla="*/ 326365 w 652730"/>
                <a:gd name="connsiteY3" fmla="*/ 0 h 652730"/>
                <a:gd name="connsiteX4" fmla="*/ 652730 w 652730"/>
                <a:gd name="connsiteY4" fmla="*/ 326365 h 65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730" h="652730">
                  <a:moveTo>
                    <a:pt x="652730" y="326365"/>
                  </a:moveTo>
                  <a:cubicBezTo>
                    <a:pt x="652730" y="506612"/>
                    <a:pt x="506612" y="652730"/>
                    <a:pt x="326365" y="652730"/>
                  </a:cubicBezTo>
                  <a:cubicBezTo>
                    <a:pt x="146119" y="652730"/>
                    <a:pt x="0" y="506612"/>
                    <a:pt x="0" y="326365"/>
                  </a:cubicBezTo>
                  <a:cubicBezTo>
                    <a:pt x="0" y="146119"/>
                    <a:pt x="146119" y="0"/>
                    <a:pt x="326365" y="0"/>
                  </a:cubicBezTo>
                  <a:cubicBezTo>
                    <a:pt x="506612" y="0"/>
                    <a:pt x="652730" y="146119"/>
                    <a:pt x="652730" y="326365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5" name="Freeform: Shape 2534">
              <a:extLst>
                <a:ext uri="{FF2B5EF4-FFF2-40B4-BE49-F238E27FC236}">
                  <a16:creationId xmlns:a16="http://schemas.microsoft.com/office/drawing/2014/main" id="{CD561DB1-50CF-2237-71AE-D93FDFC732C9}"/>
                </a:ext>
              </a:extLst>
            </p:cNvPr>
            <p:cNvSpPr/>
            <p:nvPr/>
          </p:nvSpPr>
          <p:spPr>
            <a:xfrm>
              <a:off x="1371635" y="-1784857"/>
              <a:ext cx="567749" cy="520051"/>
            </a:xfrm>
            <a:custGeom>
              <a:avLst/>
              <a:gdLst>
                <a:gd name="connsiteX0" fmla="*/ 515244 w 567749"/>
                <a:gd name="connsiteY0" fmla="*/ 297101 h 520051"/>
                <a:gd name="connsiteX1" fmla="*/ 183603 w 567749"/>
                <a:gd name="connsiteY1" fmla="*/ 509691 h 520051"/>
                <a:gd name="connsiteX2" fmla="*/ 25421 w 567749"/>
                <a:gd name="connsiteY2" fmla="*/ 191436 h 520051"/>
                <a:gd name="connsiteX3" fmla="*/ 63293 w 567749"/>
                <a:gd name="connsiteY3" fmla="*/ 135139 h 520051"/>
                <a:gd name="connsiteX4" fmla="*/ 192816 w 567749"/>
                <a:gd name="connsiteY4" fmla="*/ 4593 h 520051"/>
                <a:gd name="connsiteX5" fmla="*/ 367061 w 567749"/>
                <a:gd name="connsiteY5" fmla="*/ 63331 h 520051"/>
                <a:gd name="connsiteX6" fmla="*/ 533826 w 567749"/>
                <a:gd name="connsiteY6" fmla="*/ 23490 h 520051"/>
                <a:gd name="connsiteX7" fmla="*/ 541700 w 567749"/>
                <a:gd name="connsiteY7" fmla="*/ 47111 h 520051"/>
                <a:gd name="connsiteX8" fmla="*/ 544535 w 567749"/>
                <a:gd name="connsiteY8" fmla="*/ 56008 h 520051"/>
                <a:gd name="connsiteX9" fmla="*/ 552959 w 567749"/>
                <a:gd name="connsiteY9" fmla="*/ 83724 h 520051"/>
                <a:gd name="connsiteX10" fmla="*/ 567447 w 567749"/>
                <a:gd name="connsiteY10" fmla="*/ 136950 h 520051"/>
                <a:gd name="connsiteX11" fmla="*/ 489970 w 567749"/>
                <a:gd name="connsiteY11" fmla="*/ 141596 h 520051"/>
                <a:gd name="connsiteX12" fmla="*/ 439893 w 567749"/>
                <a:gd name="connsiteY12" fmla="*/ 171043 h 520051"/>
                <a:gd name="connsiteX13" fmla="*/ 389816 w 567749"/>
                <a:gd name="connsiteY13" fmla="*/ 155926 h 520051"/>
                <a:gd name="connsiteX14" fmla="*/ 473435 w 567749"/>
                <a:gd name="connsiteY14" fmla="*/ 188602 h 520051"/>
                <a:gd name="connsiteX15" fmla="*/ 515244 w 567749"/>
                <a:gd name="connsiteY15" fmla="*/ 297101 h 520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7749" h="520051">
                  <a:moveTo>
                    <a:pt x="515244" y="297101"/>
                  </a:moveTo>
                  <a:cubicBezTo>
                    <a:pt x="445641" y="411191"/>
                    <a:pt x="420760" y="395759"/>
                    <a:pt x="183603" y="509691"/>
                  </a:cubicBezTo>
                  <a:cubicBezTo>
                    <a:pt x="63057" y="567406"/>
                    <a:pt x="-53395" y="381901"/>
                    <a:pt x="25421" y="191436"/>
                  </a:cubicBezTo>
                  <a:cubicBezTo>
                    <a:pt x="29279" y="182145"/>
                    <a:pt x="63293" y="135139"/>
                    <a:pt x="63293" y="135139"/>
                  </a:cubicBezTo>
                  <a:cubicBezTo>
                    <a:pt x="78813" y="70913"/>
                    <a:pt x="128716" y="20616"/>
                    <a:pt x="192816" y="4593"/>
                  </a:cubicBezTo>
                  <a:cubicBezTo>
                    <a:pt x="257302" y="-9753"/>
                    <a:pt x="324417" y="12876"/>
                    <a:pt x="367061" y="63331"/>
                  </a:cubicBezTo>
                  <a:cubicBezTo>
                    <a:pt x="412981" y="23955"/>
                    <a:pt x="475065" y="9120"/>
                    <a:pt x="533826" y="23490"/>
                  </a:cubicBezTo>
                  <a:cubicBezTo>
                    <a:pt x="536582" y="31364"/>
                    <a:pt x="539180" y="39237"/>
                    <a:pt x="541700" y="47111"/>
                  </a:cubicBezTo>
                  <a:cubicBezTo>
                    <a:pt x="542645" y="50103"/>
                    <a:pt x="543669" y="53016"/>
                    <a:pt x="544535" y="56008"/>
                  </a:cubicBezTo>
                  <a:cubicBezTo>
                    <a:pt x="547527" y="65221"/>
                    <a:pt x="550361" y="74433"/>
                    <a:pt x="552959" y="83724"/>
                  </a:cubicBezTo>
                  <a:cubicBezTo>
                    <a:pt x="558211" y="101361"/>
                    <a:pt x="563038" y="119100"/>
                    <a:pt x="567447" y="136950"/>
                  </a:cubicBezTo>
                  <a:cubicBezTo>
                    <a:pt x="541952" y="128714"/>
                    <a:pt x="514299" y="130376"/>
                    <a:pt x="489970" y="141596"/>
                  </a:cubicBezTo>
                  <a:cubicBezTo>
                    <a:pt x="472569" y="150099"/>
                    <a:pt x="458003" y="164114"/>
                    <a:pt x="439893" y="171043"/>
                  </a:cubicBezTo>
                  <a:cubicBezTo>
                    <a:pt x="421783" y="177972"/>
                    <a:pt x="396745" y="174035"/>
                    <a:pt x="389816" y="155926"/>
                  </a:cubicBezTo>
                  <a:cubicBezTo>
                    <a:pt x="398556" y="192302"/>
                    <a:pt x="437058" y="181437"/>
                    <a:pt x="473435" y="188602"/>
                  </a:cubicBezTo>
                  <a:cubicBezTo>
                    <a:pt x="530204" y="199546"/>
                    <a:pt x="544535" y="249072"/>
                    <a:pt x="515244" y="29710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6" name="Freeform: Shape 2535">
              <a:extLst>
                <a:ext uri="{FF2B5EF4-FFF2-40B4-BE49-F238E27FC236}">
                  <a16:creationId xmlns:a16="http://schemas.microsoft.com/office/drawing/2014/main" id="{DBF0A569-02D4-DC3C-4241-864E895B8E1D}"/>
                </a:ext>
              </a:extLst>
            </p:cNvPr>
            <p:cNvSpPr/>
            <p:nvPr/>
          </p:nvSpPr>
          <p:spPr>
            <a:xfrm>
              <a:off x="1696671" y="-1549361"/>
              <a:ext cx="210320" cy="132659"/>
            </a:xfrm>
            <a:custGeom>
              <a:avLst/>
              <a:gdLst>
                <a:gd name="connsiteX0" fmla="*/ 83046 w 210320"/>
                <a:gd name="connsiteY0" fmla="*/ 5309 h 132659"/>
                <a:gd name="connsiteX1" fmla="*/ 169185 w 210320"/>
                <a:gd name="connsiteY1" fmla="*/ 1529 h 132659"/>
                <a:gd name="connsiteX2" fmla="*/ 202806 w 210320"/>
                <a:gd name="connsiteY2" fmla="*/ 20820 h 132659"/>
                <a:gd name="connsiteX3" fmla="*/ 206821 w 210320"/>
                <a:gd name="connsiteY3" fmla="*/ 31292 h 132659"/>
                <a:gd name="connsiteX4" fmla="*/ 209971 w 210320"/>
                <a:gd name="connsiteY4" fmla="*/ 76881 h 132659"/>
                <a:gd name="connsiteX5" fmla="*/ 204932 w 210320"/>
                <a:gd name="connsiteY5" fmla="*/ 91053 h 132659"/>
                <a:gd name="connsiteX6" fmla="*/ 57300 w 210320"/>
                <a:gd name="connsiteY6" fmla="*/ 132390 h 132659"/>
                <a:gd name="connsiteX7" fmla="*/ 83046 w 210320"/>
                <a:gd name="connsiteY7" fmla="*/ 5309 h 132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320" h="132659">
                  <a:moveTo>
                    <a:pt x="83046" y="5309"/>
                  </a:moveTo>
                  <a:cubicBezTo>
                    <a:pt x="83046" y="5309"/>
                    <a:pt x="141470" y="-2565"/>
                    <a:pt x="169185" y="1529"/>
                  </a:cubicBezTo>
                  <a:cubicBezTo>
                    <a:pt x="182405" y="3537"/>
                    <a:pt x="194404" y="10419"/>
                    <a:pt x="202806" y="20820"/>
                  </a:cubicBezTo>
                  <a:cubicBezTo>
                    <a:pt x="205184" y="23820"/>
                    <a:pt x="206585" y="27473"/>
                    <a:pt x="206821" y="31292"/>
                  </a:cubicBezTo>
                  <a:lnTo>
                    <a:pt x="209971" y="76881"/>
                  </a:lnTo>
                  <a:cubicBezTo>
                    <a:pt x="210341" y="82101"/>
                    <a:pt x="208514" y="87242"/>
                    <a:pt x="204932" y="91053"/>
                  </a:cubicBezTo>
                  <a:cubicBezTo>
                    <a:pt x="193515" y="102943"/>
                    <a:pt x="159107" y="124595"/>
                    <a:pt x="57300" y="132390"/>
                  </a:cubicBezTo>
                  <a:cubicBezTo>
                    <a:pt x="-85923" y="143335"/>
                    <a:pt x="83046" y="5309"/>
                    <a:pt x="83046" y="530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7" name="Freeform: Shape 2536">
              <a:extLst>
                <a:ext uri="{FF2B5EF4-FFF2-40B4-BE49-F238E27FC236}">
                  <a16:creationId xmlns:a16="http://schemas.microsoft.com/office/drawing/2014/main" id="{E2E4CC69-F126-7075-7AF2-7C9584DE4AB6}"/>
                </a:ext>
              </a:extLst>
            </p:cNvPr>
            <p:cNvSpPr/>
            <p:nvPr/>
          </p:nvSpPr>
          <p:spPr>
            <a:xfrm>
              <a:off x="1278110" y="-1738435"/>
              <a:ext cx="507041" cy="480241"/>
            </a:xfrm>
            <a:custGeom>
              <a:avLst/>
              <a:gdLst>
                <a:gd name="connsiteX0" fmla="*/ 458932 w 507041"/>
                <a:gd name="connsiteY0" fmla="*/ 76356 h 480241"/>
                <a:gd name="connsiteX1" fmla="*/ 506726 w 507041"/>
                <a:gd name="connsiteY1" fmla="*/ 215169 h 480241"/>
                <a:gd name="connsiteX2" fmla="*/ 282404 w 507041"/>
                <a:gd name="connsiteY2" fmla="*/ 478073 h 480241"/>
                <a:gd name="connsiteX3" fmla="*/ 3674 w 507041"/>
                <a:gd name="connsiteY3" fmla="*/ 179974 h 480241"/>
                <a:gd name="connsiteX4" fmla="*/ 458932 w 507041"/>
                <a:gd name="connsiteY4" fmla="*/ 76356 h 480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041" h="480241">
                  <a:moveTo>
                    <a:pt x="458932" y="76356"/>
                  </a:moveTo>
                  <a:cubicBezTo>
                    <a:pt x="490395" y="115732"/>
                    <a:pt x="507284" y="164770"/>
                    <a:pt x="506726" y="215169"/>
                  </a:cubicBezTo>
                  <a:cubicBezTo>
                    <a:pt x="506726" y="269577"/>
                    <a:pt x="443736" y="455396"/>
                    <a:pt x="282404" y="478073"/>
                  </a:cubicBezTo>
                  <a:cubicBezTo>
                    <a:pt x="111623" y="501694"/>
                    <a:pt x="-25695" y="355794"/>
                    <a:pt x="3674" y="179974"/>
                  </a:cubicBezTo>
                  <a:cubicBezTo>
                    <a:pt x="23910" y="58325"/>
                    <a:pt x="321615" y="-94031"/>
                    <a:pt x="458932" y="76356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8" name="Freeform: Shape 2537">
              <a:extLst>
                <a:ext uri="{FF2B5EF4-FFF2-40B4-BE49-F238E27FC236}">
                  <a16:creationId xmlns:a16="http://schemas.microsoft.com/office/drawing/2014/main" id="{58B94082-B4C8-9F5A-68D1-40F14544F40B}"/>
                </a:ext>
              </a:extLst>
            </p:cNvPr>
            <p:cNvSpPr/>
            <p:nvPr/>
          </p:nvSpPr>
          <p:spPr>
            <a:xfrm>
              <a:off x="1280828" y="-1770456"/>
              <a:ext cx="495571" cy="469115"/>
            </a:xfrm>
            <a:custGeom>
              <a:avLst/>
              <a:gdLst>
                <a:gd name="connsiteX0" fmla="*/ 495571 w 495571"/>
                <a:gd name="connsiteY0" fmla="*/ 234558 h 469115"/>
                <a:gd name="connsiteX1" fmla="*/ 247786 w 495571"/>
                <a:gd name="connsiteY1" fmla="*/ 469116 h 469115"/>
                <a:gd name="connsiteX2" fmla="*/ 0 w 495571"/>
                <a:gd name="connsiteY2" fmla="*/ 234558 h 469115"/>
                <a:gd name="connsiteX3" fmla="*/ 247786 w 495571"/>
                <a:gd name="connsiteY3" fmla="*/ 0 h 469115"/>
                <a:gd name="connsiteX4" fmla="*/ 495571 w 495571"/>
                <a:gd name="connsiteY4" fmla="*/ 234558 h 46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571" h="469115">
                  <a:moveTo>
                    <a:pt x="495571" y="234558"/>
                  </a:moveTo>
                  <a:cubicBezTo>
                    <a:pt x="495571" y="364100"/>
                    <a:pt x="384634" y="469116"/>
                    <a:pt x="247786" y="469116"/>
                  </a:cubicBezTo>
                  <a:cubicBezTo>
                    <a:pt x="110937" y="469116"/>
                    <a:pt x="0" y="364100"/>
                    <a:pt x="0" y="234558"/>
                  </a:cubicBezTo>
                  <a:cubicBezTo>
                    <a:pt x="0" y="105015"/>
                    <a:pt x="110937" y="0"/>
                    <a:pt x="247786" y="0"/>
                  </a:cubicBezTo>
                  <a:cubicBezTo>
                    <a:pt x="384634" y="0"/>
                    <a:pt x="495571" y="105015"/>
                    <a:pt x="495571" y="234558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9" name="Freeform: Shape 2538">
              <a:extLst>
                <a:ext uri="{FF2B5EF4-FFF2-40B4-BE49-F238E27FC236}">
                  <a16:creationId xmlns:a16="http://schemas.microsoft.com/office/drawing/2014/main" id="{65ECE4A5-16FF-F8C5-F404-B02B578677A3}"/>
                </a:ext>
              </a:extLst>
            </p:cNvPr>
            <p:cNvSpPr/>
            <p:nvPr/>
          </p:nvSpPr>
          <p:spPr>
            <a:xfrm>
              <a:off x="1324684" y="-1716127"/>
              <a:ext cx="406913" cy="385024"/>
            </a:xfrm>
            <a:custGeom>
              <a:avLst/>
              <a:gdLst>
                <a:gd name="connsiteX0" fmla="*/ 406913 w 406913"/>
                <a:gd name="connsiteY0" fmla="*/ 192512 h 385024"/>
                <a:gd name="connsiteX1" fmla="*/ 203457 w 406913"/>
                <a:gd name="connsiteY1" fmla="*/ 385024 h 385024"/>
                <a:gd name="connsiteX2" fmla="*/ 0 w 406913"/>
                <a:gd name="connsiteY2" fmla="*/ 192512 h 385024"/>
                <a:gd name="connsiteX3" fmla="*/ 203457 w 406913"/>
                <a:gd name="connsiteY3" fmla="*/ 0 h 385024"/>
                <a:gd name="connsiteX4" fmla="*/ 406913 w 406913"/>
                <a:gd name="connsiteY4" fmla="*/ 192512 h 38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913" h="385024">
                  <a:moveTo>
                    <a:pt x="406913" y="192512"/>
                  </a:moveTo>
                  <a:cubicBezTo>
                    <a:pt x="406913" y="298834"/>
                    <a:pt x="315823" y="385024"/>
                    <a:pt x="203457" y="385024"/>
                  </a:cubicBezTo>
                  <a:cubicBezTo>
                    <a:pt x="91091" y="385024"/>
                    <a:pt x="0" y="298834"/>
                    <a:pt x="0" y="192512"/>
                  </a:cubicBezTo>
                  <a:cubicBezTo>
                    <a:pt x="0" y="86191"/>
                    <a:pt x="91091" y="0"/>
                    <a:pt x="203457" y="0"/>
                  </a:cubicBezTo>
                  <a:cubicBezTo>
                    <a:pt x="315823" y="0"/>
                    <a:pt x="406913" y="86191"/>
                    <a:pt x="406913" y="192512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0" name="Freeform: Shape 2539">
              <a:extLst>
                <a:ext uri="{FF2B5EF4-FFF2-40B4-BE49-F238E27FC236}">
                  <a16:creationId xmlns:a16="http://schemas.microsoft.com/office/drawing/2014/main" id="{0D7419AB-3788-F7D5-27F3-28BC8EE66606}"/>
                </a:ext>
              </a:extLst>
            </p:cNvPr>
            <p:cNvSpPr/>
            <p:nvPr/>
          </p:nvSpPr>
          <p:spPr>
            <a:xfrm>
              <a:off x="1280828" y="-1770377"/>
              <a:ext cx="495571" cy="234479"/>
            </a:xfrm>
            <a:custGeom>
              <a:avLst/>
              <a:gdLst>
                <a:gd name="connsiteX0" fmla="*/ 495268 w 495571"/>
                <a:gd name="connsiteY0" fmla="*/ 234828 h 234479"/>
                <a:gd name="connsiteX1" fmla="*/ 247482 w 495571"/>
                <a:gd name="connsiteY1" fmla="*/ 349 h 234479"/>
                <a:gd name="connsiteX2" fmla="*/ -303 w 495571"/>
                <a:gd name="connsiteY2" fmla="*/ 234828 h 23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571" h="234479">
                  <a:moveTo>
                    <a:pt x="495268" y="234828"/>
                  </a:moveTo>
                  <a:cubicBezTo>
                    <a:pt x="495268" y="105306"/>
                    <a:pt x="384406" y="349"/>
                    <a:pt x="247482" y="349"/>
                  </a:cubicBezTo>
                  <a:cubicBezTo>
                    <a:pt x="110559" y="349"/>
                    <a:pt x="-303" y="105306"/>
                    <a:pt x="-303" y="234828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1" name="Freeform: Shape 2540">
              <a:extLst>
                <a:ext uri="{FF2B5EF4-FFF2-40B4-BE49-F238E27FC236}">
                  <a16:creationId xmlns:a16="http://schemas.microsoft.com/office/drawing/2014/main" id="{A6C2894A-7A7B-110B-7291-9C6031FE180A}"/>
                </a:ext>
              </a:extLst>
            </p:cNvPr>
            <p:cNvSpPr/>
            <p:nvPr/>
          </p:nvSpPr>
          <p:spPr>
            <a:xfrm>
              <a:off x="1711047" y="-1535898"/>
              <a:ext cx="65352" cy="158733"/>
            </a:xfrm>
            <a:custGeom>
              <a:avLst/>
              <a:gdLst>
                <a:gd name="connsiteX0" fmla="*/ -303 w 65352"/>
                <a:gd name="connsiteY0" fmla="*/ 159083 h 158733"/>
                <a:gd name="connsiteX1" fmla="*/ 65049 w 65352"/>
                <a:gd name="connsiteY1" fmla="*/ 349 h 15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352" h="158733">
                  <a:moveTo>
                    <a:pt x="-303" y="159083"/>
                  </a:moveTo>
                  <a:cubicBezTo>
                    <a:pt x="41443" y="116786"/>
                    <a:pt x="64915" y="59780"/>
                    <a:pt x="65049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2" name="Freeform: Shape 2541">
              <a:extLst>
                <a:ext uri="{FF2B5EF4-FFF2-40B4-BE49-F238E27FC236}">
                  <a16:creationId xmlns:a16="http://schemas.microsoft.com/office/drawing/2014/main" id="{8FE54B4F-FD47-3458-AEE7-78E9DD67AF39}"/>
                </a:ext>
              </a:extLst>
            </p:cNvPr>
            <p:cNvSpPr/>
            <p:nvPr/>
          </p:nvSpPr>
          <p:spPr>
            <a:xfrm>
              <a:off x="1355077" y="-1368503"/>
              <a:ext cx="288256" cy="67165"/>
            </a:xfrm>
            <a:custGeom>
              <a:avLst/>
              <a:gdLst>
                <a:gd name="connsiteX0" fmla="*/ -303 w 288256"/>
                <a:gd name="connsiteY0" fmla="*/ 349 h 67165"/>
                <a:gd name="connsiteX1" fmla="*/ 172919 w 288256"/>
                <a:gd name="connsiteY1" fmla="*/ 67512 h 67165"/>
                <a:gd name="connsiteX2" fmla="*/ 287953 w 288256"/>
                <a:gd name="connsiteY2" fmla="*/ 40741 h 6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256" h="67165">
                  <a:moveTo>
                    <a:pt x="-303" y="349"/>
                  </a:moveTo>
                  <a:cubicBezTo>
                    <a:pt x="46892" y="43796"/>
                    <a:pt x="108771" y="67787"/>
                    <a:pt x="172919" y="67512"/>
                  </a:cubicBezTo>
                  <a:cubicBezTo>
                    <a:pt x="212823" y="67614"/>
                    <a:pt x="252199" y="58449"/>
                    <a:pt x="287953" y="40741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3" name="Freeform: Shape 2542">
              <a:extLst>
                <a:ext uri="{FF2B5EF4-FFF2-40B4-BE49-F238E27FC236}">
                  <a16:creationId xmlns:a16="http://schemas.microsoft.com/office/drawing/2014/main" id="{309B9A96-A87D-DC95-C8A7-3AEAD32D915F}"/>
                </a:ext>
              </a:extLst>
            </p:cNvPr>
            <p:cNvSpPr/>
            <p:nvPr/>
          </p:nvSpPr>
          <p:spPr>
            <a:xfrm>
              <a:off x="1319330" y="-1410312"/>
              <a:ext cx="10314" cy="14172"/>
            </a:xfrm>
            <a:custGeom>
              <a:avLst/>
              <a:gdLst>
                <a:gd name="connsiteX0" fmla="*/ -303 w 10314"/>
                <a:gd name="connsiteY0" fmla="*/ 349 h 14172"/>
                <a:gd name="connsiteX1" fmla="*/ 10012 w 10314"/>
                <a:gd name="connsiteY1" fmla="*/ 14522 h 1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14" h="14172">
                  <a:moveTo>
                    <a:pt x="-303" y="349"/>
                  </a:moveTo>
                  <a:cubicBezTo>
                    <a:pt x="2926" y="5231"/>
                    <a:pt x="6390" y="9876"/>
                    <a:pt x="10012" y="14522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4" name="Freeform: Shape 2543">
              <a:extLst>
                <a:ext uri="{FF2B5EF4-FFF2-40B4-BE49-F238E27FC236}">
                  <a16:creationId xmlns:a16="http://schemas.microsoft.com/office/drawing/2014/main" id="{76D6C5E4-4518-580D-29CB-42434B393C2D}"/>
                </a:ext>
              </a:extLst>
            </p:cNvPr>
            <p:cNvSpPr/>
            <p:nvPr/>
          </p:nvSpPr>
          <p:spPr>
            <a:xfrm>
              <a:off x="1280828" y="-1535898"/>
              <a:ext cx="23621" cy="100074"/>
            </a:xfrm>
            <a:custGeom>
              <a:avLst/>
              <a:gdLst>
                <a:gd name="connsiteX0" fmla="*/ -303 w 23621"/>
                <a:gd name="connsiteY0" fmla="*/ 349 h 100074"/>
                <a:gd name="connsiteX1" fmla="*/ 23318 w 23621"/>
                <a:gd name="connsiteY1" fmla="*/ 100424 h 10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1" h="100074">
                  <a:moveTo>
                    <a:pt x="-303" y="349"/>
                  </a:moveTo>
                  <a:cubicBezTo>
                    <a:pt x="-311" y="35088"/>
                    <a:pt x="7775" y="69354"/>
                    <a:pt x="23318" y="100424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5" name="Freeform: Shape 2544">
              <a:extLst>
                <a:ext uri="{FF2B5EF4-FFF2-40B4-BE49-F238E27FC236}">
                  <a16:creationId xmlns:a16="http://schemas.microsoft.com/office/drawing/2014/main" id="{DD86FFF6-9D7B-2BC6-387A-78F3C410E63D}"/>
                </a:ext>
              </a:extLst>
            </p:cNvPr>
            <p:cNvSpPr/>
            <p:nvPr/>
          </p:nvSpPr>
          <p:spPr>
            <a:xfrm>
              <a:off x="1776399" y="-1486325"/>
              <a:ext cx="115900" cy="14597"/>
            </a:xfrm>
            <a:custGeom>
              <a:avLst/>
              <a:gdLst>
                <a:gd name="connsiteX0" fmla="*/ 115598 w 115900"/>
                <a:gd name="connsiteY0" fmla="*/ 14947 h 14597"/>
                <a:gd name="connsiteX1" fmla="*/ -303 w 115900"/>
                <a:gd name="connsiteY1" fmla="*/ 12112 h 14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900" h="14597">
                  <a:moveTo>
                    <a:pt x="115598" y="14947"/>
                  </a:moveTo>
                  <a:cubicBezTo>
                    <a:pt x="115598" y="14947"/>
                    <a:pt x="71426" y="-15918"/>
                    <a:pt x="-303" y="12112"/>
                  </a:cubicBezTo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6" name="Freeform: Shape 2545">
              <a:extLst>
                <a:ext uri="{FF2B5EF4-FFF2-40B4-BE49-F238E27FC236}">
                  <a16:creationId xmlns:a16="http://schemas.microsoft.com/office/drawing/2014/main" id="{01DE3F45-04BF-5ED8-93DB-5D79D2C94935}"/>
                </a:ext>
              </a:extLst>
            </p:cNvPr>
            <p:cNvSpPr/>
            <p:nvPr/>
          </p:nvSpPr>
          <p:spPr>
            <a:xfrm>
              <a:off x="1762620" y="-1450232"/>
              <a:ext cx="91649" cy="14645"/>
            </a:xfrm>
            <a:custGeom>
              <a:avLst/>
              <a:gdLst>
                <a:gd name="connsiteX0" fmla="*/ 91347 w 91649"/>
                <a:gd name="connsiteY0" fmla="*/ 349 h 14645"/>
                <a:gd name="connsiteX1" fmla="*/ -303 w 91649"/>
                <a:gd name="connsiteY1" fmla="*/ 14994 h 1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49" h="14645">
                  <a:moveTo>
                    <a:pt x="91347" y="349"/>
                  </a:moveTo>
                  <a:cubicBezTo>
                    <a:pt x="61371" y="8341"/>
                    <a:pt x="30664" y="13246"/>
                    <a:pt x="-303" y="14994"/>
                  </a:cubicBezTo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7" name="Freeform: Shape 2546">
              <a:extLst>
                <a:ext uri="{FF2B5EF4-FFF2-40B4-BE49-F238E27FC236}">
                  <a16:creationId xmlns:a16="http://schemas.microsoft.com/office/drawing/2014/main" id="{87451ACD-18DD-0E3F-BAC0-AAB83E82E2FC}"/>
                </a:ext>
              </a:extLst>
            </p:cNvPr>
            <p:cNvSpPr/>
            <p:nvPr/>
          </p:nvSpPr>
          <p:spPr>
            <a:xfrm>
              <a:off x="1866159" y="-1459996"/>
              <a:ext cx="11023" cy="5747"/>
            </a:xfrm>
            <a:custGeom>
              <a:avLst/>
              <a:gdLst>
                <a:gd name="connsiteX0" fmla="*/ 10720 w 11023"/>
                <a:gd name="connsiteY0" fmla="*/ 349 h 5747"/>
                <a:gd name="connsiteX1" fmla="*/ -303 w 11023"/>
                <a:gd name="connsiteY1" fmla="*/ 6097 h 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23" h="5747">
                  <a:moveTo>
                    <a:pt x="10720" y="349"/>
                  </a:moveTo>
                  <a:cubicBezTo>
                    <a:pt x="7358" y="2814"/>
                    <a:pt x="3642" y="4751"/>
                    <a:pt x="-303" y="6097"/>
                  </a:cubicBezTo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8" name="Freeform: Shape 2547">
              <a:extLst>
                <a:ext uri="{FF2B5EF4-FFF2-40B4-BE49-F238E27FC236}">
                  <a16:creationId xmlns:a16="http://schemas.microsoft.com/office/drawing/2014/main" id="{FA92AC1E-394A-242C-D6CE-2512AECC2CC2}"/>
                </a:ext>
              </a:extLst>
            </p:cNvPr>
            <p:cNvSpPr/>
            <p:nvPr/>
          </p:nvSpPr>
          <p:spPr>
            <a:xfrm>
              <a:off x="1483234" y="-1920529"/>
              <a:ext cx="433238" cy="422715"/>
            </a:xfrm>
            <a:custGeom>
              <a:avLst/>
              <a:gdLst>
                <a:gd name="connsiteX0" fmla="*/ 432936 w 433238"/>
                <a:gd name="connsiteY0" fmla="*/ 191444 h 422715"/>
                <a:gd name="connsiteX1" fmla="*/ 430101 w 433238"/>
                <a:gd name="connsiteY1" fmla="*/ 182547 h 422715"/>
                <a:gd name="connsiteX2" fmla="*/ 372150 w 433238"/>
                <a:gd name="connsiteY2" fmla="*/ 30742 h 422715"/>
                <a:gd name="connsiteX3" fmla="*/ 358687 w 433238"/>
                <a:gd name="connsiteY3" fmla="*/ 349 h 422715"/>
                <a:gd name="connsiteX4" fmla="*/ 353411 w 433238"/>
                <a:gd name="connsiteY4" fmla="*/ 822 h 422715"/>
                <a:gd name="connsiteX5" fmla="*/ 288453 w 433238"/>
                <a:gd name="connsiteY5" fmla="*/ 18774 h 422715"/>
                <a:gd name="connsiteX6" fmla="*/ 270816 w 433238"/>
                <a:gd name="connsiteY6" fmla="*/ 77984 h 422715"/>
                <a:gd name="connsiteX7" fmla="*/ 308688 w 433238"/>
                <a:gd name="connsiteY7" fmla="*/ 129557 h 422715"/>
                <a:gd name="connsiteX8" fmla="*/ 140506 w 433238"/>
                <a:gd name="connsiteY8" fmla="*/ 168925 h 422715"/>
                <a:gd name="connsiteX9" fmla="*/ 46730 w 433238"/>
                <a:gd name="connsiteY9" fmla="*/ 213175 h 422715"/>
                <a:gd name="connsiteX10" fmla="*/ 46730 w 433238"/>
                <a:gd name="connsiteY10" fmla="*/ 213175 h 422715"/>
                <a:gd name="connsiteX11" fmla="*/ 21220 w 433238"/>
                <a:gd name="connsiteY11" fmla="*/ 234592 h 422715"/>
                <a:gd name="connsiteX12" fmla="*/ 10826 w 433238"/>
                <a:gd name="connsiteY12" fmla="*/ 245773 h 422715"/>
                <a:gd name="connsiteX13" fmla="*/ 10826 w 433238"/>
                <a:gd name="connsiteY13" fmla="*/ 245773 h 422715"/>
                <a:gd name="connsiteX14" fmla="*/ 1929 w 433238"/>
                <a:gd name="connsiteY14" fmla="*/ 265772 h 422715"/>
                <a:gd name="connsiteX15" fmla="*/ 39486 w 433238"/>
                <a:gd name="connsiteY15" fmla="*/ 310258 h 422715"/>
                <a:gd name="connsiteX16" fmla="*/ 42069 w 433238"/>
                <a:gd name="connsiteY16" fmla="*/ 316179 h 422715"/>
                <a:gd name="connsiteX17" fmla="*/ 39486 w 433238"/>
                <a:gd name="connsiteY17" fmla="*/ 318762 h 422715"/>
                <a:gd name="connsiteX18" fmla="*/ 2716 w 433238"/>
                <a:gd name="connsiteY18" fmla="*/ 340021 h 422715"/>
                <a:gd name="connsiteX19" fmla="*/ 2716 w 433238"/>
                <a:gd name="connsiteY19" fmla="*/ 340021 h 422715"/>
                <a:gd name="connsiteX20" fmla="*/ 2047 w 433238"/>
                <a:gd name="connsiteY20" fmla="*/ 352918 h 422715"/>
                <a:gd name="connsiteX21" fmla="*/ 10590 w 433238"/>
                <a:gd name="connsiteY21" fmla="*/ 355768 h 422715"/>
                <a:gd name="connsiteX22" fmla="*/ 13739 w 433238"/>
                <a:gd name="connsiteY22" fmla="*/ 355768 h 422715"/>
                <a:gd name="connsiteX23" fmla="*/ 37361 w 433238"/>
                <a:gd name="connsiteY23" fmla="*/ 358603 h 422715"/>
                <a:gd name="connsiteX24" fmla="*/ 58698 w 433238"/>
                <a:gd name="connsiteY24" fmla="*/ 381122 h 422715"/>
                <a:gd name="connsiteX25" fmla="*/ 18149 w 433238"/>
                <a:gd name="connsiteY25" fmla="*/ 413325 h 422715"/>
                <a:gd name="connsiteX26" fmla="*/ 25235 w 433238"/>
                <a:gd name="connsiteY26" fmla="*/ 422144 h 422715"/>
                <a:gd name="connsiteX27" fmla="*/ 75627 w 433238"/>
                <a:gd name="connsiteY27" fmla="*/ 418049 h 422715"/>
                <a:gd name="connsiteX28" fmla="*/ 127672 w 433238"/>
                <a:gd name="connsiteY28" fmla="*/ 389547 h 422715"/>
                <a:gd name="connsiteX29" fmla="*/ 132396 w 433238"/>
                <a:gd name="connsiteY29" fmla="*/ 364508 h 422715"/>
                <a:gd name="connsiteX30" fmla="*/ 111452 w 433238"/>
                <a:gd name="connsiteY30" fmla="*/ 341517 h 422715"/>
                <a:gd name="connsiteX31" fmla="*/ 218849 w 433238"/>
                <a:gd name="connsiteY31" fmla="*/ 319943 h 422715"/>
                <a:gd name="connsiteX32" fmla="*/ 218849 w 433238"/>
                <a:gd name="connsiteY32" fmla="*/ 319943 h 422715"/>
                <a:gd name="connsiteX33" fmla="*/ 229951 w 433238"/>
                <a:gd name="connsiteY33" fmla="*/ 316557 h 422715"/>
                <a:gd name="connsiteX34" fmla="*/ 260423 w 433238"/>
                <a:gd name="connsiteY34" fmla="*/ 303251 h 422715"/>
                <a:gd name="connsiteX35" fmla="*/ 273965 w 433238"/>
                <a:gd name="connsiteY35" fmla="*/ 288448 h 422715"/>
                <a:gd name="connsiteX36" fmla="*/ 253100 w 433238"/>
                <a:gd name="connsiteY36" fmla="*/ 250890 h 422715"/>
                <a:gd name="connsiteX37" fmla="*/ 408921 w 433238"/>
                <a:gd name="connsiteY37" fmla="*/ 200971 h 422715"/>
                <a:gd name="connsiteX38" fmla="*/ 432936 w 433238"/>
                <a:gd name="connsiteY38" fmla="*/ 191444 h 42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3238" h="422715">
                  <a:moveTo>
                    <a:pt x="432936" y="191444"/>
                  </a:moveTo>
                  <a:cubicBezTo>
                    <a:pt x="432070" y="188452"/>
                    <a:pt x="431046" y="185539"/>
                    <a:pt x="430101" y="182547"/>
                  </a:cubicBezTo>
                  <a:cubicBezTo>
                    <a:pt x="415062" y="135934"/>
                    <a:pt x="395693" y="84755"/>
                    <a:pt x="372150" y="30742"/>
                  </a:cubicBezTo>
                  <a:cubicBezTo>
                    <a:pt x="367820" y="20742"/>
                    <a:pt x="363253" y="10585"/>
                    <a:pt x="358687" y="349"/>
                  </a:cubicBezTo>
                  <a:lnTo>
                    <a:pt x="353411" y="822"/>
                  </a:lnTo>
                  <a:cubicBezTo>
                    <a:pt x="330813" y="3105"/>
                    <a:pt x="307035" y="5939"/>
                    <a:pt x="288453" y="18774"/>
                  </a:cubicBezTo>
                  <a:cubicBezTo>
                    <a:pt x="269871" y="31608"/>
                    <a:pt x="258769" y="58693"/>
                    <a:pt x="270816" y="77984"/>
                  </a:cubicBezTo>
                  <a:cubicBezTo>
                    <a:pt x="282863" y="97274"/>
                    <a:pt x="313570" y="107747"/>
                    <a:pt x="308688" y="129557"/>
                  </a:cubicBezTo>
                  <a:cubicBezTo>
                    <a:pt x="258218" y="157981"/>
                    <a:pt x="196646" y="154674"/>
                    <a:pt x="140506" y="168925"/>
                  </a:cubicBezTo>
                  <a:cubicBezTo>
                    <a:pt x="106712" y="177571"/>
                    <a:pt x="74887" y="192586"/>
                    <a:pt x="46730" y="213175"/>
                  </a:cubicBezTo>
                  <a:lnTo>
                    <a:pt x="46730" y="213175"/>
                  </a:lnTo>
                  <a:cubicBezTo>
                    <a:pt x="37825" y="219821"/>
                    <a:pt x="29306" y="226970"/>
                    <a:pt x="21220" y="234592"/>
                  </a:cubicBezTo>
                  <a:cubicBezTo>
                    <a:pt x="17479" y="238049"/>
                    <a:pt x="14007" y="241789"/>
                    <a:pt x="10826" y="245773"/>
                  </a:cubicBezTo>
                  <a:lnTo>
                    <a:pt x="10826" y="245773"/>
                  </a:lnTo>
                  <a:cubicBezTo>
                    <a:pt x="5992" y="251442"/>
                    <a:pt x="2897" y="258386"/>
                    <a:pt x="1929" y="265772"/>
                  </a:cubicBezTo>
                  <a:cubicBezTo>
                    <a:pt x="-40" y="286795"/>
                    <a:pt x="19094" y="301125"/>
                    <a:pt x="39486" y="310258"/>
                  </a:cubicBezTo>
                  <a:cubicBezTo>
                    <a:pt x="41833" y="311179"/>
                    <a:pt x="42990" y="313825"/>
                    <a:pt x="42069" y="316179"/>
                  </a:cubicBezTo>
                  <a:cubicBezTo>
                    <a:pt x="41605" y="317360"/>
                    <a:pt x="40667" y="318297"/>
                    <a:pt x="39486" y="318762"/>
                  </a:cubicBezTo>
                  <a:cubicBezTo>
                    <a:pt x="26038" y="323549"/>
                    <a:pt x="13574" y="330754"/>
                    <a:pt x="2716" y="340021"/>
                  </a:cubicBezTo>
                  <a:lnTo>
                    <a:pt x="2716" y="340021"/>
                  </a:lnTo>
                  <a:cubicBezTo>
                    <a:pt x="-1032" y="343399"/>
                    <a:pt x="-1331" y="349170"/>
                    <a:pt x="2047" y="352918"/>
                  </a:cubicBezTo>
                  <a:cubicBezTo>
                    <a:pt x="4196" y="355304"/>
                    <a:pt x="7441" y="356390"/>
                    <a:pt x="10590" y="355768"/>
                  </a:cubicBezTo>
                  <a:lnTo>
                    <a:pt x="13739" y="355768"/>
                  </a:lnTo>
                  <a:cubicBezTo>
                    <a:pt x="21723" y="355115"/>
                    <a:pt x="29755" y="356075"/>
                    <a:pt x="37361" y="358603"/>
                  </a:cubicBezTo>
                  <a:cubicBezTo>
                    <a:pt x="48281" y="361256"/>
                    <a:pt x="56635" y="370075"/>
                    <a:pt x="58698" y="381122"/>
                  </a:cubicBezTo>
                  <a:cubicBezTo>
                    <a:pt x="59958" y="396869"/>
                    <a:pt x="41770" y="411514"/>
                    <a:pt x="18149" y="413325"/>
                  </a:cubicBezTo>
                  <a:cubicBezTo>
                    <a:pt x="12401" y="413876"/>
                    <a:pt x="16810" y="420726"/>
                    <a:pt x="25235" y="422144"/>
                  </a:cubicBezTo>
                  <a:cubicBezTo>
                    <a:pt x="42140" y="424199"/>
                    <a:pt x="59281" y="422805"/>
                    <a:pt x="75627" y="418049"/>
                  </a:cubicBezTo>
                  <a:cubicBezTo>
                    <a:pt x="95390" y="413325"/>
                    <a:pt x="116491" y="406475"/>
                    <a:pt x="127672" y="389547"/>
                  </a:cubicBezTo>
                  <a:cubicBezTo>
                    <a:pt x="132286" y="382067"/>
                    <a:pt x="133963" y="373153"/>
                    <a:pt x="132396" y="364508"/>
                  </a:cubicBezTo>
                  <a:cubicBezTo>
                    <a:pt x="131491" y="352957"/>
                    <a:pt x="122869" y="343493"/>
                    <a:pt x="111452" y="341517"/>
                  </a:cubicBezTo>
                  <a:cubicBezTo>
                    <a:pt x="147765" y="337186"/>
                    <a:pt x="183678" y="329974"/>
                    <a:pt x="218849" y="319943"/>
                  </a:cubicBezTo>
                  <a:lnTo>
                    <a:pt x="218849" y="319943"/>
                  </a:lnTo>
                  <a:lnTo>
                    <a:pt x="229951" y="316557"/>
                  </a:lnTo>
                  <a:cubicBezTo>
                    <a:pt x="240762" y="313794"/>
                    <a:pt x="251045" y="309298"/>
                    <a:pt x="260423" y="303251"/>
                  </a:cubicBezTo>
                  <a:cubicBezTo>
                    <a:pt x="266052" y="299471"/>
                    <a:pt x="270698" y="294393"/>
                    <a:pt x="273965" y="288448"/>
                  </a:cubicBezTo>
                  <a:cubicBezTo>
                    <a:pt x="281839" y="272701"/>
                    <a:pt x="270580" y="247584"/>
                    <a:pt x="253100" y="250890"/>
                  </a:cubicBezTo>
                  <a:cubicBezTo>
                    <a:pt x="303885" y="230970"/>
                    <a:pt x="357584" y="219396"/>
                    <a:pt x="408921" y="200971"/>
                  </a:cubicBezTo>
                  <a:cubicBezTo>
                    <a:pt x="416716" y="198058"/>
                    <a:pt x="424904" y="194908"/>
                    <a:pt x="432936" y="191444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9" name="Freeform: Shape 2548">
              <a:extLst>
                <a:ext uri="{FF2B5EF4-FFF2-40B4-BE49-F238E27FC236}">
                  <a16:creationId xmlns:a16="http://schemas.microsoft.com/office/drawing/2014/main" id="{C1AE0CE0-F01E-F9B9-DEAD-E6F9B438BF49}"/>
                </a:ext>
              </a:extLst>
            </p:cNvPr>
            <p:cNvSpPr/>
            <p:nvPr/>
          </p:nvSpPr>
          <p:spPr>
            <a:xfrm>
              <a:off x="-875780" y="-2885977"/>
              <a:ext cx="2402977" cy="946023"/>
            </a:xfrm>
            <a:custGeom>
              <a:avLst/>
              <a:gdLst>
                <a:gd name="connsiteX0" fmla="*/ 2402674 w 2402977"/>
                <a:gd name="connsiteY0" fmla="*/ 475816 h 946023"/>
                <a:gd name="connsiteX1" fmla="*/ 2245987 w 2402977"/>
                <a:gd name="connsiteY1" fmla="*/ 586048 h 946023"/>
                <a:gd name="connsiteX2" fmla="*/ 1306024 w 2402977"/>
                <a:gd name="connsiteY2" fmla="*/ 906744 h 946023"/>
                <a:gd name="connsiteX3" fmla="*/ 309213 w 2402977"/>
                <a:gd name="connsiteY3" fmla="*/ 927452 h 946023"/>
                <a:gd name="connsiteX4" fmla="*/ 117803 w 2402977"/>
                <a:gd name="connsiteY4" fmla="*/ 889186 h 946023"/>
                <a:gd name="connsiteX5" fmla="*/ -303 w 2402977"/>
                <a:gd name="connsiteY5" fmla="*/ 777615 h 946023"/>
                <a:gd name="connsiteX6" fmla="*/ 212838 w 2402977"/>
                <a:gd name="connsiteY6" fmla="*/ 534711 h 946023"/>
                <a:gd name="connsiteX7" fmla="*/ 267324 w 2402977"/>
                <a:gd name="connsiteY7" fmla="*/ 479595 h 946023"/>
                <a:gd name="connsiteX8" fmla="*/ 315669 w 2402977"/>
                <a:gd name="connsiteY8" fmla="*/ 435266 h 946023"/>
                <a:gd name="connsiteX9" fmla="*/ 374643 w 2402977"/>
                <a:gd name="connsiteY9" fmla="*/ 386528 h 946023"/>
                <a:gd name="connsiteX10" fmla="*/ 463537 w 2402977"/>
                <a:gd name="connsiteY10" fmla="*/ 324011 h 946023"/>
                <a:gd name="connsiteX11" fmla="*/ 486607 w 2402977"/>
                <a:gd name="connsiteY11" fmla="*/ 309523 h 946023"/>
                <a:gd name="connsiteX12" fmla="*/ 2235043 w 2402977"/>
                <a:gd name="connsiteY12" fmla="*/ 309523 h 946023"/>
                <a:gd name="connsiteX13" fmla="*/ 2318977 w 2402977"/>
                <a:gd name="connsiteY13" fmla="*/ 386528 h 946023"/>
                <a:gd name="connsiteX14" fmla="*/ 2366219 w 2402977"/>
                <a:gd name="connsiteY14" fmla="*/ 435266 h 946023"/>
                <a:gd name="connsiteX15" fmla="*/ 2371179 w 2402977"/>
                <a:gd name="connsiteY15" fmla="*/ 440699 h 946023"/>
                <a:gd name="connsiteX16" fmla="*/ 2402674 w 2402977"/>
                <a:gd name="connsiteY16" fmla="*/ 475816 h 94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02977" h="946023">
                  <a:moveTo>
                    <a:pt x="2402674" y="475816"/>
                  </a:moveTo>
                  <a:cubicBezTo>
                    <a:pt x="2354094" y="517492"/>
                    <a:pt x="2301623" y="554404"/>
                    <a:pt x="2245987" y="586048"/>
                  </a:cubicBezTo>
                  <a:cubicBezTo>
                    <a:pt x="1959306" y="755648"/>
                    <a:pt x="1635460" y="857218"/>
                    <a:pt x="1306024" y="906744"/>
                  </a:cubicBezTo>
                  <a:cubicBezTo>
                    <a:pt x="976588" y="956270"/>
                    <a:pt x="641168" y="954774"/>
                    <a:pt x="309213" y="927452"/>
                  </a:cubicBezTo>
                  <a:cubicBezTo>
                    <a:pt x="244018" y="922098"/>
                    <a:pt x="177722" y="915484"/>
                    <a:pt x="117803" y="889186"/>
                  </a:cubicBezTo>
                  <a:cubicBezTo>
                    <a:pt x="67017" y="866824"/>
                    <a:pt x="20956" y="827928"/>
                    <a:pt x="-303" y="777615"/>
                  </a:cubicBezTo>
                  <a:cubicBezTo>
                    <a:pt x="71584" y="695729"/>
                    <a:pt x="138432" y="612897"/>
                    <a:pt x="212838" y="534711"/>
                  </a:cubicBezTo>
                  <a:cubicBezTo>
                    <a:pt x="230578" y="516027"/>
                    <a:pt x="248742" y="497650"/>
                    <a:pt x="267324" y="479595"/>
                  </a:cubicBezTo>
                  <a:cubicBezTo>
                    <a:pt x="283072" y="464557"/>
                    <a:pt x="298819" y="449754"/>
                    <a:pt x="315669" y="435266"/>
                  </a:cubicBezTo>
                  <a:cubicBezTo>
                    <a:pt x="334645" y="418574"/>
                    <a:pt x="354171" y="402276"/>
                    <a:pt x="374643" y="386528"/>
                  </a:cubicBezTo>
                  <a:cubicBezTo>
                    <a:pt x="402595" y="364797"/>
                    <a:pt x="432042" y="343931"/>
                    <a:pt x="463537" y="324011"/>
                  </a:cubicBezTo>
                  <a:cubicBezTo>
                    <a:pt x="471411" y="319050"/>
                    <a:pt x="478891" y="314248"/>
                    <a:pt x="486607" y="309523"/>
                  </a:cubicBezTo>
                  <a:cubicBezTo>
                    <a:pt x="1271695" y="-178647"/>
                    <a:pt x="1849546" y="-19125"/>
                    <a:pt x="2235043" y="309523"/>
                  </a:cubicBezTo>
                  <a:cubicBezTo>
                    <a:pt x="2264121" y="334145"/>
                    <a:pt x="2292104" y="359813"/>
                    <a:pt x="2318977" y="386528"/>
                  </a:cubicBezTo>
                  <a:cubicBezTo>
                    <a:pt x="2335354" y="402276"/>
                    <a:pt x="2351180" y="418732"/>
                    <a:pt x="2366219" y="435266"/>
                  </a:cubicBezTo>
                  <a:cubicBezTo>
                    <a:pt x="2367951" y="436999"/>
                    <a:pt x="2369526" y="438810"/>
                    <a:pt x="2371179" y="440699"/>
                  </a:cubicBezTo>
                  <a:cubicBezTo>
                    <a:pt x="2381990" y="452667"/>
                    <a:pt x="2392493" y="464375"/>
                    <a:pt x="2402674" y="4758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0" name="Freeform: Shape 2549">
              <a:extLst>
                <a:ext uri="{FF2B5EF4-FFF2-40B4-BE49-F238E27FC236}">
                  <a16:creationId xmlns:a16="http://schemas.microsoft.com/office/drawing/2014/main" id="{A2DED9FB-2D4F-7ED1-FDEF-473AACE559F6}"/>
                </a:ext>
              </a:extLst>
            </p:cNvPr>
            <p:cNvSpPr/>
            <p:nvPr/>
          </p:nvSpPr>
          <p:spPr>
            <a:xfrm>
              <a:off x="-1083174" y="-2582708"/>
              <a:ext cx="2641393" cy="105980"/>
            </a:xfrm>
            <a:custGeom>
              <a:avLst/>
              <a:gdLst>
                <a:gd name="connsiteX0" fmla="*/ 2641090 w 2641393"/>
                <a:gd name="connsiteY0" fmla="*/ 94282 h 105980"/>
                <a:gd name="connsiteX1" fmla="*/ -303 w 2641393"/>
                <a:gd name="connsiteY1" fmla="*/ 106329 h 105980"/>
                <a:gd name="connsiteX2" fmla="*/ 39617 w 2641393"/>
                <a:gd name="connsiteY2" fmla="*/ 46410 h 105980"/>
                <a:gd name="connsiteX3" fmla="*/ 125834 w 2641393"/>
                <a:gd name="connsiteY3" fmla="*/ 349 h 105980"/>
                <a:gd name="connsiteX4" fmla="*/ 2515898 w 2641393"/>
                <a:gd name="connsiteY4" fmla="*/ 349 h 105980"/>
                <a:gd name="connsiteX5" fmla="*/ 2596289 w 2641393"/>
                <a:gd name="connsiteY5" fmla="*/ 39009 h 10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1393" h="105980">
                  <a:moveTo>
                    <a:pt x="2641090" y="94282"/>
                  </a:moveTo>
                  <a:lnTo>
                    <a:pt x="-303" y="106329"/>
                  </a:lnTo>
                  <a:lnTo>
                    <a:pt x="39617" y="46410"/>
                  </a:lnTo>
                  <a:cubicBezTo>
                    <a:pt x="58876" y="17632"/>
                    <a:pt x="91213" y="357"/>
                    <a:pt x="125834" y="349"/>
                  </a:cubicBezTo>
                  <a:lnTo>
                    <a:pt x="2515898" y="349"/>
                  </a:lnTo>
                  <a:cubicBezTo>
                    <a:pt x="2547157" y="444"/>
                    <a:pt x="2576699" y="14648"/>
                    <a:pt x="2596289" y="3900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1" name="Freeform: Shape 2550">
              <a:extLst>
                <a:ext uri="{FF2B5EF4-FFF2-40B4-BE49-F238E27FC236}">
                  <a16:creationId xmlns:a16="http://schemas.microsoft.com/office/drawing/2014/main" id="{126F5270-3F74-3FD4-FE38-E315E167D72E}"/>
                </a:ext>
              </a:extLst>
            </p:cNvPr>
            <p:cNvSpPr/>
            <p:nvPr/>
          </p:nvSpPr>
          <p:spPr>
            <a:xfrm>
              <a:off x="-130061" y="-2092884"/>
              <a:ext cx="682493" cy="682493"/>
            </a:xfrm>
            <a:custGeom>
              <a:avLst/>
              <a:gdLst>
                <a:gd name="connsiteX0" fmla="*/ 413606 w 682493"/>
                <a:gd name="connsiteY0" fmla="*/ 0 h 682493"/>
                <a:gd name="connsiteX1" fmla="*/ 682493 w 682493"/>
                <a:gd name="connsiteY1" fmla="*/ 0 h 682493"/>
                <a:gd name="connsiteX2" fmla="*/ 682493 w 682493"/>
                <a:gd name="connsiteY2" fmla="*/ 682493 h 682493"/>
                <a:gd name="connsiteX3" fmla="*/ 413606 w 682493"/>
                <a:gd name="connsiteY3" fmla="*/ 682493 h 682493"/>
                <a:gd name="connsiteX4" fmla="*/ 268887 w 682493"/>
                <a:gd name="connsiteY4" fmla="*/ 682493 h 682493"/>
                <a:gd name="connsiteX5" fmla="*/ 0 w 682493"/>
                <a:gd name="connsiteY5" fmla="*/ 682493 h 682493"/>
                <a:gd name="connsiteX6" fmla="*/ 0 w 682493"/>
                <a:gd name="connsiteY6" fmla="*/ 0 h 682493"/>
                <a:gd name="connsiteX7" fmla="*/ 268887 w 682493"/>
                <a:gd name="connsiteY7" fmla="*/ 0 h 68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2493" h="682493">
                  <a:moveTo>
                    <a:pt x="413606" y="0"/>
                  </a:moveTo>
                  <a:cubicBezTo>
                    <a:pt x="562108" y="0"/>
                    <a:pt x="682493" y="0"/>
                    <a:pt x="682493" y="0"/>
                  </a:cubicBezTo>
                  <a:lnTo>
                    <a:pt x="682493" y="682493"/>
                  </a:lnTo>
                  <a:cubicBezTo>
                    <a:pt x="682493" y="682493"/>
                    <a:pt x="562108" y="682493"/>
                    <a:pt x="413606" y="682493"/>
                  </a:cubicBezTo>
                  <a:lnTo>
                    <a:pt x="268887" y="682493"/>
                  </a:lnTo>
                  <a:cubicBezTo>
                    <a:pt x="120385" y="682493"/>
                    <a:pt x="0" y="682493"/>
                    <a:pt x="0" y="682493"/>
                  </a:cubicBezTo>
                  <a:lnTo>
                    <a:pt x="0" y="0"/>
                  </a:lnTo>
                  <a:cubicBezTo>
                    <a:pt x="0" y="0"/>
                    <a:pt x="120385" y="0"/>
                    <a:pt x="268887" y="0"/>
                  </a:cubicBezTo>
                  <a:close/>
                </a:path>
              </a:pathLst>
            </a:custGeom>
            <a:solidFill>
              <a:srgbClr val="757575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2" name="Freeform: Shape 2551">
              <a:extLst>
                <a:ext uri="{FF2B5EF4-FFF2-40B4-BE49-F238E27FC236}">
                  <a16:creationId xmlns:a16="http://schemas.microsoft.com/office/drawing/2014/main" id="{F1DC07B0-7A9B-685B-F428-8661CE052672}"/>
                </a:ext>
              </a:extLst>
            </p:cNvPr>
            <p:cNvSpPr/>
            <p:nvPr/>
          </p:nvSpPr>
          <p:spPr>
            <a:xfrm>
              <a:off x="-6208" y="-1693923"/>
              <a:ext cx="445730" cy="152119"/>
            </a:xfrm>
            <a:custGeom>
              <a:avLst/>
              <a:gdLst>
                <a:gd name="connsiteX0" fmla="*/ -303 w 445730"/>
                <a:gd name="connsiteY0" fmla="*/ 349 h 152119"/>
                <a:gd name="connsiteX1" fmla="*/ -303 w 445730"/>
                <a:gd name="connsiteY1" fmla="*/ 97353 h 152119"/>
                <a:gd name="connsiteX2" fmla="*/ 54813 w 445730"/>
                <a:gd name="connsiteY2" fmla="*/ 152469 h 152119"/>
                <a:gd name="connsiteX3" fmla="*/ 387556 w 445730"/>
                <a:gd name="connsiteY3" fmla="*/ 152469 h 152119"/>
                <a:gd name="connsiteX4" fmla="*/ 442672 w 445730"/>
                <a:gd name="connsiteY4" fmla="*/ 97747 h 152119"/>
                <a:gd name="connsiteX5" fmla="*/ 445428 w 445730"/>
                <a:gd name="connsiteY5" fmla="*/ 349 h 1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730" h="152119">
                  <a:moveTo>
                    <a:pt x="-303" y="349"/>
                  </a:moveTo>
                  <a:lnTo>
                    <a:pt x="-303" y="97353"/>
                  </a:lnTo>
                  <a:cubicBezTo>
                    <a:pt x="-303" y="127793"/>
                    <a:pt x="24373" y="152469"/>
                    <a:pt x="54813" y="152469"/>
                  </a:cubicBezTo>
                  <a:lnTo>
                    <a:pt x="387556" y="152469"/>
                  </a:lnTo>
                  <a:cubicBezTo>
                    <a:pt x="417846" y="152469"/>
                    <a:pt x="442459" y="128029"/>
                    <a:pt x="442672" y="97747"/>
                  </a:cubicBezTo>
                  <a:cubicBezTo>
                    <a:pt x="443144" y="54048"/>
                    <a:pt x="445428" y="349"/>
                    <a:pt x="445428" y="349"/>
                  </a:cubicBezTo>
                  <a:close/>
                </a:path>
              </a:pathLst>
            </a:custGeom>
            <a:solidFill>
              <a:srgbClr val="999999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3" name="Freeform: Shape 2552">
              <a:extLst>
                <a:ext uri="{FF2B5EF4-FFF2-40B4-BE49-F238E27FC236}">
                  <a16:creationId xmlns:a16="http://schemas.microsoft.com/office/drawing/2014/main" id="{0BCEA27D-4C37-78E9-A1CA-AB53337F1644}"/>
                </a:ext>
              </a:extLst>
            </p:cNvPr>
            <p:cNvSpPr/>
            <p:nvPr/>
          </p:nvSpPr>
          <p:spPr>
            <a:xfrm>
              <a:off x="-1083163" y="-2505467"/>
              <a:ext cx="2644122" cy="843904"/>
            </a:xfrm>
            <a:custGeom>
              <a:avLst/>
              <a:gdLst>
                <a:gd name="connsiteX0" fmla="*/ 2294951 w 2644122"/>
                <a:gd name="connsiteY0" fmla="*/ 844253 h 843904"/>
                <a:gd name="connsiteX1" fmla="*/ 348492 w 2644122"/>
                <a:gd name="connsiteY1" fmla="*/ 844253 h 843904"/>
                <a:gd name="connsiteX2" fmla="*/ 302037 w 2644122"/>
                <a:gd name="connsiteY2" fmla="*/ 812759 h 843904"/>
                <a:gd name="connsiteX3" fmla="*/ 1812 w 2644122"/>
                <a:gd name="connsiteY3" fmla="*/ 42237 h 843904"/>
                <a:gd name="connsiteX4" fmla="*/ 19229 w 2644122"/>
                <a:gd name="connsiteY4" fmla="*/ 2459 h 843904"/>
                <a:gd name="connsiteX5" fmla="*/ 30473 w 2644122"/>
                <a:gd name="connsiteY5" fmla="*/ 349 h 843904"/>
                <a:gd name="connsiteX6" fmla="*/ 2613049 w 2644122"/>
                <a:gd name="connsiteY6" fmla="*/ 349 h 843904"/>
                <a:gd name="connsiteX7" fmla="*/ 2643820 w 2644122"/>
                <a:gd name="connsiteY7" fmla="*/ 30994 h 843904"/>
                <a:gd name="connsiteX8" fmla="*/ 2641710 w 2644122"/>
                <a:gd name="connsiteY8" fmla="*/ 42237 h 843904"/>
                <a:gd name="connsiteX9" fmla="*/ 2341485 w 2644122"/>
                <a:gd name="connsiteY9" fmla="*/ 812759 h 843904"/>
                <a:gd name="connsiteX10" fmla="*/ 2294951 w 2644122"/>
                <a:gd name="connsiteY10" fmla="*/ 844253 h 843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44122" h="843904">
                  <a:moveTo>
                    <a:pt x="2294951" y="844253"/>
                  </a:moveTo>
                  <a:lnTo>
                    <a:pt x="348492" y="844253"/>
                  </a:lnTo>
                  <a:cubicBezTo>
                    <a:pt x="328005" y="844301"/>
                    <a:pt x="309580" y="831805"/>
                    <a:pt x="302037" y="812759"/>
                  </a:cubicBezTo>
                  <a:lnTo>
                    <a:pt x="1812" y="42237"/>
                  </a:lnTo>
                  <a:cubicBezTo>
                    <a:pt x="-4360" y="26443"/>
                    <a:pt x="3435" y="8632"/>
                    <a:pt x="19229" y="2459"/>
                  </a:cubicBezTo>
                  <a:cubicBezTo>
                    <a:pt x="22812" y="1058"/>
                    <a:pt x="26630" y="341"/>
                    <a:pt x="30473" y="349"/>
                  </a:cubicBezTo>
                  <a:lnTo>
                    <a:pt x="2613049" y="349"/>
                  </a:lnTo>
                  <a:cubicBezTo>
                    <a:pt x="2630009" y="318"/>
                    <a:pt x="2643781" y="14034"/>
                    <a:pt x="2643820" y="30994"/>
                  </a:cubicBezTo>
                  <a:cubicBezTo>
                    <a:pt x="2643828" y="34844"/>
                    <a:pt x="2643111" y="38655"/>
                    <a:pt x="2641710" y="42237"/>
                  </a:cubicBezTo>
                  <a:lnTo>
                    <a:pt x="2341485" y="812759"/>
                  </a:lnTo>
                  <a:cubicBezTo>
                    <a:pt x="2333935" y="831837"/>
                    <a:pt x="2315470" y="844332"/>
                    <a:pt x="2294951" y="844253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4" name="Freeform: Shape 2553">
              <a:extLst>
                <a:ext uri="{FF2B5EF4-FFF2-40B4-BE49-F238E27FC236}">
                  <a16:creationId xmlns:a16="http://schemas.microsoft.com/office/drawing/2014/main" id="{8FB209BC-39A1-D84E-6B7B-7A4E4EB678B3}"/>
                </a:ext>
              </a:extLst>
            </p:cNvPr>
            <p:cNvSpPr/>
            <p:nvPr/>
          </p:nvSpPr>
          <p:spPr>
            <a:xfrm>
              <a:off x="-1025932" y="-2456965"/>
              <a:ext cx="2523602" cy="728239"/>
            </a:xfrm>
            <a:custGeom>
              <a:avLst/>
              <a:gdLst>
                <a:gd name="connsiteX0" fmla="*/ 2252432 w 2523602"/>
                <a:gd name="connsiteY0" fmla="*/ 728239 h 728239"/>
                <a:gd name="connsiteX1" fmla="*/ 272430 w 2523602"/>
                <a:gd name="connsiteY1" fmla="*/ 728239 h 728239"/>
                <a:gd name="connsiteX2" fmla="*/ 0 w 2523602"/>
                <a:gd name="connsiteY2" fmla="*/ 0 h 728239"/>
                <a:gd name="connsiteX3" fmla="*/ 2523602 w 2523602"/>
                <a:gd name="connsiteY3" fmla="*/ 0 h 728239"/>
                <a:gd name="connsiteX4" fmla="*/ 2252432 w 2523602"/>
                <a:gd name="connsiteY4" fmla="*/ 728239 h 72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3602" h="728239">
                  <a:moveTo>
                    <a:pt x="2252432" y="728239"/>
                  </a:moveTo>
                  <a:lnTo>
                    <a:pt x="272430" y="728239"/>
                  </a:lnTo>
                  <a:lnTo>
                    <a:pt x="0" y="0"/>
                  </a:lnTo>
                  <a:lnTo>
                    <a:pt x="2523602" y="0"/>
                  </a:lnTo>
                  <a:lnTo>
                    <a:pt x="2252432" y="728239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5" name="Freeform: Shape 2554">
              <a:extLst>
                <a:ext uri="{FF2B5EF4-FFF2-40B4-BE49-F238E27FC236}">
                  <a16:creationId xmlns:a16="http://schemas.microsoft.com/office/drawing/2014/main" id="{55E90223-4343-57BE-32A3-D037F184FDC0}"/>
                </a:ext>
              </a:extLst>
            </p:cNvPr>
            <p:cNvSpPr/>
            <p:nvPr/>
          </p:nvSpPr>
          <p:spPr>
            <a:xfrm>
              <a:off x="-3924" y="-1662586"/>
              <a:ext cx="441400" cy="30235"/>
            </a:xfrm>
            <a:custGeom>
              <a:avLst/>
              <a:gdLst>
                <a:gd name="connsiteX0" fmla="*/ 0 w 441400"/>
                <a:gd name="connsiteY0" fmla="*/ 0 h 30235"/>
                <a:gd name="connsiteX1" fmla="*/ 441400 w 441400"/>
                <a:gd name="connsiteY1" fmla="*/ 0 h 30235"/>
                <a:gd name="connsiteX2" fmla="*/ 441400 w 441400"/>
                <a:gd name="connsiteY2" fmla="*/ 30235 h 30235"/>
                <a:gd name="connsiteX3" fmla="*/ 0 w 441400"/>
                <a:gd name="connsiteY3" fmla="*/ 30235 h 3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400" h="30235">
                  <a:moveTo>
                    <a:pt x="0" y="0"/>
                  </a:moveTo>
                  <a:lnTo>
                    <a:pt x="441400" y="0"/>
                  </a:lnTo>
                  <a:lnTo>
                    <a:pt x="441400" y="30235"/>
                  </a:lnTo>
                  <a:lnTo>
                    <a:pt x="0" y="30235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6" name="Freeform: Shape 2555">
              <a:extLst>
                <a:ext uri="{FF2B5EF4-FFF2-40B4-BE49-F238E27FC236}">
                  <a16:creationId xmlns:a16="http://schemas.microsoft.com/office/drawing/2014/main" id="{E01A6E6E-572C-8D4F-C80F-08F26FFB8FB3}"/>
                </a:ext>
              </a:extLst>
            </p:cNvPr>
            <p:cNvSpPr/>
            <p:nvPr/>
          </p:nvSpPr>
          <p:spPr>
            <a:xfrm>
              <a:off x="-676575" y="-2412557"/>
              <a:ext cx="1829534" cy="652572"/>
            </a:xfrm>
            <a:custGeom>
              <a:avLst/>
              <a:gdLst>
                <a:gd name="connsiteX0" fmla="*/ 1613571 w 1829534"/>
                <a:gd name="connsiteY0" fmla="*/ 652922 h 652572"/>
                <a:gd name="connsiteX1" fmla="*/ 215358 w 1829534"/>
                <a:gd name="connsiteY1" fmla="*/ 652922 h 652572"/>
                <a:gd name="connsiteX2" fmla="*/ 198980 w 1829534"/>
                <a:gd name="connsiteY2" fmla="*/ 645048 h 652572"/>
                <a:gd name="connsiteX3" fmla="*/ 169 w 1829534"/>
                <a:gd name="connsiteY3" fmla="*/ 13183 h 652572"/>
                <a:gd name="connsiteX4" fmla="*/ 14027 w 1829534"/>
                <a:gd name="connsiteY4" fmla="*/ 349 h 652572"/>
                <a:gd name="connsiteX5" fmla="*/ 1814902 w 1829534"/>
                <a:gd name="connsiteY5" fmla="*/ 349 h 652572"/>
                <a:gd name="connsiteX6" fmla="*/ 1828759 w 1829534"/>
                <a:gd name="connsiteY6" fmla="*/ 13183 h 652572"/>
                <a:gd name="connsiteX7" fmla="*/ 1629948 w 1829534"/>
                <a:gd name="connsiteY7" fmla="*/ 645048 h 652572"/>
                <a:gd name="connsiteX8" fmla="*/ 1613571 w 1829534"/>
                <a:gd name="connsiteY8" fmla="*/ 652922 h 65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9534" h="652572">
                  <a:moveTo>
                    <a:pt x="1613571" y="652922"/>
                  </a:moveTo>
                  <a:lnTo>
                    <a:pt x="215358" y="652922"/>
                  </a:lnTo>
                  <a:cubicBezTo>
                    <a:pt x="207484" y="652922"/>
                    <a:pt x="200398" y="649458"/>
                    <a:pt x="198980" y="645048"/>
                  </a:cubicBezTo>
                  <a:lnTo>
                    <a:pt x="169" y="13183"/>
                  </a:lnTo>
                  <a:cubicBezTo>
                    <a:pt x="-2114" y="6097"/>
                    <a:pt x="4106" y="349"/>
                    <a:pt x="14027" y="349"/>
                  </a:cubicBezTo>
                  <a:lnTo>
                    <a:pt x="1814902" y="349"/>
                  </a:lnTo>
                  <a:cubicBezTo>
                    <a:pt x="1824822" y="349"/>
                    <a:pt x="1831043" y="6097"/>
                    <a:pt x="1828759" y="13183"/>
                  </a:cubicBezTo>
                  <a:lnTo>
                    <a:pt x="1629948" y="645048"/>
                  </a:lnTo>
                  <a:cubicBezTo>
                    <a:pt x="1628531" y="649458"/>
                    <a:pt x="1621208" y="652922"/>
                    <a:pt x="1613571" y="652922"/>
                  </a:cubicBezTo>
                  <a:close/>
                </a:path>
              </a:pathLst>
            </a:custGeom>
            <a:solidFill>
              <a:srgbClr val="B2A29E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7" name="Freeform: Shape 2556">
              <a:extLst>
                <a:ext uri="{FF2B5EF4-FFF2-40B4-BE49-F238E27FC236}">
                  <a16:creationId xmlns:a16="http://schemas.microsoft.com/office/drawing/2014/main" id="{081927E6-6F24-7BD5-E2D6-ACB9AF2D25F4}"/>
                </a:ext>
              </a:extLst>
            </p:cNvPr>
            <p:cNvSpPr/>
            <p:nvPr/>
          </p:nvSpPr>
          <p:spPr>
            <a:xfrm>
              <a:off x="-624766" y="-2329489"/>
              <a:ext cx="1725917" cy="555175"/>
            </a:xfrm>
            <a:custGeom>
              <a:avLst/>
              <a:gdLst>
                <a:gd name="connsiteX0" fmla="*/ 1556869 w 1725917"/>
                <a:gd name="connsiteY0" fmla="*/ 555175 h 555175"/>
                <a:gd name="connsiteX1" fmla="*/ 169049 w 1725917"/>
                <a:gd name="connsiteY1" fmla="*/ 555175 h 555175"/>
                <a:gd name="connsiteX2" fmla="*/ 0 w 1725917"/>
                <a:gd name="connsiteY2" fmla="*/ 0 h 555175"/>
                <a:gd name="connsiteX3" fmla="*/ 1725917 w 1725917"/>
                <a:gd name="connsiteY3" fmla="*/ 0 h 555175"/>
                <a:gd name="connsiteX4" fmla="*/ 1556869 w 1725917"/>
                <a:gd name="connsiteY4" fmla="*/ 555175 h 55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917" h="555175">
                  <a:moveTo>
                    <a:pt x="1556869" y="555175"/>
                  </a:moveTo>
                  <a:lnTo>
                    <a:pt x="169049" y="555175"/>
                  </a:lnTo>
                  <a:lnTo>
                    <a:pt x="0" y="0"/>
                  </a:lnTo>
                  <a:lnTo>
                    <a:pt x="1725917" y="0"/>
                  </a:lnTo>
                  <a:lnTo>
                    <a:pt x="1556869" y="555175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8" name="Freeform: Shape 2557">
              <a:extLst>
                <a:ext uri="{FF2B5EF4-FFF2-40B4-BE49-F238E27FC236}">
                  <a16:creationId xmlns:a16="http://schemas.microsoft.com/office/drawing/2014/main" id="{7C70A13A-4C73-9AD2-8392-8CFE36CAC1DD}"/>
                </a:ext>
              </a:extLst>
            </p:cNvPr>
            <p:cNvSpPr/>
            <p:nvPr/>
          </p:nvSpPr>
          <p:spPr>
            <a:xfrm>
              <a:off x="-529007" y="-2191463"/>
              <a:ext cx="285715" cy="15782"/>
            </a:xfrm>
            <a:custGeom>
              <a:avLst/>
              <a:gdLst>
                <a:gd name="connsiteX0" fmla="*/ 272191 w 285715"/>
                <a:gd name="connsiteY0" fmla="*/ 349 h 15782"/>
                <a:gd name="connsiteX1" fmla="*/ 9445 w 285715"/>
                <a:gd name="connsiteY1" fmla="*/ 349 h 15782"/>
                <a:gd name="connsiteX2" fmla="*/ -82 w 285715"/>
                <a:gd name="connsiteY2" fmla="*/ 8223 h 15782"/>
                <a:gd name="connsiteX3" fmla="*/ 13776 w 285715"/>
                <a:gd name="connsiteY3" fmla="*/ 16097 h 15782"/>
                <a:gd name="connsiteX4" fmla="*/ 275025 w 285715"/>
                <a:gd name="connsiteY4" fmla="*/ 16097 h 15782"/>
                <a:gd name="connsiteX5" fmla="*/ 285340 w 285715"/>
                <a:gd name="connsiteY5" fmla="*/ 8223 h 15782"/>
                <a:gd name="connsiteX6" fmla="*/ 272191 w 285715"/>
                <a:gd name="connsiteY6" fmla="*/ 349 h 1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15" h="15782">
                  <a:moveTo>
                    <a:pt x="272191" y="349"/>
                  </a:moveTo>
                  <a:lnTo>
                    <a:pt x="9445" y="349"/>
                  </a:lnTo>
                  <a:cubicBezTo>
                    <a:pt x="2910" y="349"/>
                    <a:pt x="-1342" y="3814"/>
                    <a:pt x="-82" y="8223"/>
                  </a:cubicBezTo>
                  <a:cubicBezTo>
                    <a:pt x="2532" y="13396"/>
                    <a:pt x="7997" y="16498"/>
                    <a:pt x="13776" y="16097"/>
                  </a:cubicBezTo>
                  <a:lnTo>
                    <a:pt x="275025" y="16097"/>
                  </a:lnTo>
                  <a:cubicBezTo>
                    <a:pt x="281482" y="16097"/>
                    <a:pt x="286049" y="12553"/>
                    <a:pt x="285340" y="8223"/>
                  </a:cubicBezTo>
                  <a:cubicBezTo>
                    <a:pt x="284631" y="3892"/>
                    <a:pt x="278411" y="349"/>
                    <a:pt x="27219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9" name="Freeform: Shape 2558">
              <a:extLst>
                <a:ext uri="{FF2B5EF4-FFF2-40B4-BE49-F238E27FC236}">
                  <a16:creationId xmlns:a16="http://schemas.microsoft.com/office/drawing/2014/main" id="{5AC80A6D-B550-623E-228A-0132603DB6E8}"/>
                </a:ext>
              </a:extLst>
            </p:cNvPr>
            <p:cNvSpPr/>
            <p:nvPr/>
          </p:nvSpPr>
          <p:spPr>
            <a:xfrm>
              <a:off x="-480852" y="-2143670"/>
              <a:ext cx="246079" cy="15398"/>
            </a:xfrm>
            <a:custGeom>
              <a:avLst/>
              <a:gdLst>
                <a:gd name="connsiteX0" fmla="*/ 232775 w 246079"/>
                <a:gd name="connsiteY0" fmla="*/ 349 h 15398"/>
                <a:gd name="connsiteX1" fmla="*/ 9320 w 246079"/>
                <a:gd name="connsiteY1" fmla="*/ 349 h 15398"/>
                <a:gd name="connsiteX2" fmla="*/ -129 w 246079"/>
                <a:gd name="connsiteY2" fmla="*/ 8223 h 15398"/>
                <a:gd name="connsiteX3" fmla="*/ 13414 w 246079"/>
                <a:gd name="connsiteY3" fmla="*/ 15703 h 15398"/>
                <a:gd name="connsiteX4" fmla="*/ 235531 w 246079"/>
                <a:gd name="connsiteY4" fmla="*/ 15703 h 15398"/>
                <a:gd name="connsiteX5" fmla="*/ 245688 w 246079"/>
                <a:gd name="connsiteY5" fmla="*/ 8223 h 15398"/>
                <a:gd name="connsiteX6" fmla="*/ 232775 w 246079"/>
                <a:gd name="connsiteY6" fmla="*/ 349 h 1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079" h="15398">
                  <a:moveTo>
                    <a:pt x="232775" y="349"/>
                  </a:moveTo>
                  <a:lnTo>
                    <a:pt x="9320" y="349"/>
                  </a:lnTo>
                  <a:cubicBezTo>
                    <a:pt x="3021" y="349"/>
                    <a:pt x="-1231" y="3735"/>
                    <a:pt x="-129" y="8223"/>
                  </a:cubicBezTo>
                  <a:cubicBezTo>
                    <a:pt x="2477" y="13207"/>
                    <a:pt x="7808" y="16152"/>
                    <a:pt x="13414" y="15703"/>
                  </a:cubicBezTo>
                  <a:lnTo>
                    <a:pt x="235531" y="15703"/>
                  </a:lnTo>
                  <a:cubicBezTo>
                    <a:pt x="241909" y="15703"/>
                    <a:pt x="246476" y="12317"/>
                    <a:pt x="245688" y="8223"/>
                  </a:cubicBezTo>
                  <a:cubicBezTo>
                    <a:pt x="244901" y="4128"/>
                    <a:pt x="239153" y="349"/>
                    <a:pt x="232775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0" name="Freeform: Shape 2559">
              <a:extLst>
                <a:ext uri="{FF2B5EF4-FFF2-40B4-BE49-F238E27FC236}">
                  <a16:creationId xmlns:a16="http://schemas.microsoft.com/office/drawing/2014/main" id="{3A23C2FB-2938-88B9-E7C0-6243127CA46C}"/>
                </a:ext>
              </a:extLst>
            </p:cNvPr>
            <p:cNvSpPr/>
            <p:nvPr/>
          </p:nvSpPr>
          <p:spPr>
            <a:xfrm>
              <a:off x="-502273" y="-2096979"/>
              <a:ext cx="275596" cy="14533"/>
            </a:xfrm>
            <a:custGeom>
              <a:avLst/>
              <a:gdLst>
                <a:gd name="connsiteX0" fmla="*/ 262701 w 275596"/>
                <a:gd name="connsiteY0" fmla="*/ 349 h 14533"/>
                <a:gd name="connsiteX1" fmla="*/ 9167 w 275596"/>
                <a:gd name="connsiteY1" fmla="*/ 349 h 14533"/>
                <a:gd name="connsiteX2" fmla="*/ -124 w 275596"/>
                <a:gd name="connsiteY2" fmla="*/ 7593 h 14533"/>
                <a:gd name="connsiteX3" fmla="*/ 13262 w 275596"/>
                <a:gd name="connsiteY3" fmla="*/ 14837 h 14533"/>
                <a:gd name="connsiteX4" fmla="*/ 265220 w 275596"/>
                <a:gd name="connsiteY4" fmla="*/ 14837 h 14533"/>
                <a:gd name="connsiteX5" fmla="*/ 275220 w 275596"/>
                <a:gd name="connsiteY5" fmla="*/ 7593 h 14533"/>
                <a:gd name="connsiteX6" fmla="*/ 262701 w 275596"/>
                <a:gd name="connsiteY6" fmla="*/ 349 h 1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596" h="14533">
                  <a:moveTo>
                    <a:pt x="262701" y="349"/>
                  </a:moveTo>
                  <a:lnTo>
                    <a:pt x="9167" y="349"/>
                  </a:lnTo>
                  <a:cubicBezTo>
                    <a:pt x="2868" y="349"/>
                    <a:pt x="-1226" y="3577"/>
                    <a:pt x="-124" y="7593"/>
                  </a:cubicBezTo>
                  <a:cubicBezTo>
                    <a:pt x="2506" y="12443"/>
                    <a:pt x="7758" y="15286"/>
                    <a:pt x="13262" y="14837"/>
                  </a:cubicBezTo>
                  <a:lnTo>
                    <a:pt x="265220" y="14837"/>
                  </a:lnTo>
                  <a:cubicBezTo>
                    <a:pt x="271440" y="14837"/>
                    <a:pt x="275928" y="11608"/>
                    <a:pt x="275220" y="7593"/>
                  </a:cubicBezTo>
                  <a:cubicBezTo>
                    <a:pt x="274511" y="3577"/>
                    <a:pt x="269000" y="349"/>
                    <a:pt x="262701" y="34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1" name="Freeform: Shape 2560">
              <a:extLst>
                <a:ext uri="{FF2B5EF4-FFF2-40B4-BE49-F238E27FC236}">
                  <a16:creationId xmlns:a16="http://schemas.microsoft.com/office/drawing/2014/main" id="{738E3E5B-58F7-2AC9-C4B5-678757E9CF42}"/>
                </a:ext>
              </a:extLst>
            </p:cNvPr>
            <p:cNvSpPr/>
            <p:nvPr/>
          </p:nvSpPr>
          <p:spPr>
            <a:xfrm>
              <a:off x="-389553" y="-2052650"/>
              <a:ext cx="170986" cy="14015"/>
            </a:xfrm>
            <a:custGeom>
              <a:avLst/>
              <a:gdLst>
                <a:gd name="connsiteX0" fmla="*/ 158169 w 170986"/>
                <a:gd name="connsiteY0" fmla="*/ 349 h 14015"/>
                <a:gd name="connsiteX1" fmla="*/ 9277 w 170986"/>
                <a:gd name="connsiteY1" fmla="*/ 349 h 14015"/>
                <a:gd name="connsiteX2" fmla="*/ -172 w 170986"/>
                <a:gd name="connsiteY2" fmla="*/ 7357 h 14015"/>
                <a:gd name="connsiteX3" fmla="*/ 12663 w 170986"/>
                <a:gd name="connsiteY3" fmla="*/ 14364 h 14015"/>
                <a:gd name="connsiteX4" fmla="*/ 160767 w 170986"/>
                <a:gd name="connsiteY4" fmla="*/ 14364 h 14015"/>
                <a:gd name="connsiteX5" fmla="*/ 170609 w 170986"/>
                <a:gd name="connsiteY5" fmla="*/ 7357 h 14015"/>
                <a:gd name="connsiteX6" fmla="*/ 158169 w 170986"/>
                <a:gd name="connsiteY6" fmla="*/ 349 h 1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86" h="14015">
                  <a:moveTo>
                    <a:pt x="158169" y="349"/>
                  </a:moveTo>
                  <a:lnTo>
                    <a:pt x="9277" y="349"/>
                  </a:lnTo>
                  <a:cubicBezTo>
                    <a:pt x="3136" y="349"/>
                    <a:pt x="-1116" y="3499"/>
                    <a:pt x="-172" y="7357"/>
                  </a:cubicBezTo>
                  <a:cubicBezTo>
                    <a:pt x="774" y="11215"/>
                    <a:pt x="6521" y="14364"/>
                    <a:pt x="12663" y="14364"/>
                  </a:cubicBezTo>
                  <a:lnTo>
                    <a:pt x="160767" y="14364"/>
                  </a:lnTo>
                  <a:cubicBezTo>
                    <a:pt x="166909" y="14364"/>
                    <a:pt x="171318" y="11215"/>
                    <a:pt x="170609" y="7357"/>
                  </a:cubicBezTo>
                  <a:cubicBezTo>
                    <a:pt x="169901" y="3499"/>
                    <a:pt x="164389" y="349"/>
                    <a:pt x="158169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2" name="Freeform: Shape 2561">
              <a:extLst>
                <a:ext uri="{FF2B5EF4-FFF2-40B4-BE49-F238E27FC236}">
                  <a16:creationId xmlns:a16="http://schemas.microsoft.com/office/drawing/2014/main" id="{91BF3269-8394-C2E1-BAA5-738B0BD2BEC2}"/>
                </a:ext>
              </a:extLst>
            </p:cNvPr>
            <p:cNvSpPr/>
            <p:nvPr/>
          </p:nvSpPr>
          <p:spPr>
            <a:xfrm>
              <a:off x="-477314" y="-2009502"/>
              <a:ext cx="266450" cy="13542"/>
            </a:xfrm>
            <a:custGeom>
              <a:avLst/>
              <a:gdLst>
                <a:gd name="connsiteX0" fmla="*/ 253883 w 266450"/>
                <a:gd name="connsiteY0" fmla="*/ 349 h 13542"/>
                <a:gd name="connsiteX1" fmla="*/ 8852 w 266450"/>
                <a:gd name="connsiteY1" fmla="*/ 349 h 13542"/>
                <a:gd name="connsiteX2" fmla="*/ -123 w 266450"/>
                <a:gd name="connsiteY2" fmla="*/ 7199 h 13542"/>
                <a:gd name="connsiteX3" fmla="*/ 12711 w 266450"/>
                <a:gd name="connsiteY3" fmla="*/ 13892 h 13542"/>
                <a:gd name="connsiteX4" fmla="*/ 256402 w 266450"/>
                <a:gd name="connsiteY4" fmla="*/ 13892 h 13542"/>
                <a:gd name="connsiteX5" fmla="*/ 266087 w 266450"/>
                <a:gd name="connsiteY5" fmla="*/ 7199 h 13542"/>
                <a:gd name="connsiteX6" fmla="*/ 253883 w 266450"/>
                <a:gd name="connsiteY6" fmla="*/ 349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450" h="13542">
                  <a:moveTo>
                    <a:pt x="253883" y="349"/>
                  </a:moveTo>
                  <a:lnTo>
                    <a:pt x="8852" y="349"/>
                  </a:lnTo>
                  <a:cubicBezTo>
                    <a:pt x="2869" y="349"/>
                    <a:pt x="-1226" y="3420"/>
                    <a:pt x="-123" y="7199"/>
                  </a:cubicBezTo>
                  <a:cubicBezTo>
                    <a:pt x="979" y="10979"/>
                    <a:pt x="6648" y="13892"/>
                    <a:pt x="12711" y="13892"/>
                  </a:cubicBezTo>
                  <a:lnTo>
                    <a:pt x="256402" y="13892"/>
                  </a:lnTo>
                  <a:cubicBezTo>
                    <a:pt x="262386" y="13892"/>
                    <a:pt x="266716" y="10900"/>
                    <a:pt x="266087" y="7199"/>
                  </a:cubicBezTo>
                  <a:cubicBezTo>
                    <a:pt x="265457" y="3499"/>
                    <a:pt x="259945" y="349"/>
                    <a:pt x="253883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3" name="Freeform: Shape 2562">
              <a:extLst>
                <a:ext uri="{FF2B5EF4-FFF2-40B4-BE49-F238E27FC236}">
                  <a16:creationId xmlns:a16="http://schemas.microsoft.com/office/drawing/2014/main" id="{19EC3AF2-DE27-FC41-CA4B-302F396690AB}"/>
                </a:ext>
              </a:extLst>
            </p:cNvPr>
            <p:cNvSpPr/>
            <p:nvPr/>
          </p:nvSpPr>
          <p:spPr>
            <a:xfrm>
              <a:off x="-422471" y="-1967692"/>
              <a:ext cx="219009" cy="13070"/>
            </a:xfrm>
            <a:custGeom>
              <a:avLst/>
              <a:gdLst>
                <a:gd name="connsiteX0" fmla="*/ 206677 w 219009"/>
                <a:gd name="connsiteY0" fmla="*/ 349 h 13070"/>
                <a:gd name="connsiteX1" fmla="*/ 8889 w 219009"/>
                <a:gd name="connsiteY1" fmla="*/ 349 h 13070"/>
                <a:gd name="connsiteX2" fmla="*/ -165 w 219009"/>
                <a:gd name="connsiteY2" fmla="*/ 6884 h 13070"/>
                <a:gd name="connsiteX3" fmla="*/ 12275 w 219009"/>
                <a:gd name="connsiteY3" fmla="*/ 13420 h 13070"/>
                <a:gd name="connsiteX4" fmla="*/ 209118 w 219009"/>
                <a:gd name="connsiteY4" fmla="*/ 13420 h 13070"/>
                <a:gd name="connsiteX5" fmla="*/ 218645 w 219009"/>
                <a:gd name="connsiteY5" fmla="*/ 6884 h 13070"/>
                <a:gd name="connsiteX6" fmla="*/ 206677 w 219009"/>
                <a:gd name="connsiteY6" fmla="*/ 349 h 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09" h="13070">
                  <a:moveTo>
                    <a:pt x="206677" y="349"/>
                  </a:moveTo>
                  <a:lnTo>
                    <a:pt x="8889" y="349"/>
                  </a:lnTo>
                  <a:cubicBezTo>
                    <a:pt x="2906" y="349"/>
                    <a:pt x="-1110" y="3262"/>
                    <a:pt x="-165" y="6884"/>
                  </a:cubicBezTo>
                  <a:cubicBezTo>
                    <a:pt x="780" y="10506"/>
                    <a:pt x="6370" y="13420"/>
                    <a:pt x="12275" y="13420"/>
                  </a:cubicBezTo>
                  <a:lnTo>
                    <a:pt x="209118" y="13420"/>
                  </a:lnTo>
                  <a:cubicBezTo>
                    <a:pt x="215023" y="13420"/>
                    <a:pt x="219275" y="10506"/>
                    <a:pt x="218645" y="6884"/>
                  </a:cubicBezTo>
                  <a:cubicBezTo>
                    <a:pt x="218015" y="3262"/>
                    <a:pt x="212661" y="349"/>
                    <a:pt x="206677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4" name="Freeform: Shape 2563">
              <a:extLst>
                <a:ext uri="{FF2B5EF4-FFF2-40B4-BE49-F238E27FC236}">
                  <a16:creationId xmlns:a16="http://schemas.microsoft.com/office/drawing/2014/main" id="{BE842104-8E4F-4C31-48C8-8EC5963D0068}"/>
                </a:ext>
              </a:extLst>
            </p:cNvPr>
            <p:cNvSpPr/>
            <p:nvPr/>
          </p:nvSpPr>
          <p:spPr>
            <a:xfrm>
              <a:off x="-411686" y="-1927300"/>
              <a:ext cx="215391" cy="12676"/>
            </a:xfrm>
            <a:custGeom>
              <a:avLst/>
              <a:gdLst>
                <a:gd name="connsiteX0" fmla="*/ 203294 w 215391"/>
                <a:gd name="connsiteY0" fmla="*/ 349 h 12676"/>
                <a:gd name="connsiteX1" fmla="*/ 8734 w 215391"/>
                <a:gd name="connsiteY1" fmla="*/ 349 h 12676"/>
                <a:gd name="connsiteX2" fmla="*/ -163 w 215391"/>
                <a:gd name="connsiteY2" fmla="*/ 6648 h 12676"/>
                <a:gd name="connsiteX3" fmla="*/ 12041 w 215391"/>
                <a:gd name="connsiteY3" fmla="*/ 13026 h 12676"/>
                <a:gd name="connsiteX4" fmla="*/ 205656 w 215391"/>
                <a:gd name="connsiteY4" fmla="*/ 13026 h 12676"/>
                <a:gd name="connsiteX5" fmla="*/ 215026 w 215391"/>
                <a:gd name="connsiteY5" fmla="*/ 6648 h 12676"/>
                <a:gd name="connsiteX6" fmla="*/ 203294 w 215391"/>
                <a:gd name="connsiteY6" fmla="*/ 349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391" h="12676">
                  <a:moveTo>
                    <a:pt x="203294" y="349"/>
                  </a:moveTo>
                  <a:lnTo>
                    <a:pt x="8734" y="349"/>
                  </a:lnTo>
                  <a:cubicBezTo>
                    <a:pt x="2829" y="349"/>
                    <a:pt x="-1108" y="3184"/>
                    <a:pt x="-163" y="6648"/>
                  </a:cubicBezTo>
                  <a:cubicBezTo>
                    <a:pt x="782" y="10112"/>
                    <a:pt x="6215" y="13026"/>
                    <a:pt x="12041" y="13026"/>
                  </a:cubicBezTo>
                  <a:lnTo>
                    <a:pt x="205656" y="13026"/>
                  </a:lnTo>
                  <a:cubicBezTo>
                    <a:pt x="211482" y="13026"/>
                    <a:pt x="215655" y="10191"/>
                    <a:pt x="215026" y="6648"/>
                  </a:cubicBezTo>
                  <a:cubicBezTo>
                    <a:pt x="214396" y="3105"/>
                    <a:pt x="209199" y="349"/>
                    <a:pt x="203294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5" name="Freeform: Shape 2564">
              <a:extLst>
                <a:ext uri="{FF2B5EF4-FFF2-40B4-BE49-F238E27FC236}">
                  <a16:creationId xmlns:a16="http://schemas.microsoft.com/office/drawing/2014/main" id="{BDF5470F-94BA-7D6F-BEFC-4EB6FFB7D782}"/>
                </a:ext>
              </a:extLst>
            </p:cNvPr>
            <p:cNvSpPr/>
            <p:nvPr/>
          </p:nvSpPr>
          <p:spPr>
            <a:xfrm>
              <a:off x="-422316" y="-1888247"/>
              <a:ext cx="232792" cy="12283"/>
            </a:xfrm>
            <a:custGeom>
              <a:avLst/>
              <a:gdLst>
                <a:gd name="connsiteX0" fmla="*/ 221167 w 232792"/>
                <a:gd name="connsiteY0" fmla="*/ 349 h 12283"/>
                <a:gd name="connsiteX1" fmla="*/ 8577 w 232792"/>
                <a:gd name="connsiteY1" fmla="*/ 349 h 12283"/>
                <a:gd name="connsiteX2" fmla="*/ -163 w 232792"/>
                <a:gd name="connsiteY2" fmla="*/ 6491 h 12283"/>
                <a:gd name="connsiteX3" fmla="*/ 11884 w 232792"/>
                <a:gd name="connsiteY3" fmla="*/ 12632 h 12283"/>
                <a:gd name="connsiteX4" fmla="*/ 223135 w 232792"/>
                <a:gd name="connsiteY4" fmla="*/ 12632 h 12283"/>
                <a:gd name="connsiteX5" fmla="*/ 232426 w 232792"/>
                <a:gd name="connsiteY5" fmla="*/ 6491 h 12283"/>
                <a:gd name="connsiteX6" fmla="*/ 221167 w 232792"/>
                <a:gd name="connsiteY6" fmla="*/ 349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92" h="12283">
                  <a:moveTo>
                    <a:pt x="221167" y="349"/>
                  </a:moveTo>
                  <a:lnTo>
                    <a:pt x="8577" y="349"/>
                  </a:lnTo>
                  <a:cubicBezTo>
                    <a:pt x="2829" y="349"/>
                    <a:pt x="-1108" y="3105"/>
                    <a:pt x="-163" y="6491"/>
                  </a:cubicBezTo>
                  <a:cubicBezTo>
                    <a:pt x="782" y="9876"/>
                    <a:pt x="6136" y="12632"/>
                    <a:pt x="11884" y="12632"/>
                  </a:cubicBezTo>
                  <a:lnTo>
                    <a:pt x="223135" y="12632"/>
                  </a:lnTo>
                  <a:cubicBezTo>
                    <a:pt x="228883" y="12632"/>
                    <a:pt x="233056" y="9876"/>
                    <a:pt x="232426" y="6491"/>
                  </a:cubicBezTo>
                  <a:cubicBezTo>
                    <a:pt x="231797" y="3105"/>
                    <a:pt x="226836" y="349"/>
                    <a:pt x="221167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6" name="Freeform: Shape 2565">
              <a:extLst>
                <a:ext uri="{FF2B5EF4-FFF2-40B4-BE49-F238E27FC236}">
                  <a16:creationId xmlns:a16="http://schemas.microsoft.com/office/drawing/2014/main" id="{59AA4C0F-7D81-B9A8-8833-C15B35DF2A61}"/>
                </a:ext>
              </a:extLst>
            </p:cNvPr>
            <p:cNvSpPr/>
            <p:nvPr/>
          </p:nvSpPr>
          <p:spPr>
            <a:xfrm>
              <a:off x="-339996" y="-1850374"/>
              <a:ext cx="157466" cy="11889"/>
            </a:xfrm>
            <a:custGeom>
              <a:avLst/>
              <a:gdLst>
                <a:gd name="connsiteX0" fmla="*/ 145776 w 157466"/>
                <a:gd name="connsiteY0" fmla="*/ 349 h 11889"/>
                <a:gd name="connsiteX1" fmla="*/ 8616 w 157466"/>
                <a:gd name="connsiteY1" fmla="*/ 349 h 11889"/>
                <a:gd name="connsiteX2" fmla="*/ -203 w 157466"/>
                <a:gd name="connsiteY2" fmla="*/ 6333 h 11889"/>
                <a:gd name="connsiteX3" fmla="*/ 11450 w 157466"/>
                <a:gd name="connsiteY3" fmla="*/ 12238 h 11889"/>
                <a:gd name="connsiteX4" fmla="*/ 147902 w 157466"/>
                <a:gd name="connsiteY4" fmla="*/ 12238 h 11889"/>
                <a:gd name="connsiteX5" fmla="*/ 157114 w 157466"/>
                <a:gd name="connsiteY5" fmla="*/ 6333 h 11889"/>
                <a:gd name="connsiteX6" fmla="*/ 145776 w 157466"/>
                <a:gd name="connsiteY6" fmla="*/ 349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466" h="11889">
                  <a:moveTo>
                    <a:pt x="145776" y="349"/>
                  </a:moveTo>
                  <a:lnTo>
                    <a:pt x="8616" y="349"/>
                  </a:lnTo>
                  <a:cubicBezTo>
                    <a:pt x="2947" y="349"/>
                    <a:pt x="-990" y="3026"/>
                    <a:pt x="-203" y="6333"/>
                  </a:cubicBezTo>
                  <a:cubicBezTo>
                    <a:pt x="585" y="9640"/>
                    <a:pt x="5860" y="12238"/>
                    <a:pt x="11450" y="12238"/>
                  </a:cubicBezTo>
                  <a:lnTo>
                    <a:pt x="147902" y="12238"/>
                  </a:lnTo>
                  <a:cubicBezTo>
                    <a:pt x="153571" y="12238"/>
                    <a:pt x="157665" y="9561"/>
                    <a:pt x="157114" y="6333"/>
                  </a:cubicBezTo>
                  <a:cubicBezTo>
                    <a:pt x="156563" y="3105"/>
                    <a:pt x="151445" y="349"/>
                    <a:pt x="145776" y="34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7" name="Freeform: Shape 2566">
              <a:extLst>
                <a:ext uri="{FF2B5EF4-FFF2-40B4-BE49-F238E27FC236}">
                  <a16:creationId xmlns:a16="http://schemas.microsoft.com/office/drawing/2014/main" id="{39DC0784-CDAD-7D01-52E7-021972664B2D}"/>
                </a:ext>
              </a:extLst>
            </p:cNvPr>
            <p:cNvSpPr/>
            <p:nvPr/>
          </p:nvSpPr>
          <p:spPr>
            <a:xfrm>
              <a:off x="-471499" y="-2241454"/>
              <a:ext cx="219324" cy="15867"/>
            </a:xfrm>
            <a:custGeom>
              <a:avLst/>
              <a:gdLst>
                <a:gd name="connsiteX0" fmla="*/ 205550 w 219324"/>
                <a:gd name="connsiteY0" fmla="*/ 421 h 15867"/>
                <a:gd name="connsiteX1" fmla="*/ 9730 w 219324"/>
                <a:gd name="connsiteY1" fmla="*/ 421 h 15867"/>
                <a:gd name="connsiteX2" fmla="*/ -112 w 219324"/>
                <a:gd name="connsiteY2" fmla="*/ 8294 h 15867"/>
                <a:gd name="connsiteX3" fmla="*/ 13825 w 219324"/>
                <a:gd name="connsiteY3" fmla="*/ 16168 h 15867"/>
                <a:gd name="connsiteX4" fmla="*/ 208463 w 219324"/>
                <a:gd name="connsiteY4" fmla="*/ 16168 h 15867"/>
                <a:gd name="connsiteX5" fmla="*/ 218935 w 219324"/>
                <a:gd name="connsiteY5" fmla="*/ 8294 h 15867"/>
                <a:gd name="connsiteX6" fmla="*/ 205550 w 219324"/>
                <a:gd name="connsiteY6" fmla="*/ 421 h 1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324" h="15867">
                  <a:moveTo>
                    <a:pt x="205550" y="421"/>
                  </a:moveTo>
                  <a:lnTo>
                    <a:pt x="9730" y="421"/>
                  </a:lnTo>
                  <a:cubicBezTo>
                    <a:pt x="3117" y="421"/>
                    <a:pt x="-1293" y="4043"/>
                    <a:pt x="-112" y="8294"/>
                  </a:cubicBezTo>
                  <a:cubicBezTo>
                    <a:pt x="2479" y="13523"/>
                    <a:pt x="8006" y="16649"/>
                    <a:pt x="13825" y="16168"/>
                  </a:cubicBezTo>
                  <a:lnTo>
                    <a:pt x="208463" y="16168"/>
                  </a:lnTo>
                  <a:cubicBezTo>
                    <a:pt x="215077" y="16168"/>
                    <a:pt x="219722" y="12546"/>
                    <a:pt x="218935" y="8294"/>
                  </a:cubicBezTo>
                  <a:cubicBezTo>
                    <a:pt x="216683" y="3019"/>
                    <a:pt x="211258" y="-178"/>
                    <a:pt x="205550" y="42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8" name="Freeform: Shape 2567">
              <a:extLst>
                <a:ext uri="{FF2B5EF4-FFF2-40B4-BE49-F238E27FC236}">
                  <a16:creationId xmlns:a16="http://schemas.microsoft.com/office/drawing/2014/main" id="{066F7BBB-A3BC-3D97-65D9-DC038552E669}"/>
                </a:ext>
              </a:extLst>
            </p:cNvPr>
            <p:cNvSpPr/>
            <p:nvPr/>
          </p:nvSpPr>
          <p:spPr>
            <a:xfrm>
              <a:off x="-557764" y="-2293015"/>
              <a:ext cx="296393" cy="16786"/>
            </a:xfrm>
            <a:custGeom>
              <a:avLst/>
              <a:gdLst>
                <a:gd name="connsiteX0" fmla="*/ 282367 w 296393"/>
                <a:gd name="connsiteY0" fmla="*/ 409 h 16786"/>
                <a:gd name="connsiteX1" fmla="*/ 9700 w 296393"/>
                <a:gd name="connsiteY1" fmla="*/ 409 h 16786"/>
                <a:gd name="connsiteX2" fmla="*/ -63 w 296393"/>
                <a:gd name="connsiteY2" fmla="*/ 8755 h 16786"/>
                <a:gd name="connsiteX3" fmla="*/ 14424 w 296393"/>
                <a:gd name="connsiteY3" fmla="*/ 17101 h 16786"/>
                <a:gd name="connsiteX4" fmla="*/ 285437 w 296393"/>
                <a:gd name="connsiteY4" fmla="*/ 17101 h 16786"/>
                <a:gd name="connsiteX5" fmla="*/ 295988 w 296393"/>
                <a:gd name="connsiteY5" fmla="*/ 8755 h 16786"/>
                <a:gd name="connsiteX6" fmla="*/ 282367 w 296393"/>
                <a:gd name="connsiteY6" fmla="*/ 409 h 1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393" h="16786">
                  <a:moveTo>
                    <a:pt x="282367" y="409"/>
                  </a:moveTo>
                  <a:lnTo>
                    <a:pt x="9700" y="409"/>
                  </a:lnTo>
                  <a:cubicBezTo>
                    <a:pt x="3007" y="409"/>
                    <a:pt x="-1402" y="4188"/>
                    <a:pt x="-63" y="8755"/>
                  </a:cubicBezTo>
                  <a:cubicBezTo>
                    <a:pt x="2629" y="14212"/>
                    <a:pt x="8354" y="17511"/>
                    <a:pt x="14424" y="17101"/>
                  </a:cubicBezTo>
                  <a:lnTo>
                    <a:pt x="285437" y="17101"/>
                  </a:lnTo>
                  <a:cubicBezTo>
                    <a:pt x="292130" y="17101"/>
                    <a:pt x="296854" y="13401"/>
                    <a:pt x="295988" y="8755"/>
                  </a:cubicBezTo>
                  <a:cubicBezTo>
                    <a:pt x="293807" y="3252"/>
                    <a:pt x="288256" y="-150"/>
                    <a:pt x="282367" y="40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9" name="Freeform: Shape 2568">
              <a:extLst>
                <a:ext uri="{FF2B5EF4-FFF2-40B4-BE49-F238E27FC236}">
                  <a16:creationId xmlns:a16="http://schemas.microsoft.com/office/drawing/2014/main" id="{0DB29C72-CEB1-8F41-F980-FC0713D56F21}"/>
                </a:ext>
              </a:extLst>
            </p:cNvPr>
            <p:cNvSpPr/>
            <p:nvPr/>
          </p:nvSpPr>
          <p:spPr>
            <a:xfrm>
              <a:off x="-421691" y="-1813525"/>
              <a:ext cx="245697" cy="11495"/>
            </a:xfrm>
            <a:custGeom>
              <a:avLst/>
              <a:gdLst>
                <a:gd name="connsiteX0" fmla="*/ 234085 w 245697"/>
                <a:gd name="connsiteY0" fmla="*/ 349 h 11495"/>
                <a:gd name="connsiteX1" fmla="*/ 8267 w 245697"/>
                <a:gd name="connsiteY1" fmla="*/ 349 h 11495"/>
                <a:gd name="connsiteX2" fmla="*/ -158 w 245697"/>
                <a:gd name="connsiteY2" fmla="*/ 6097 h 11495"/>
                <a:gd name="connsiteX3" fmla="*/ 11495 w 245697"/>
                <a:gd name="connsiteY3" fmla="*/ 11845 h 11495"/>
                <a:gd name="connsiteX4" fmla="*/ 236289 w 245697"/>
                <a:gd name="connsiteY4" fmla="*/ 11845 h 11495"/>
                <a:gd name="connsiteX5" fmla="*/ 245344 w 245697"/>
                <a:gd name="connsiteY5" fmla="*/ 6097 h 11495"/>
                <a:gd name="connsiteX6" fmla="*/ 234085 w 245697"/>
                <a:gd name="connsiteY6" fmla="*/ 349 h 1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697" h="11495">
                  <a:moveTo>
                    <a:pt x="234085" y="349"/>
                  </a:moveTo>
                  <a:lnTo>
                    <a:pt x="8267" y="349"/>
                  </a:lnTo>
                  <a:cubicBezTo>
                    <a:pt x="2676" y="349"/>
                    <a:pt x="-1103" y="2947"/>
                    <a:pt x="-158" y="6097"/>
                  </a:cubicBezTo>
                  <a:cubicBezTo>
                    <a:pt x="787" y="9246"/>
                    <a:pt x="5904" y="11845"/>
                    <a:pt x="11495" y="11845"/>
                  </a:cubicBezTo>
                  <a:lnTo>
                    <a:pt x="236289" y="11845"/>
                  </a:lnTo>
                  <a:cubicBezTo>
                    <a:pt x="241880" y="11845"/>
                    <a:pt x="245895" y="9325"/>
                    <a:pt x="245344" y="6097"/>
                  </a:cubicBezTo>
                  <a:cubicBezTo>
                    <a:pt x="244793" y="2869"/>
                    <a:pt x="239754" y="349"/>
                    <a:pt x="234085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0" name="Freeform: Shape 2569">
              <a:extLst>
                <a:ext uri="{FF2B5EF4-FFF2-40B4-BE49-F238E27FC236}">
                  <a16:creationId xmlns:a16="http://schemas.microsoft.com/office/drawing/2014/main" id="{D8236968-77FB-22F8-2BEC-8AC1A1688F0E}"/>
                </a:ext>
              </a:extLst>
            </p:cNvPr>
            <p:cNvSpPr/>
            <p:nvPr/>
          </p:nvSpPr>
          <p:spPr>
            <a:xfrm>
              <a:off x="-167146" y="-2193589"/>
              <a:ext cx="53856" cy="19448"/>
            </a:xfrm>
            <a:custGeom>
              <a:avLst/>
              <a:gdLst>
                <a:gd name="connsiteX0" fmla="*/ 2913 w 53856"/>
                <a:gd name="connsiteY0" fmla="*/ 19448 h 19448"/>
                <a:gd name="connsiteX1" fmla="*/ 53856 w 53856"/>
                <a:gd name="connsiteY1" fmla="*/ 19448 h 19448"/>
                <a:gd name="connsiteX2" fmla="*/ 51337 w 53856"/>
                <a:gd name="connsiteY2" fmla="*/ 0 h 19448"/>
                <a:gd name="connsiteX3" fmla="*/ 0 w 53856"/>
                <a:gd name="connsiteY3" fmla="*/ 0 h 19448"/>
                <a:gd name="connsiteX4" fmla="*/ 2913 w 53856"/>
                <a:gd name="connsiteY4" fmla="*/ 19448 h 19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6" h="19448">
                  <a:moveTo>
                    <a:pt x="2913" y="19448"/>
                  </a:moveTo>
                  <a:lnTo>
                    <a:pt x="53856" y="19448"/>
                  </a:lnTo>
                  <a:lnTo>
                    <a:pt x="51337" y="0"/>
                  </a:lnTo>
                  <a:lnTo>
                    <a:pt x="0" y="0"/>
                  </a:lnTo>
                  <a:lnTo>
                    <a:pt x="2913" y="19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1" name="Freeform: Shape 2570">
              <a:extLst>
                <a:ext uri="{FF2B5EF4-FFF2-40B4-BE49-F238E27FC236}">
                  <a16:creationId xmlns:a16="http://schemas.microsoft.com/office/drawing/2014/main" id="{5A13E5DB-340F-05A9-A5A8-54C019A39C58}"/>
                </a:ext>
              </a:extLst>
            </p:cNvPr>
            <p:cNvSpPr/>
            <p:nvPr/>
          </p:nvSpPr>
          <p:spPr>
            <a:xfrm>
              <a:off x="-159981" y="-2145559"/>
              <a:ext cx="52911" cy="18739"/>
            </a:xfrm>
            <a:custGeom>
              <a:avLst/>
              <a:gdLst>
                <a:gd name="connsiteX0" fmla="*/ 2835 w 52911"/>
                <a:gd name="connsiteY0" fmla="*/ 18739 h 18739"/>
                <a:gd name="connsiteX1" fmla="*/ 52911 w 52911"/>
                <a:gd name="connsiteY1" fmla="*/ 18739 h 18739"/>
                <a:gd name="connsiteX2" fmla="*/ 50471 w 52911"/>
                <a:gd name="connsiteY2" fmla="*/ 0 h 18739"/>
                <a:gd name="connsiteX3" fmla="*/ 0 w 52911"/>
                <a:gd name="connsiteY3" fmla="*/ 0 h 18739"/>
                <a:gd name="connsiteX4" fmla="*/ 2835 w 52911"/>
                <a:gd name="connsiteY4" fmla="*/ 18739 h 1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911" h="18739">
                  <a:moveTo>
                    <a:pt x="2835" y="18739"/>
                  </a:moveTo>
                  <a:lnTo>
                    <a:pt x="52911" y="18739"/>
                  </a:lnTo>
                  <a:lnTo>
                    <a:pt x="50471" y="0"/>
                  </a:lnTo>
                  <a:lnTo>
                    <a:pt x="0" y="0"/>
                  </a:lnTo>
                  <a:lnTo>
                    <a:pt x="2835" y="18739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2" name="Freeform: Shape 2571">
              <a:extLst>
                <a:ext uri="{FF2B5EF4-FFF2-40B4-BE49-F238E27FC236}">
                  <a16:creationId xmlns:a16="http://schemas.microsoft.com/office/drawing/2014/main" id="{192D9A90-49E4-EDAC-99C5-A979648B3A31}"/>
                </a:ext>
              </a:extLst>
            </p:cNvPr>
            <p:cNvSpPr/>
            <p:nvPr/>
          </p:nvSpPr>
          <p:spPr>
            <a:xfrm>
              <a:off x="-152974" y="-2099262"/>
              <a:ext cx="51887" cy="18188"/>
            </a:xfrm>
            <a:custGeom>
              <a:avLst/>
              <a:gdLst>
                <a:gd name="connsiteX0" fmla="*/ 2677 w 51887"/>
                <a:gd name="connsiteY0" fmla="*/ 18188 h 18188"/>
                <a:gd name="connsiteX1" fmla="*/ 51888 w 51887"/>
                <a:gd name="connsiteY1" fmla="*/ 18188 h 18188"/>
                <a:gd name="connsiteX2" fmla="*/ 49526 w 51887"/>
                <a:gd name="connsiteY2" fmla="*/ 0 h 18188"/>
                <a:gd name="connsiteX3" fmla="*/ 0 w 51887"/>
                <a:gd name="connsiteY3" fmla="*/ 0 h 18188"/>
                <a:gd name="connsiteX4" fmla="*/ 2677 w 51887"/>
                <a:gd name="connsiteY4" fmla="*/ 18188 h 1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7" h="18188">
                  <a:moveTo>
                    <a:pt x="2677" y="18188"/>
                  </a:moveTo>
                  <a:lnTo>
                    <a:pt x="51888" y="18188"/>
                  </a:lnTo>
                  <a:lnTo>
                    <a:pt x="49526" y="0"/>
                  </a:lnTo>
                  <a:lnTo>
                    <a:pt x="0" y="0"/>
                  </a:lnTo>
                  <a:lnTo>
                    <a:pt x="2677" y="1818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3" name="Freeform: Shape 2572">
              <a:extLst>
                <a:ext uri="{FF2B5EF4-FFF2-40B4-BE49-F238E27FC236}">
                  <a16:creationId xmlns:a16="http://schemas.microsoft.com/office/drawing/2014/main" id="{6FA15E5C-BAF6-D0B8-2913-A668BC5389E1}"/>
                </a:ext>
              </a:extLst>
            </p:cNvPr>
            <p:cNvSpPr/>
            <p:nvPr/>
          </p:nvSpPr>
          <p:spPr>
            <a:xfrm>
              <a:off x="-146281" y="-2054461"/>
              <a:ext cx="51021" cy="17479"/>
            </a:xfrm>
            <a:custGeom>
              <a:avLst/>
              <a:gdLst>
                <a:gd name="connsiteX0" fmla="*/ 2598 w 51021"/>
                <a:gd name="connsiteY0" fmla="*/ 17480 h 17479"/>
                <a:gd name="connsiteX1" fmla="*/ 51022 w 51021"/>
                <a:gd name="connsiteY1" fmla="*/ 17480 h 17479"/>
                <a:gd name="connsiteX2" fmla="*/ 48659 w 51021"/>
                <a:gd name="connsiteY2" fmla="*/ 0 h 17479"/>
                <a:gd name="connsiteX3" fmla="*/ 0 w 51021"/>
                <a:gd name="connsiteY3" fmla="*/ 0 h 17479"/>
                <a:gd name="connsiteX4" fmla="*/ 2598 w 51021"/>
                <a:gd name="connsiteY4" fmla="*/ 17480 h 1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21" h="17479">
                  <a:moveTo>
                    <a:pt x="2598" y="17480"/>
                  </a:moveTo>
                  <a:lnTo>
                    <a:pt x="51022" y="17480"/>
                  </a:lnTo>
                  <a:lnTo>
                    <a:pt x="48659" y="0"/>
                  </a:lnTo>
                  <a:lnTo>
                    <a:pt x="0" y="0"/>
                  </a:lnTo>
                  <a:lnTo>
                    <a:pt x="2598" y="17480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4" name="Freeform: Shape 2573">
              <a:extLst>
                <a:ext uri="{FF2B5EF4-FFF2-40B4-BE49-F238E27FC236}">
                  <a16:creationId xmlns:a16="http://schemas.microsoft.com/office/drawing/2014/main" id="{07FDE102-6025-F95A-C96E-BF5540539F2E}"/>
                </a:ext>
              </a:extLst>
            </p:cNvPr>
            <p:cNvSpPr/>
            <p:nvPr/>
          </p:nvSpPr>
          <p:spPr>
            <a:xfrm>
              <a:off x="-139825" y="-2011234"/>
              <a:ext cx="50155" cy="16928"/>
            </a:xfrm>
            <a:custGeom>
              <a:avLst/>
              <a:gdLst>
                <a:gd name="connsiteX0" fmla="*/ 2598 w 50155"/>
                <a:gd name="connsiteY0" fmla="*/ 16928 h 16928"/>
                <a:gd name="connsiteX1" fmla="*/ 50155 w 50155"/>
                <a:gd name="connsiteY1" fmla="*/ 16928 h 16928"/>
                <a:gd name="connsiteX2" fmla="*/ 47951 w 50155"/>
                <a:gd name="connsiteY2" fmla="*/ 0 h 16928"/>
                <a:gd name="connsiteX3" fmla="*/ 0 w 50155"/>
                <a:gd name="connsiteY3" fmla="*/ 0 h 16928"/>
                <a:gd name="connsiteX4" fmla="*/ 2598 w 50155"/>
                <a:gd name="connsiteY4" fmla="*/ 16928 h 1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55" h="16928">
                  <a:moveTo>
                    <a:pt x="2598" y="16928"/>
                  </a:moveTo>
                  <a:lnTo>
                    <a:pt x="50155" y="16928"/>
                  </a:lnTo>
                  <a:lnTo>
                    <a:pt x="47951" y="0"/>
                  </a:lnTo>
                  <a:lnTo>
                    <a:pt x="0" y="0"/>
                  </a:lnTo>
                  <a:lnTo>
                    <a:pt x="2598" y="1692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5" name="Freeform: Shape 2574">
              <a:extLst>
                <a:ext uri="{FF2B5EF4-FFF2-40B4-BE49-F238E27FC236}">
                  <a16:creationId xmlns:a16="http://schemas.microsoft.com/office/drawing/2014/main" id="{C8724BE0-869D-EFAD-CE27-D8AE61733392}"/>
                </a:ext>
              </a:extLst>
            </p:cNvPr>
            <p:cNvSpPr/>
            <p:nvPr/>
          </p:nvSpPr>
          <p:spPr>
            <a:xfrm>
              <a:off x="-133526" y="-1969425"/>
              <a:ext cx="49210" cy="16377"/>
            </a:xfrm>
            <a:custGeom>
              <a:avLst/>
              <a:gdLst>
                <a:gd name="connsiteX0" fmla="*/ 2520 w 49210"/>
                <a:gd name="connsiteY0" fmla="*/ 16377 h 16377"/>
                <a:gd name="connsiteX1" fmla="*/ 49211 w 49210"/>
                <a:gd name="connsiteY1" fmla="*/ 16377 h 16377"/>
                <a:gd name="connsiteX2" fmla="*/ 47085 w 49210"/>
                <a:gd name="connsiteY2" fmla="*/ 0 h 16377"/>
                <a:gd name="connsiteX3" fmla="*/ 0 w 49210"/>
                <a:gd name="connsiteY3" fmla="*/ 0 h 16377"/>
                <a:gd name="connsiteX4" fmla="*/ 2520 w 49210"/>
                <a:gd name="connsiteY4" fmla="*/ 16377 h 1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10" h="16377">
                  <a:moveTo>
                    <a:pt x="2520" y="16377"/>
                  </a:moveTo>
                  <a:lnTo>
                    <a:pt x="49211" y="16377"/>
                  </a:lnTo>
                  <a:lnTo>
                    <a:pt x="47085" y="0"/>
                  </a:lnTo>
                  <a:lnTo>
                    <a:pt x="0" y="0"/>
                  </a:lnTo>
                  <a:lnTo>
                    <a:pt x="2520" y="1637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6" name="Freeform: Shape 2575">
              <a:extLst>
                <a:ext uri="{FF2B5EF4-FFF2-40B4-BE49-F238E27FC236}">
                  <a16:creationId xmlns:a16="http://schemas.microsoft.com/office/drawing/2014/main" id="{1EC1B64F-C02F-D199-12A7-0DD49B539F9C}"/>
                </a:ext>
              </a:extLst>
            </p:cNvPr>
            <p:cNvSpPr/>
            <p:nvPr/>
          </p:nvSpPr>
          <p:spPr>
            <a:xfrm>
              <a:off x="-127463" y="-1928954"/>
              <a:ext cx="48423" cy="15826"/>
            </a:xfrm>
            <a:custGeom>
              <a:avLst/>
              <a:gdLst>
                <a:gd name="connsiteX0" fmla="*/ 2441 w 48423"/>
                <a:gd name="connsiteY0" fmla="*/ 15826 h 15826"/>
                <a:gd name="connsiteX1" fmla="*/ 48423 w 48423"/>
                <a:gd name="connsiteY1" fmla="*/ 15826 h 15826"/>
                <a:gd name="connsiteX2" fmla="*/ 46297 w 48423"/>
                <a:gd name="connsiteY2" fmla="*/ 0 h 15826"/>
                <a:gd name="connsiteX3" fmla="*/ 0 w 48423"/>
                <a:gd name="connsiteY3" fmla="*/ 0 h 15826"/>
                <a:gd name="connsiteX4" fmla="*/ 2441 w 48423"/>
                <a:gd name="connsiteY4" fmla="*/ 15826 h 1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423" h="15826">
                  <a:moveTo>
                    <a:pt x="2441" y="15826"/>
                  </a:moveTo>
                  <a:lnTo>
                    <a:pt x="48423" y="15826"/>
                  </a:lnTo>
                  <a:lnTo>
                    <a:pt x="46297" y="0"/>
                  </a:lnTo>
                  <a:lnTo>
                    <a:pt x="0" y="0"/>
                  </a:lnTo>
                  <a:lnTo>
                    <a:pt x="2441" y="15826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7" name="Freeform: Shape 2576">
              <a:extLst>
                <a:ext uri="{FF2B5EF4-FFF2-40B4-BE49-F238E27FC236}">
                  <a16:creationId xmlns:a16="http://schemas.microsoft.com/office/drawing/2014/main" id="{4E4DFA09-29E5-0C02-E596-0CF5D1712BF5}"/>
                </a:ext>
              </a:extLst>
            </p:cNvPr>
            <p:cNvSpPr/>
            <p:nvPr/>
          </p:nvSpPr>
          <p:spPr>
            <a:xfrm>
              <a:off x="-121558" y="-1889821"/>
              <a:ext cx="47557" cy="15353"/>
            </a:xfrm>
            <a:custGeom>
              <a:avLst/>
              <a:gdLst>
                <a:gd name="connsiteX0" fmla="*/ 2283 w 47557"/>
                <a:gd name="connsiteY0" fmla="*/ 15354 h 15353"/>
                <a:gd name="connsiteX1" fmla="*/ 47557 w 47557"/>
                <a:gd name="connsiteY1" fmla="*/ 15354 h 15353"/>
                <a:gd name="connsiteX2" fmla="*/ 45589 w 47557"/>
                <a:gd name="connsiteY2" fmla="*/ 0 h 15353"/>
                <a:gd name="connsiteX3" fmla="*/ 0 w 47557"/>
                <a:gd name="connsiteY3" fmla="*/ 0 h 15353"/>
                <a:gd name="connsiteX4" fmla="*/ 2283 w 47557"/>
                <a:gd name="connsiteY4" fmla="*/ 15354 h 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57" h="15353">
                  <a:moveTo>
                    <a:pt x="2283" y="15354"/>
                  </a:moveTo>
                  <a:lnTo>
                    <a:pt x="47557" y="15354"/>
                  </a:lnTo>
                  <a:lnTo>
                    <a:pt x="45589" y="0"/>
                  </a:lnTo>
                  <a:lnTo>
                    <a:pt x="0" y="0"/>
                  </a:lnTo>
                  <a:lnTo>
                    <a:pt x="2283" y="1535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8" name="Freeform: Shape 2577">
              <a:extLst>
                <a:ext uri="{FF2B5EF4-FFF2-40B4-BE49-F238E27FC236}">
                  <a16:creationId xmlns:a16="http://schemas.microsoft.com/office/drawing/2014/main" id="{C7FB0B33-9B15-98EA-2342-80516776FC5E}"/>
                </a:ext>
              </a:extLst>
            </p:cNvPr>
            <p:cNvSpPr/>
            <p:nvPr/>
          </p:nvSpPr>
          <p:spPr>
            <a:xfrm>
              <a:off x="-115888" y="-1851870"/>
              <a:ext cx="46848" cy="14802"/>
            </a:xfrm>
            <a:custGeom>
              <a:avLst/>
              <a:gdLst>
                <a:gd name="connsiteX0" fmla="*/ 2283 w 46848"/>
                <a:gd name="connsiteY0" fmla="*/ 14803 h 14802"/>
                <a:gd name="connsiteX1" fmla="*/ 46849 w 46848"/>
                <a:gd name="connsiteY1" fmla="*/ 14803 h 14802"/>
                <a:gd name="connsiteX2" fmla="*/ 44880 w 46848"/>
                <a:gd name="connsiteY2" fmla="*/ 0 h 14802"/>
                <a:gd name="connsiteX3" fmla="*/ 0 w 46848"/>
                <a:gd name="connsiteY3" fmla="*/ 0 h 14802"/>
                <a:gd name="connsiteX4" fmla="*/ 2283 w 46848"/>
                <a:gd name="connsiteY4" fmla="*/ 14803 h 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48" h="14802">
                  <a:moveTo>
                    <a:pt x="2283" y="14803"/>
                  </a:moveTo>
                  <a:lnTo>
                    <a:pt x="46849" y="14803"/>
                  </a:lnTo>
                  <a:lnTo>
                    <a:pt x="44880" y="0"/>
                  </a:lnTo>
                  <a:lnTo>
                    <a:pt x="0" y="0"/>
                  </a:lnTo>
                  <a:lnTo>
                    <a:pt x="2283" y="1480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9" name="Freeform: Shape 2578">
              <a:extLst>
                <a:ext uri="{FF2B5EF4-FFF2-40B4-BE49-F238E27FC236}">
                  <a16:creationId xmlns:a16="http://schemas.microsoft.com/office/drawing/2014/main" id="{FB52753D-EB8B-E7B0-67AF-724326C76DDE}"/>
                </a:ext>
              </a:extLst>
            </p:cNvPr>
            <p:cNvSpPr/>
            <p:nvPr/>
          </p:nvSpPr>
          <p:spPr>
            <a:xfrm>
              <a:off x="-174705" y="-2243430"/>
              <a:ext cx="54958" cy="20156"/>
            </a:xfrm>
            <a:custGeom>
              <a:avLst/>
              <a:gdLst>
                <a:gd name="connsiteX0" fmla="*/ 3071 w 54958"/>
                <a:gd name="connsiteY0" fmla="*/ 20157 h 20156"/>
                <a:gd name="connsiteX1" fmla="*/ 54958 w 54958"/>
                <a:gd name="connsiteY1" fmla="*/ 20157 h 20156"/>
                <a:gd name="connsiteX2" fmla="*/ 52360 w 54958"/>
                <a:gd name="connsiteY2" fmla="*/ 0 h 20156"/>
                <a:gd name="connsiteX3" fmla="*/ 0 w 54958"/>
                <a:gd name="connsiteY3" fmla="*/ 0 h 20156"/>
                <a:gd name="connsiteX4" fmla="*/ 3071 w 54958"/>
                <a:gd name="connsiteY4" fmla="*/ 20157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8" h="20156">
                  <a:moveTo>
                    <a:pt x="3071" y="20157"/>
                  </a:moveTo>
                  <a:lnTo>
                    <a:pt x="54958" y="20157"/>
                  </a:lnTo>
                  <a:lnTo>
                    <a:pt x="52360" y="0"/>
                  </a:lnTo>
                  <a:lnTo>
                    <a:pt x="0" y="0"/>
                  </a:lnTo>
                  <a:lnTo>
                    <a:pt x="3071" y="2015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0" name="Freeform: Shape 2579">
              <a:extLst>
                <a:ext uri="{FF2B5EF4-FFF2-40B4-BE49-F238E27FC236}">
                  <a16:creationId xmlns:a16="http://schemas.microsoft.com/office/drawing/2014/main" id="{C1412303-3FC7-5020-4ECE-D9B7537827EE}"/>
                </a:ext>
              </a:extLst>
            </p:cNvPr>
            <p:cNvSpPr/>
            <p:nvPr/>
          </p:nvSpPr>
          <p:spPr>
            <a:xfrm>
              <a:off x="-182421" y="-2295160"/>
              <a:ext cx="55982" cy="20944"/>
            </a:xfrm>
            <a:custGeom>
              <a:avLst/>
              <a:gdLst>
                <a:gd name="connsiteX0" fmla="*/ 3150 w 55982"/>
                <a:gd name="connsiteY0" fmla="*/ 20944 h 20944"/>
                <a:gd name="connsiteX1" fmla="*/ 55982 w 55982"/>
                <a:gd name="connsiteY1" fmla="*/ 20944 h 20944"/>
                <a:gd name="connsiteX2" fmla="*/ 53226 w 55982"/>
                <a:gd name="connsiteY2" fmla="*/ 0 h 20944"/>
                <a:gd name="connsiteX3" fmla="*/ 0 w 55982"/>
                <a:gd name="connsiteY3" fmla="*/ 0 h 20944"/>
                <a:gd name="connsiteX4" fmla="*/ 3150 w 55982"/>
                <a:gd name="connsiteY4" fmla="*/ 20944 h 2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82" h="20944">
                  <a:moveTo>
                    <a:pt x="3150" y="20944"/>
                  </a:moveTo>
                  <a:lnTo>
                    <a:pt x="55982" y="20944"/>
                  </a:lnTo>
                  <a:lnTo>
                    <a:pt x="53226" y="0"/>
                  </a:lnTo>
                  <a:lnTo>
                    <a:pt x="0" y="0"/>
                  </a:lnTo>
                  <a:lnTo>
                    <a:pt x="3150" y="2094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1" name="Freeform: Shape 2580">
              <a:extLst>
                <a:ext uri="{FF2B5EF4-FFF2-40B4-BE49-F238E27FC236}">
                  <a16:creationId xmlns:a16="http://schemas.microsoft.com/office/drawing/2014/main" id="{7B7BF465-896B-939A-BC4C-BC3A6D48023C}"/>
                </a:ext>
              </a:extLst>
            </p:cNvPr>
            <p:cNvSpPr/>
            <p:nvPr/>
          </p:nvSpPr>
          <p:spPr>
            <a:xfrm>
              <a:off x="-110298" y="-1815179"/>
              <a:ext cx="45982" cy="14408"/>
            </a:xfrm>
            <a:custGeom>
              <a:avLst/>
              <a:gdLst>
                <a:gd name="connsiteX0" fmla="*/ 2126 w 45982"/>
                <a:gd name="connsiteY0" fmla="*/ 14409 h 14408"/>
                <a:gd name="connsiteX1" fmla="*/ 45982 w 45982"/>
                <a:gd name="connsiteY1" fmla="*/ 14409 h 14408"/>
                <a:gd name="connsiteX2" fmla="*/ 44093 w 45982"/>
                <a:gd name="connsiteY2" fmla="*/ 0 h 14408"/>
                <a:gd name="connsiteX3" fmla="*/ 0 w 45982"/>
                <a:gd name="connsiteY3" fmla="*/ 0 h 14408"/>
                <a:gd name="connsiteX4" fmla="*/ 2126 w 45982"/>
                <a:gd name="connsiteY4" fmla="*/ 14409 h 1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82" h="14408">
                  <a:moveTo>
                    <a:pt x="2126" y="14409"/>
                  </a:moveTo>
                  <a:lnTo>
                    <a:pt x="45982" y="14409"/>
                  </a:lnTo>
                  <a:lnTo>
                    <a:pt x="44093" y="0"/>
                  </a:lnTo>
                  <a:lnTo>
                    <a:pt x="0" y="0"/>
                  </a:lnTo>
                  <a:lnTo>
                    <a:pt x="2126" y="14409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2" name="Freeform: Shape 2581">
              <a:extLst>
                <a:ext uri="{FF2B5EF4-FFF2-40B4-BE49-F238E27FC236}">
                  <a16:creationId xmlns:a16="http://schemas.microsoft.com/office/drawing/2014/main" id="{36E4C960-5D90-5B7C-6B23-78AD0854859C}"/>
                </a:ext>
              </a:extLst>
            </p:cNvPr>
            <p:cNvSpPr/>
            <p:nvPr/>
          </p:nvSpPr>
          <p:spPr>
            <a:xfrm>
              <a:off x="160399" y="-1888247"/>
              <a:ext cx="773441" cy="12283"/>
            </a:xfrm>
            <a:custGeom>
              <a:avLst/>
              <a:gdLst>
                <a:gd name="connsiteX0" fmla="*/ -303 w 773441"/>
                <a:gd name="connsiteY0" fmla="*/ 6491 h 12283"/>
                <a:gd name="connsiteX1" fmla="*/ 9933 w 773441"/>
                <a:gd name="connsiteY1" fmla="*/ 349 h 12283"/>
                <a:gd name="connsiteX2" fmla="*/ 764313 w 773441"/>
                <a:gd name="connsiteY2" fmla="*/ 349 h 12283"/>
                <a:gd name="connsiteX3" fmla="*/ 772974 w 773441"/>
                <a:gd name="connsiteY3" fmla="*/ 6491 h 12283"/>
                <a:gd name="connsiteX4" fmla="*/ 760849 w 773441"/>
                <a:gd name="connsiteY4" fmla="*/ 12632 h 12283"/>
                <a:gd name="connsiteX5" fmla="*/ 10248 w 773441"/>
                <a:gd name="connsiteY5" fmla="*/ 12632 h 12283"/>
                <a:gd name="connsiteX6" fmla="*/ -303 w 773441"/>
                <a:gd name="connsiteY6" fmla="*/ 6491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3441" h="12283">
                  <a:moveTo>
                    <a:pt x="-303" y="6491"/>
                  </a:moveTo>
                  <a:cubicBezTo>
                    <a:pt x="-303" y="3105"/>
                    <a:pt x="4106" y="349"/>
                    <a:pt x="9933" y="349"/>
                  </a:cubicBezTo>
                  <a:lnTo>
                    <a:pt x="764313" y="349"/>
                  </a:lnTo>
                  <a:cubicBezTo>
                    <a:pt x="770140" y="349"/>
                    <a:pt x="773998" y="3105"/>
                    <a:pt x="772974" y="6491"/>
                  </a:cubicBezTo>
                  <a:cubicBezTo>
                    <a:pt x="771951" y="9876"/>
                    <a:pt x="766518" y="12632"/>
                    <a:pt x="760849" y="12632"/>
                  </a:cubicBezTo>
                  <a:lnTo>
                    <a:pt x="10248" y="12632"/>
                  </a:lnTo>
                  <a:cubicBezTo>
                    <a:pt x="4500" y="12632"/>
                    <a:pt x="-224" y="9876"/>
                    <a:pt x="-303" y="6491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3" name="Freeform: Shape 2582">
              <a:extLst>
                <a:ext uri="{FF2B5EF4-FFF2-40B4-BE49-F238E27FC236}">
                  <a16:creationId xmlns:a16="http://schemas.microsoft.com/office/drawing/2014/main" id="{37F863D0-E51A-A6D4-1F6B-0B867F4D4F14}"/>
                </a:ext>
              </a:extLst>
            </p:cNvPr>
            <p:cNvSpPr/>
            <p:nvPr/>
          </p:nvSpPr>
          <p:spPr>
            <a:xfrm>
              <a:off x="505007" y="-1927300"/>
              <a:ext cx="440169" cy="12737"/>
            </a:xfrm>
            <a:custGeom>
              <a:avLst/>
              <a:gdLst>
                <a:gd name="connsiteX0" fmla="*/ 427343 w 440169"/>
                <a:gd name="connsiteY0" fmla="*/ 13026 h 12737"/>
                <a:gd name="connsiteX1" fmla="*/ 9564 w 440169"/>
                <a:gd name="connsiteY1" fmla="*/ 13026 h 12737"/>
                <a:gd name="connsiteX2" fmla="*/ -279 w 440169"/>
                <a:gd name="connsiteY2" fmla="*/ 6648 h 12737"/>
                <a:gd name="connsiteX3" fmla="*/ 11060 w 440169"/>
                <a:gd name="connsiteY3" fmla="*/ 349 h 12737"/>
                <a:gd name="connsiteX4" fmla="*/ 430965 w 440169"/>
                <a:gd name="connsiteY4" fmla="*/ 349 h 12737"/>
                <a:gd name="connsiteX5" fmla="*/ 439704 w 440169"/>
                <a:gd name="connsiteY5" fmla="*/ 6648 h 12737"/>
                <a:gd name="connsiteX6" fmla="*/ 427343 w 440169"/>
                <a:gd name="connsiteY6" fmla="*/ 13026 h 1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0169" h="12737">
                  <a:moveTo>
                    <a:pt x="427343" y="13026"/>
                  </a:moveTo>
                  <a:lnTo>
                    <a:pt x="9564" y="13026"/>
                  </a:lnTo>
                  <a:cubicBezTo>
                    <a:pt x="3737" y="13026"/>
                    <a:pt x="-672" y="10191"/>
                    <a:pt x="-279" y="6648"/>
                  </a:cubicBezTo>
                  <a:cubicBezTo>
                    <a:pt x="115" y="3105"/>
                    <a:pt x="5154" y="349"/>
                    <a:pt x="11060" y="349"/>
                  </a:cubicBezTo>
                  <a:lnTo>
                    <a:pt x="430965" y="349"/>
                  </a:lnTo>
                  <a:cubicBezTo>
                    <a:pt x="436791" y="349"/>
                    <a:pt x="440728" y="3184"/>
                    <a:pt x="439704" y="6648"/>
                  </a:cubicBezTo>
                  <a:cubicBezTo>
                    <a:pt x="437193" y="11018"/>
                    <a:pt x="432358" y="13514"/>
                    <a:pt x="427343" y="13026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4" name="Freeform: Shape 2583">
              <a:extLst>
                <a:ext uri="{FF2B5EF4-FFF2-40B4-BE49-F238E27FC236}">
                  <a16:creationId xmlns:a16="http://schemas.microsoft.com/office/drawing/2014/main" id="{87912CD6-9D66-8379-76B5-9DAACAA9672B}"/>
                </a:ext>
              </a:extLst>
            </p:cNvPr>
            <p:cNvSpPr/>
            <p:nvPr/>
          </p:nvSpPr>
          <p:spPr>
            <a:xfrm>
              <a:off x="275354" y="-1927300"/>
              <a:ext cx="151427" cy="12676"/>
            </a:xfrm>
            <a:custGeom>
              <a:avLst/>
              <a:gdLst>
                <a:gd name="connsiteX0" fmla="*/ 140086 w 151427"/>
                <a:gd name="connsiteY0" fmla="*/ 13026 h 12676"/>
                <a:gd name="connsiteX1" fmla="*/ 10170 w 151427"/>
                <a:gd name="connsiteY1" fmla="*/ 13026 h 12676"/>
                <a:gd name="connsiteX2" fmla="*/ -302 w 151427"/>
                <a:gd name="connsiteY2" fmla="*/ 6648 h 12676"/>
                <a:gd name="connsiteX3" fmla="*/ 10406 w 151427"/>
                <a:gd name="connsiteY3" fmla="*/ 349 h 12676"/>
                <a:gd name="connsiteX4" fmla="*/ 141031 w 151427"/>
                <a:gd name="connsiteY4" fmla="*/ 349 h 12676"/>
                <a:gd name="connsiteX5" fmla="*/ 151109 w 151427"/>
                <a:gd name="connsiteY5" fmla="*/ 6648 h 12676"/>
                <a:gd name="connsiteX6" fmla="*/ 140086 w 151427"/>
                <a:gd name="connsiteY6" fmla="*/ 13026 h 1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427" h="12676">
                  <a:moveTo>
                    <a:pt x="140086" y="13026"/>
                  </a:moveTo>
                  <a:lnTo>
                    <a:pt x="10170" y="13026"/>
                  </a:lnTo>
                  <a:cubicBezTo>
                    <a:pt x="4343" y="13026"/>
                    <a:pt x="-381" y="10191"/>
                    <a:pt x="-302" y="6648"/>
                  </a:cubicBezTo>
                  <a:cubicBezTo>
                    <a:pt x="-223" y="3105"/>
                    <a:pt x="4501" y="349"/>
                    <a:pt x="10406" y="349"/>
                  </a:cubicBezTo>
                  <a:lnTo>
                    <a:pt x="141031" y="349"/>
                  </a:lnTo>
                  <a:cubicBezTo>
                    <a:pt x="146858" y="349"/>
                    <a:pt x="151425" y="3184"/>
                    <a:pt x="151109" y="6648"/>
                  </a:cubicBezTo>
                  <a:cubicBezTo>
                    <a:pt x="150794" y="10112"/>
                    <a:pt x="145913" y="13026"/>
                    <a:pt x="140086" y="1302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5" name="Freeform: Shape 2584">
              <a:extLst>
                <a:ext uri="{FF2B5EF4-FFF2-40B4-BE49-F238E27FC236}">
                  <a16:creationId xmlns:a16="http://schemas.microsoft.com/office/drawing/2014/main" id="{CEBFD3A2-5519-A77A-EE4E-595CD0D71E09}"/>
                </a:ext>
              </a:extLst>
            </p:cNvPr>
            <p:cNvSpPr/>
            <p:nvPr/>
          </p:nvSpPr>
          <p:spPr>
            <a:xfrm>
              <a:off x="86535" y="-1967692"/>
              <a:ext cx="612422" cy="13070"/>
            </a:xfrm>
            <a:custGeom>
              <a:avLst/>
              <a:gdLst>
                <a:gd name="connsiteX0" fmla="*/ 599840 w 612422"/>
                <a:gd name="connsiteY0" fmla="*/ 13420 h 13070"/>
                <a:gd name="connsiteX1" fmla="*/ 10807 w 612422"/>
                <a:gd name="connsiteY1" fmla="*/ 13420 h 13070"/>
                <a:gd name="connsiteX2" fmla="*/ -294 w 612422"/>
                <a:gd name="connsiteY2" fmla="*/ 6884 h 13070"/>
                <a:gd name="connsiteX3" fmla="*/ 10099 w 612422"/>
                <a:gd name="connsiteY3" fmla="*/ 349 h 13070"/>
                <a:gd name="connsiteX4" fmla="*/ 602517 w 612422"/>
                <a:gd name="connsiteY4" fmla="*/ 349 h 13070"/>
                <a:gd name="connsiteX5" fmla="*/ 612044 w 612422"/>
                <a:gd name="connsiteY5" fmla="*/ 6884 h 13070"/>
                <a:gd name="connsiteX6" fmla="*/ 599840 w 612422"/>
                <a:gd name="connsiteY6" fmla="*/ 13420 h 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2422" h="13070">
                  <a:moveTo>
                    <a:pt x="599840" y="13420"/>
                  </a:moveTo>
                  <a:lnTo>
                    <a:pt x="10807" y="13420"/>
                  </a:lnTo>
                  <a:cubicBezTo>
                    <a:pt x="4902" y="13420"/>
                    <a:pt x="-58" y="10506"/>
                    <a:pt x="-294" y="6884"/>
                  </a:cubicBezTo>
                  <a:cubicBezTo>
                    <a:pt x="-531" y="3262"/>
                    <a:pt x="4115" y="349"/>
                    <a:pt x="10099" y="349"/>
                  </a:cubicBezTo>
                  <a:lnTo>
                    <a:pt x="602517" y="349"/>
                  </a:lnTo>
                  <a:cubicBezTo>
                    <a:pt x="608422" y="349"/>
                    <a:pt x="612753" y="3262"/>
                    <a:pt x="612044" y="6884"/>
                  </a:cubicBezTo>
                  <a:cubicBezTo>
                    <a:pt x="611335" y="10506"/>
                    <a:pt x="606060" y="13420"/>
                    <a:pt x="599840" y="13420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6" name="Freeform: Shape 2585">
              <a:extLst>
                <a:ext uri="{FF2B5EF4-FFF2-40B4-BE49-F238E27FC236}">
                  <a16:creationId xmlns:a16="http://schemas.microsoft.com/office/drawing/2014/main" id="{405CB1E5-9D68-DF2C-A9D5-2BD15790128B}"/>
                </a:ext>
              </a:extLst>
            </p:cNvPr>
            <p:cNvSpPr/>
            <p:nvPr/>
          </p:nvSpPr>
          <p:spPr>
            <a:xfrm>
              <a:off x="-35601" y="-1967692"/>
              <a:ext cx="63422" cy="13070"/>
            </a:xfrm>
            <a:custGeom>
              <a:avLst/>
              <a:gdLst>
                <a:gd name="connsiteX0" fmla="*/ 9799 w 63422"/>
                <a:gd name="connsiteY0" fmla="*/ 349 h 13070"/>
                <a:gd name="connsiteX1" fmla="*/ 51766 w 63422"/>
                <a:gd name="connsiteY1" fmla="*/ 349 h 13070"/>
                <a:gd name="connsiteX2" fmla="*/ 63105 w 63422"/>
                <a:gd name="connsiteY2" fmla="*/ 6884 h 13070"/>
                <a:gd name="connsiteX3" fmla="*/ 52948 w 63422"/>
                <a:gd name="connsiteY3" fmla="*/ 13420 h 13070"/>
                <a:gd name="connsiteX4" fmla="*/ 11138 w 63422"/>
                <a:gd name="connsiteY4" fmla="*/ 13420 h 13070"/>
                <a:gd name="connsiteX5" fmla="*/ -279 w 63422"/>
                <a:gd name="connsiteY5" fmla="*/ 6884 h 13070"/>
                <a:gd name="connsiteX6" fmla="*/ 9799 w 63422"/>
                <a:gd name="connsiteY6" fmla="*/ 349 h 1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422" h="13070">
                  <a:moveTo>
                    <a:pt x="9799" y="349"/>
                  </a:moveTo>
                  <a:lnTo>
                    <a:pt x="51766" y="349"/>
                  </a:lnTo>
                  <a:cubicBezTo>
                    <a:pt x="57750" y="349"/>
                    <a:pt x="62790" y="3262"/>
                    <a:pt x="63105" y="6884"/>
                  </a:cubicBezTo>
                  <a:cubicBezTo>
                    <a:pt x="63419" y="10506"/>
                    <a:pt x="58853" y="13420"/>
                    <a:pt x="52948" y="13420"/>
                  </a:cubicBezTo>
                  <a:lnTo>
                    <a:pt x="11138" y="13420"/>
                  </a:lnTo>
                  <a:cubicBezTo>
                    <a:pt x="5233" y="13420"/>
                    <a:pt x="115" y="10506"/>
                    <a:pt x="-279" y="6884"/>
                  </a:cubicBezTo>
                  <a:cubicBezTo>
                    <a:pt x="-673" y="3262"/>
                    <a:pt x="3816" y="349"/>
                    <a:pt x="9799" y="34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7" name="Freeform: Shape 2586">
              <a:extLst>
                <a:ext uri="{FF2B5EF4-FFF2-40B4-BE49-F238E27FC236}">
                  <a16:creationId xmlns:a16="http://schemas.microsoft.com/office/drawing/2014/main" id="{F5CEA59D-BD27-6AED-343A-116EE51F4B52}"/>
                </a:ext>
              </a:extLst>
            </p:cNvPr>
            <p:cNvSpPr/>
            <p:nvPr/>
          </p:nvSpPr>
          <p:spPr>
            <a:xfrm>
              <a:off x="193546" y="-2009278"/>
              <a:ext cx="578804" cy="13555"/>
            </a:xfrm>
            <a:custGeom>
              <a:avLst/>
              <a:gdLst>
                <a:gd name="connsiteX0" fmla="*/ 578337 w 578804"/>
                <a:gd name="connsiteY0" fmla="*/ 7133 h 13555"/>
                <a:gd name="connsiteX1" fmla="*/ 565975 w 578804"/>
                <a:gd name="connsiteY1" fmla="*/ 13905 h 13555"/>
                <a:gd name="connsiteX2" fmla="*/ 10721 w 578804"/>
                <a:gd name="connsiteY2" fmla="*/ 13905 h 13555"/>
                <a:gd name="connsiteX3" fmla="*/ -302 w 578804"/>
                <a:gd name="connsiteY3" fmla="*/ 7133 h 13555"/>
                <a:gd name="connsiteX4" fmla="*/ 10564 w 578804"/>
                <a:gd name="connsiteY4" fmla="*/ 362 h 13555"/>
                <a:gd name="connsiteX5" fmla="*/ 568810 w 578804"/>
                <a:gd name="connsiteY5" fmla="*/ 362 h 13555"/>
                <a:gd name="connsiteX6" fmla="*/ 578337 w 578804"/>
                <a:gd name="connsiteY6" fmla="*/ 7133 h 1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804" h="13555">
                  <a:moveTo>
                    <a:pt x="578337" y="7133"/>
                  </a:moveTo>
                  <a:cubicBezTo>
                    <a:pt x="577550" y="10913"/>
                    <a:pt x="572038" y="13905"/>
                    <a:pt x="565975" y="13905"/>
                  </a:cubicBezTo>
                  <a:lnTo>
                    <a:pt x="10721" y="13905"/>
                  </a:lnTo>
                  <a:cubicBezTo>
                    <a:pt x="4658" y="13905"/>
                    <a:pt x="-223" y="10913"/>
                    <a:pt x="-302" y="7133"/>
                  </a:cubicBezTo>
                  <a:cubicBezTo>
                    <a:pt x="-381" y="3354"/>
                    <a:pt x="4501" y="362"/>
                    <a:pt x="10564" y="362"/>
                  </a:cubicBezTo>
                  <a:lnTo>
                    <a:pt x="568810" y="362"/>
                  </a:lnTo>
                  <a:cubicBezTo>
                    <a:pt x="574872" y="126"/>
                    <a:pt x="579439" y="3196"/>
                    <a:pt x="578337" y="7133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8" name="Freeform: Shape 2587">
              <a:extLst>
                <a:ext uri="{FF2B5EF4-FFF2-40B4-BE49-F238E27FC236}">
                  <a16:creationId xmlns:a16="http://schemas.microsoft.com/office/drawing/2014/main" id="{7C9A9388-B5FC-4476-DEC4-7C0FB96F31C2}"/>
                </a:ext>
              </a:extLst>
            </p:cNvPr>
            <p:cNvSpPr/>
            <p:nvPr/>
          </p:nvSpPr>
          <p:spPr>
            <a:xfrm>
              <a:off x="-40255" y="-2009502"/>
              <a:ext cx="179084" cy="13542"/>
            </a:xfrm>
            <a:custGeom>
              <a:avLst/>
              <a:gdLst>
                <a:gd name="connsiteX0" fmla="*/ 10123 w 179084"/>
                <a:gd name="connsiteY0" fmla="*/ 349 h 13542"/>
                <a:gd name="connsiteX1" fmla="*/ 167598 w 179084"/>
                <a:gd name="connsiteY1" fmla="*/ 349 h 13542"/>
                <a:gd name="connsiteX2" fmla="*/ 178778 w 179084"/>
                <a:gd name="connsiteY2" fmla="*/ 7121 h 13542"/>
                <a:gd name="connsiteX3" fmla="*/ 168149 w 179084"/>
                <a:gd name="connsiteY3" fmla="*/ 13892 h 13542"/>
                <a:gd name="connsiteX4" fmla="*/ 11383 w 179084"/>
                <a:gd name="connsiteY4" fmla="*/ 13892 h 13542"/>
                <a:gd name="connsiteX5" fmla="*/ -270 w 179084"/>
                <a:gd name="connsiteY5" fmla="*/ 7121 h 13542"/>
                <a:gd name="connsiteX6" fmla="*/ 10123 w 179084"/>
                <a:gd name="connsiteY6" fmla="*/ 349 h 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84" h="13542">
                  <a:moveTo>
                    <a:pt x="10123" y="349"/>
                  </a:moveTo>
                  <a:lnTo>
                    <a:pt x="167598" y="349"/>
                  </a:lnTo>
                  <a:cubicBezTo>
                    <a:pt x="173582" y="349"/>
                    <a:pt x="178621" y="3420"/>
                    <a:pt x="178778" y="7121"/>
                  </a:cubicBezTo>
                  <a:cubicBezTo>
                    <a:pt x="178936" y="10821"/>
                    <a:pt x="174212" y="13892"/>
                    <a:pt x="168149" y="13892"/>
                  </a:cubicBezTo>
                  <a:lnTo>
                    <a:pt x="11383" y="13892"/>
                  </a:lnTo>
                  <a:cubicBezTo>
                    <a:pt x="5399" y="13892"/>
                    <a:pt x="202" y="10900"/>
                    <a:pt x="-270" y="7121"/>
                  </a:cubicBezTo>
                  <a:cubicBezTo>
                    <a:pt x="-742" y="3341"/>
                    <a:pt x="3903" y="349"/>
                    <a:pt x="10123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9" name="Freeform: Shape 2588">
              <a:extLst>
                <a:ext uri="{FF2B5EF4-FFF2-40B4-BE49-F238E27FC236}">
                  <a16:creationId xmlns:a16="http://schemas.microsoft.com/office/drawing/2014/main" id="{D3F9CA4E-5F7C-EB09-4043-A669FA4F99BF}"/>
                </a:ext>
              </a:extLst>
            </p:cNvPr>
            <p:cNvSpPr/>
            <p:nvPr/>
          </p:nvSpPr>
          <p:spPr>
            <a:xfrm>
              <a:off x="-44970" y="-2052650"/>
              <a:ext cx="626343" cy="14015"/>
            </a:xfrm>
            <a:custGeom>
              <a:avLst/>
              <a:gdLst>
                <a:gd name="connsiteX0" fmla="*/ 10114 w 626343"/>
                <a:gd name="connsiteY0" fmla="*/ 349 h 14015"/>
                <a:gd name="connsiteX1" fmla="*/ 615839 w 626343"/>
                <a:gd name="connsiteY1" fmla="*/ 349 h 14015"/>
                <a:gd name="connsiteX2" fmla="*/ 625996 w 626343"/>
                <a:gd name="connsiteY2" fmla="*/ 7357 h 14015"/>
                <a:gd name="connsiteX3" fmla="*/ 613949 w 626343"/>
                <a:gd name="connsiteY3" fmla="*/ 14364 h 14015"/>
                <a:gd name="connsiteX4" fmla="*/ 11531 w 626343"/>
                <a:gd name="connsiteY4" fmla="*/ 14364 h 14015"/>
                <a:gd name="connsiteX5" fmla="*/ -279 w 626343"/>
                <a:gd name="connsiteY5" fmla="*/ 7357 h 14015"/>
                <a:gd name="connsiteX6" fmla="*/ 10114 w 626343"/>
                <a:gd name="connsiteY6" fmla="*/ 349 h 1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6343" h="14015">
                  <a:moveTo>
                    <a:pt x="10114" y="349"/>
                  </a:moveTo>
                  <a:lnTo>
                    <a:pt x="615839" y="349"/>
                  </a:lnTo>
                  <a:cubicBezTo>
                    <a:pt x="621980" y="349"/>
                    <a:pt x="626547" y="3499"/>
                    <a:pt x="625996" y="7357"/>
                  </a:cubicBezTo>
                  <a:cubicBezTo>
                    <a:pt x="625444" y="11215"/>
                    <a:pt x="620090" y="14364"/>
                    <a:pt x="613949" y="14364"/>
                  </a:cubicBezTo>
                  <a:lnTo>
                    <a:pt x="11531" y="14364"/>
                  </a:lnTo>
                  <a:cubicBezTo>
                    <a:pt x="5469" y="14364"/>
                    <a:pt x="114" y="11215"/>
                    <a:pt x="-279" y="7357"/>
                  </a:cubicBezTo>
                  <a:cubicBezTo>
                    <a:pt x="-673" y="3499"/>
                    <a:pt x="3894" y="349"/>
                    <a:pt x="10114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0" name="Freeform: Shape 2589">
              <a:extLst>
                <a:ext uri="{FF2B5EF4-FFF2-40B4-BE49-F238E27FC236}">
                  <a16:creationId xmlns:a16="http://schemas.microsoft.com/office/drawing/2014/main" id="{4B4894FE-890C-7425-706C-1A9442F1FEB9}"/>
                </a:ext>
              </a:extLst>
            </p:cNvPr>
            <p:cNvSpPr/>
            <p:nvPr/>
          </p:nvSpPr>
          <p:spPr>
            <a:xfrm>
              <a:off x="347711" y="-2097372"/>
              <a:ext cx="341245" cy="14487"/>
            </a:xfrm>
            <a:custGeom>
              <a:avLst/>
              <a:gdLst>
                <a:gd name="connsiteX0" fmla="*/ 10645 w 341245"/>
                <a:gd name="connsiteY0" fmla="*/ 14837 h 14487"/>
                <a:gd name="connsiteX1" fmla="*/ -299 w 341245"/>
                <a:gd name="connsiteY1" fmla="*/ 7593 h 14487"/>
                <a:gd name="connsiteX2" fmla="*/ 11354 w 341245"/>
                <a:gd name="connsiteY2" fmla="*/ 349 h 14487"/>
                <a:gd name="connsiteX3" fmla="*/ 330790 w 341245"/>
                <a:gd name="connsiteY3" fmla="*/ 349 h 14487"/>
                <a:gd name="connsiteX4" fmla="*/ 340869 w 341245"/>
                <a:gd name="connsiteY4" fmla="*/ 7593 h 14487"/>
                <a:gd name="connsiteX5" fmla="*/ 328349 w 341245"/>
                <a:gd name="connsiteY5" fmla="*/ 14837 h 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245" h="14487">
                  <a:moveTo>
                    <a:pt x="10645" y="14837"/>
                  </a:moveTo>
                  <a:cubicBezTo>
                    <a:pt x="4425" y="14837"/>
                    <a:pt x="-457" y="11609"/>
                    <a:pt x="-299" y="7593"/>
                  </a:cubicBezTo>
                  <a:cubicBezTo>
                    <a:pt x="-142" y="3577"/>
                    <a:pt x="5055" y="349"/>
                    <a:pt x="11354" y="349"/>
                  </a:cubicBezTo>
                  <a:lnTo>
                    <a:pt x="330790" y="349"/>
                  </a:lnTo>
                  <a:cubicBezTo>
                    <a:pt x="337089" y="349"/>
                    <a:pt x="341577" y="3577"/>
                    <a:pt x="340869" y="7593"/>
                  </a:cubicBezTo>
                  <a:cubicBezTo>
                    <a:pt x="340160" y="11609"/>
                    <a:pt x="334569" y="14837"/>
                    <a:pt x="328349" y="14837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1" name="Freeform: Shape 2590">
              <a:extLst>
                <a:ext uri="{FF2B5EF4-FFF2-40B4-BE49-F238E27FC236}">
                  <a16:creationId xmlns:a16="http://schemas.microsoft.com/office/drawing/2014/main" id="{2E1E777D-9BB2-774E-4140-69BAC0A2C0A7}"/>
                </a:ext>
              </a:extLst>
            </p:cNvPr>
            <p:cNvSpPr/>
            <p:nvPr/>
          </p:nvSpPr>
          <p:spPr>
            <a:xfrm>
              <a:off x="-49861" y="-2096979"/>
              <a:ext cx="298446" cy="14487"/>
            </a:xfrm>
            <a:custGeom>
              <a:avLst/>
              <a:gdLst>
                <a:gd name="connsiteX0" fmla="*/ 10202 w 298446"/>
                <a:gd name="connsiteY0" fmla="*/ 349 h 14487"/>
                <a:gd name="connsiteX1" fmla="*/ 286805 w 298446"/>
                <a:gd name="connsiteY1" fmla="*/ 349 h 14487"/>
                <a:gd name="connsiteX2" fmla="*/ 298143 w 298446"/>
                <a:gd name="connsiteY2" fmla="*/ 7593 h 14487"/>
                <a:gd name="connsiteX3" fmla="*/ 286884 w 298446"/>
                <a:gd name="connsiteY3" fmla="*/ 14837 h 14487"/>
                <a:gd name="connsiteX4" fmla="*/ 11855 w 298446"/>
                <a:gd name="connsiteY4" fmla="*/ 14837 h 14487"/>
                <a:gd name="connsiteX5" fmla="*/ -270 w 298446"/>
                <a:gd name="connsiteY5" fmla="*/ 7593 h 14487"/>
                <a:gd name="connsiteX6" fmla="*/ 10202 w 298446"/>
                <a:gd name="connsiteY6" fmla="*/ 349 h 1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446" h="14487">
                  <a:moveTo>
                    <a:pt x="10202" y="349"/>
                  </a:moveTo>
                  <a:lnTo>
                    <a:pt x="286805" y="349"/>
                  </a:lnTo>
                  <a:cubicBezTo>
                    <a:pt x="293104" y="349"/>
                    <a:pt x="298143" y="3577"/>
                    <a:pt x="298143" y="7593"/>
                  </a:cubicBezTo>
                  <a:cubicBezTo>
                    <a:pt x="298143" y="11608"/>
                    <a:pt x="293104" y="14837"/>
                    <a:pt x="286884" y="14837"/>
                  </a:cubicBezTo>
                  <a:lnTo>
                    <a:pt x="11855" y="14837"/>
                  </a:lnTo>
                  <a:cubicBezTo>
                    <a:pt x="5635" y="14837"/>
                    <a:pt x="202" y="11608"/>
                    <a:pt x="-270" y="7593"/>
                  </a:cubicBezTo>
                  <a:cubicBezTo>
                    <a:pt x="-743" y="3577"/>
                    <a:pt x="3981" y="349"/>
                    <a:pt x="10202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2" name="Freeform: Shape 2591">
              <a:extLst>
                <a:ext uri="{FF2B5EF4-FFF2-40B4-BE49-F238E27FC236}">
                  <a16:creationId xmlns:a16="http://schemas.microsoft.com/office/drawing/2014/main" id="{1BF4B76E-2F3E-A1C5-C56E-6DAD32B9E47A}"/>
                </a:ext>
              </a:extLst>
            </p:cNvPr>
            <p:cNvSpPr/>
            <p:nvPr/>
          </p:nvSpPr>
          <p:spPr>
            <a:xfrm>
              <a:off x="220789" y="-2143827"/>
              <a:ext cx="786783" cy="15393"/>
            </a:xfrm>
            <a:custGeom>
              <a:avLst/>
              <a:gdLst>
                <a:gd name="connsiteX0" fmla="*/ 772660 w 786783"/>
                <a:gd name="connsiteY0" fmla="*/ 15703 h 15393"/>
                <a:gd name="connsiteX1" fmla="*/ 11272 w 786783"/>
                <a:gd name="connsiteY1" fmla="*/ 15703 h 15393"/>
                <a:gd name="connsiteX2" fmla="*/ -302 w 786783"/>
                <a:gd name="connsiteY2" fmla="*/ 8223 h 15393"/>
                <a:gd name="connsiteX3" fmla="*/ 11193 w 786783"/>
                <a:gd name="connsiteY3" fmla="*/ 349 h 15393"/>
                <a:gd name="connsiteX4" fmla="*/ 776911 w 786783"/>
                <a:gd name="connsiteY4" fmla="*/ 349 h 15393"/>
                <a:gd name="connsiteX5" fmla="*/ 786281 w 786783"/>
                <a:gd name="connsiteY5" fmla="*/ 8223 h 15393"/>
                <a:gd name="connsiteX6" fmla="*/ 772660 w 786783"/>
                <a:gd name="connsiteY6" fmla="*/ 15703 h 15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783" h="15393">
                  <a:moveTo>
                    <a:pt x="772660" y="15703"/>
                  </a:moveTo>
                  <a:lnTo>
                    <a:pt x="11272" y="15703"/>
                  </a:lnTo>
                  <a:cubicBezTo>
                    <a:pt x="4894" y="15703"/>
                    <a:pt x="-223" y="12317"/>
                    <a:pt x="-302" y="8223"/>
                  </a:cubicBezTo>
                  <a:cubicBezTo>
                    <a:pt x="-381" y="4128"/>
                    <a:pt x="4816" y="349"/>
                    <a:pt x="11193" y="349"/>
                  </a:cubicBezTo>
                  <a:lnTo>
                    <a:pt x="776911" y="349"/>
                  </a:lnTo>
                  <a:cubicBezTo>
                    <a:pt x="783289" y="349"/>
                    <a:pt x="787462" y="3735"/>
                    <a:pt x="786281" y="8223"/>
                  </a:cubicBezTo>
                  <a:cubicBezTo>
                    <a:pt x="783620" y="13191"/>
                    <a:pt x="778282" y="16120"/>
                    <a:pt x="772660" y="15703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3" name="Freeform: Shape 2592">
              <a:extLst>
                <a:ext uri="{FF2B5EF4-FFF2-40B4-BE49-F238E27FC236}">
                  <a16:creationId xmlns:a16="http://schemas.microsoft.com/office/drawing/2014/main" id="{C60BDB8C-1E17-10F9-FD07-8C754A5BB909}"/>
                </a:ext>
              </a:extLst>
            </p:cNvPr>
            <p:cNvSpPr/>
            <p:nvPr/>
          </p:nvSpPr>
          <p:spPr>
            <a:xfrm>
              <a:off x="326215" y="-2191463"/>
              <a:ext cx="695555" cy="15780"/>
            </a:xfrm>
            <a:custGeom>
              <a:avLst/>
              <a:gdLst>
                <a:gd name="connsiteX0" fmla="*/ 681092 w 695555"/>
                <a:gd name="connsiteY0" fmla="*/ 16097 h 15780"/>
                <a:gd name="connsiteX1" fmla="*/ 11118 w 695555"/>
                <a:gd name="connsiteY1" fmla="*/ 16097 h 15780"/>
                <a:gd name="connsiteX2" fmla="*/ -299 w 695555"/>
                <a:gd name="connsiteY2" fmla="*/ 8223 h 15780"/>
                <a:gd name="connsiteX3" fmla="*/ 11748 w 695555"/>
                <a:gd name="connsiteY3" fmla="*/ 349 h 15780"/>
                <a:gd name="connsiteX4" fmla="*/ 685580 w 695555"/>
                <a:gd name="connsiteY4" fmla="*/ 349 h 15780"/>
                <a:gd name="connsiteX5" fmla="*/ 695028 w 695555"/>
                <a:gd name="connsiteY5" fmla="*/ 8223 h 15780"/>
                <a:gd name="connsiteX6" fmla="*/ 681092 w 695555"/>
                <a:gd name="connsiteY6" fmla="*/ 16097 h 1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555" h="15780">
                  <a:moveTo>
                    <a:pt x="681092" y="16097"/>
                  </a:moveTo>
                  <a:lnTo>
                    <a:pt x="11118" y="16097"/>
                  </a:lnTo>
                  <a:cubicBezTo>
                    <a:pt x="4661" y="16097"/>
                    <a:pt x="-457" y="12553"/>
                    <a:pt x="-299" y="8223"/>
                  </a:cubicBezTo>
                  <a:cubicBezTo>
                    <a:pt x="-142" y="3892"/>
                    <a:pt x="5212" y="349"/>
                    <a:pt x="11748" y="349"/>
                  </a:cubicBezTo>
                  <a:lnTo>
                    <a:pt x="685580" y="349"/>
                  </a:lnTo>
                  <a:cubicBezTo>
                    <a:pt x="692115" y="349"/>
                    <a:pt x="696288" y="3814"/>
                    <a:pt x="695028" y="8223"/>
                  </a:cubicBezTo>
                  <a:cubicBezTo>
                    <a:pt x="692367" y="13396"/>
                    <a:pt x="686895" y="16490"/>
                    <a:pt x="681092" y="16097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4" name="Freeform: Shape 2593">
              <a:extLst>
                <a:ext uri="{FF2B5EF4-FFF2-40B4-BE49-F238E27FC236}">
                  <a16:creationId xmlns:a16="http://schemas.microsoft.com/office/drawing/2014/main" id="{3030E51A-8E60-D82A-54C2-3C218AB0F3A1}"/>
                </a:ext>
              </a:extLst>
            </p:cNvPr>
            <p:cNvSpPr/>
            <p:nvPr/>
          </p:nvSpPr>
          <p:spPr>
            <a:xfrm>
              <a:off x="871250" y="-2241048"/>
              <a:ext cx="164948" cy="15845"/>
            </a:xfrm>
            <a:custGeom>
              <a:avLst/>
              <a:gdLst>
                <a:gd name="connsiteX0" fmla="*/ 150230 w 164948"/>
                <a:gd name="connsiteY0" fmla="*/ 16156 h 15845"/>
                <a:gd name="connsiteX1" fmla="*/ 9921 w 164948"/>
                <a:gd name="connsiteY1" fmla="*/ 16156 h 15845"/>
                <a:gd name="connsiteX2" fmla="*/ -158 w 164948"/>
                <a:gd name="connsiteY2" fmla="*/ 8282 h 15845"/>
                <a:gd name="connsiteX3" fmla="*/ 13700 w 164948"/>
                <a:gd name="connsiteY3" fmla="*/ 408 h 15845"/>
                <a:gd name="connsiteX4" fmla="*/ 154797 w 164948"/>
                <a:gd name="connsiteY4" fmla="*/ 408 h 15845"/>
                <a:gd name="connsiteX5" fmla="*/ 164403 w 164948"/>
                <a:gd name="connsiteY5" fmla="*/ 8282 h 15845"/>
                <a:gd name="connsiteX6" fmla="*/ 150230 w 164948"/>
                <a:gd name="connsiteY6" fmla="*/ 16156 h 1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48" h="15845">
                  <a:moveTo>
                    <a:pt x="150230" y="16156"/>
                  </a:moveTo>
                  <a:lnTo>
                    <a:pt x="9921" y="16156"/>
                  </a:lnTo>
                  <a:cubicBezTo>
                    <a:pt x="3307" y="16156"/>
                    <a:pt x="-1181" y="12534"/>
                    <a:pt x="-158" y="8282"/>
                  </a:cubicBezTo>
                  <a:cubicBezTo>
                    <a:pt x="2354" y="3014"/>
                    <a:pt x="7889" y="-127"/>
                    <a:pt x="13700" y="408"/>
                  </a:cubicBezTo>
                  <a:lnTo>
                    <a:pt x="154797" y="408"/>
                  </a:lnTo>
                  <a:cubicBezTo>
                    <a:pt x="161411" y="408"/>
                    <a:pt x="165742" y="4030"/>
                    <a:pt x="164403" y="8282"/>
                  </a:cubicBezTo>
                  <a:cubicBezTo>
                    <a:pt x="161663" y="13487"/>
                    <a:pt x="156096" y="16581"/>
                    <a:pt x="150230" y="1615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5" name="Freeform: Shape 2594">
              <a:extLst>
                <a:ext uri="{FF2B5EF4-FFF2-40B4-BE49-F238E27FC236}">
                  <a16:creationId xmlns:a16="http://schemas.microsoft.com/office/drawing/2014/main" id="{37DB3A39-8227-AC1D-8E04-05E6E65BF422}"/>
                </a:ext>
              </a:extLst>
            </p:cNvPr>
            <p:cNvSpPr/>
            <p:nvPr/>
          </p:nvSpPr>
          <p:spPr>
            <a:xfrm>
              <a:off x="256300" y="-2240989"/>
              <a:ext cx="540652" cy="15807"/>
            </a:xfrm>
            <a:custGeom>
              <a:avLst/>
              <a:gdLst>
                <a:gd name="connsiteX0" fmla="*/ 526685 w 540652"/>
                <a:gd name="connsiteY0" fmla="*/ 16097 h 15807"/>
                <a:gd name="connsiteX1" fmla="*/ 11508 w 540652"/>
                <a:gd name="connsiteY1" fmla="*/ 16097 h 15807"/>
                <a:gd name="connsiteX2" fmla="*/ -302 w 540652"/>
                <a:gd name="connsiteY2" fmla="*/ 8223 h 15807"/>
                <a:gd name="connsiteX3" fmla="*/ 11666 w 540652"/>
                <a:gd name="connsiteY3" fmla="*/ 349 h 15807"/>
                <a:gd name="connsiteX4" fmla="*/ 529913 w 540652"/>
                <a:gd name="connsiteY4" fmla="*/ 349 h 15807"/>
                <a:gd name="connsiteX5" fmla="*/ 540228 w 540652"/>
                <a:gd name="connsiteY5" fmla="*/ 8223 h 15807"/>
                <a:gd name="connsiteX6" fmla="*/ 526685 w 540652"/>
                <a:gd name="connsiteY6" fmla="*/ 16097 h 1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652" h="15807">
                  <a:moveTo>
                    <a:pt x="526685" y="16097"/>
                  </a:moveTo>
                  <a:lnTo>
                    <a:pt x="11508" y="16097"/>
                  </a:lnTo>
                  <a:cubicBezTo>
                    <a:pt x="4973" y="16097"/>
                    <a:pt x="-381" y="12475"/>
                    <a:pt x="-302" y="8223"/>
                  </a:cubicBezTo>
                  <a:cubicBezTo>
                    <a:pt x="-224" y="3971"/>
                    <a:pt x="5052" y="349"/>
                    <a:pt x="11666" y="349"/>
                  </a:cubicBezTo>
                  <a:lnTo>
                    <a:pt x="529913" y="349"/>
                  </a:lnTo>
                  <a:cubicBezTo>
                    <a:pt x="536527" y="349"/>
                    <a:pt x="541173" y="3971"/>
                    <a:pt x="540228" y="8223"/>
                  </a:cubicBezTo>
                  <a:cubicBezTo>
                    <a:pt x="537866" y="13475"/>
                    <a:pt x="532417" y="16640"/>
                    <a:pt x="526685" y="16097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6" name="Freeform: Shape 2595">
              <a:extLst>
                <a:ext uri="{FF2B5EF4-FFF2-40B4-BE49-F238E27FC236}">
                  <a16:creationId xmlns:a16="http://schemas.microsoft.com/office/drawing/2014/main" id="{D6C8643F-645F-1F9F-617F-3308C66D9E7A}"/>
                </a:ext>
              </a:extLst>
            </p:cNvPr>
            <p:cNvSpPr/>
            <p:nvPr/>
          </p:nvSpPr>
          <p:spPr>
            <a:xfrm>
              <a:off x="-22601" y="-1850374"/>
              <a:ext cx="494982" cy="11889"/>
            </a:xfrm>
            <a:custGeom>
              <a:avLst/>
              <a:gdLst>
                <a:gd name="connsiteX0" fmla="*/ 9319 w 494982"/>
                <a:gd name="connsiteY0" fmla="*/ 349 h 11889"/>
                <a:gd name="connsiteX1" fmla="*/ 485049 w 494982"/>
                <a:gd name="connsiteY1" fmla="*/ 349 h 11889"/>
                <a:gd name="connsiteX2" fmla="*/ 494655 w 494982"/>
                <a:gd name="connsiteY2" fmla="*/ 6333 h 11889"/>
                <a:gd name="connsiteX3" fmla="*/ 483867 w 494982"/>
                <a:gd name="connsiteY3" fmla="*/ 12238 h 11889"/>
                <a:gd name="connsiteX4" fmla="*/ 10579 w 494982"/>
                <a:gd name="connsiteY4" fmla="*/ 12238 h 11889"/>
                <a:gd name="connsiteX5" fmla="*/ -287 w 494982"/>
                <a:gd name="connsiteY5" fmla="*/ 6333 h 11889"/>
                <a:gd name="connsiteX6" fmla="*/ 9319 w 494982"/>
                <a:gd name="connsiteY6" fmla="*/ 349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4982" h="11889">
                  <a:moveTo>
                    <a:pt x="9319" y="349"/>
                  </a:moveTo>
                  <a:lnTo>
                    <a:pt x="485049" y="349"/>
                  </a:lnTo>
                  <a:cubicBezTo>
                    <a:pt x="490718" y="349"/>
                    <a:pt x="495049" y="3026"/>
                    <a:pt x="494655" y="6333"/>
                  </a:cubicBezTo>
                  <a:cubicBezTo>
                    <a:pt x="494261" y="9640"/>
                    <a:pt x="489537" y="12238"/>
                    <a:pt x="483867" y="12238"/>
                  </a:cubicBezTo>
                  <a:lnTo>
                    <a:pt x="10579" y="12238"/>
                  </a:lnTo>
                  <a:cubicBezTo>
                    <a:pt x="4910" y="12238"/>
                    <a:pt x="28" y="9561"/>
                    <a:pt x="-287" y="6333"/>
                  </a:cubicBezTo>
                  <a:cubicBezTo>
                    <a:pt x="-602" y="3105"/>
                    <a:pt x="3650" y="349"/>
                    <a:pt x="9319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7" name="Freeform: Shape 2596">
              <a:extLst>
                <a:ext uri="{FF2B5EF4-FFF2-40B4-BE49-F238E27FC236}">
                  <a16:creationId xmlns:a16="http://schemas.microsoft.com/office/drawing/2014/main" id="{D12075FE-EF8F-DC0F-D523-5E1A17A0B3FF}"/>
                </a:ext>
              </a:extLst>
            </p:cNvPr>
            <p:cNvSpPr/>
            <p:nvPr/>
          </p:nvSpPr>
          <p:spPr>
            <a:xfrm>
              <a:off x="-18595" y="-1813525"/>
              <a:ext cx="749368" cy="11495"/>
            </a:xfrm>
            <a:custGeom>
              <a:avLst/>
              <a:gdLst>
                <a:gd name="connsiteX0" fmla="*/ 9171 w 749368"/>
                <a:gd name="connsiteY0" fmla="*/ 349 h 11495"/>
                <a:gd name="connsiteX1" fmla="*/ 740166 w 749368"/>
                <a:gd name="connsiteY1" fmla="*/ 349 h 11495"/>
                <a:gd name="connsiteX2" fmla="*/ 748985 w 749368"/>
                <a:gd name="connsiteY2" fmla="*/ 6097 h 11495"/>
                <a:gd name="connsiteX3" fmla="*/ 737725 w 749368"/>
                <a:gd name="connsiteY3" fmla="*/ 11845 h 11495"/>
                <a:gd name="connsiteX4" fmla="*/ 10430 w 749368"/>
                <a:gd name="connsiteY4" fmla="*/ 11845 h 11495"/>
                <a:gd name="connsiteX5" fmla="*/ -278 w 749368"/>
                <a:gd name="connsiteY5" fmla="*/ 6097 h 11495"/>
                <a:gd name="connsiteX6" fmla="*/ 9171 w 749368"/>
                <a:gd name="connsiteY6" fmla="*/ 349 h 1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9368" h="11495">
                  <a:moveTo>
                    <a:pt x="9171" y="349"/>
                  </a:moveTo>
                  <a:lnTo>
                    <a:pt x="740166" y="349"/>
                  </a:lnTo>
                  <a:cubicBezTo>
                    <a:pt x="745677" y="349"/>
                    <a:pt x="749693" y="2947"/>
                    <a:pt x="748985" y="6097"/>
                  </a:cubicBezTo>
                  <a:cubicBezTo>
                    <a:pt x="748276" y="9246"/>
                    <a:pt x="743315" y="11845"/>
                    <a:pt x="737725" y="11845"/>
                  </a:cubicBezTo>
                  <a:lnTo>
                    <a:pt x="10430" y="11845"/>
                  </a:lnTo>
                  <a:cubicBezTo>
                    <a:pt x="4840" y="11845"/>
                    <a:pt x="116" y="9325"/>
                    <a:pt x="-278" y="6097"/>
                  </a:cubicBezTo>
                  <a:cubicBezTo>
                    <a:pt x="-671" y="2869"/>
                    <a:pt x="3580" y="349"/>
                    <a:pt x="917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8" name="Freeform: Shape 2597">
              <a:extLst>
                <a:ext uri="{FF2B5EF4-FFF2-40B4-BE49-F238E27FC236}">
                  <a16:creationId xmlns:a16="http://schemas.microsoft.com/office/drawing/2014/main" id="{1A15ED7E-A63A-0D13-297E-AF5D49720190}"/>
                </a:ext>
              </a:extLst>
            </p:cNvPr>
            <p:cNvSpPr/>
            <p:nvPr/>
          </p:nvSpPr>
          <p:spPr>
            <a:xfrm>
              <a:off x="373926" y="-2292955"/>
              <a:ext cx="397653" cy="16760"/>
            </a:xfrm>
            <a:custGeom>
              <a:avLst/>
              <a:gdLst>
                <a:gd name="connsiteX0" fmla="*/ 383312 w 397653"/>
                <a:gd name="connsiteY0" fmla="*/ 17042 h 16760"/>
                <a:gd name="connsiteX1" fmla="*/ 11358 w 397653"/>
                <a:gd name="connsiteY1" fmla="*/ 17042 h 16760"/>
                <a:gd name="connsiteX2" fmla="*/ -295 w 397653"/>
                <a:gd name="connsiteY2" fmla="*/ 8696 h 16760"/>
                <a:gd name="connsiteX3" fmla="*/ 12303 w 397653"/>
                <a:gd name="connsiteY3" fmla="*/ 349 h 16760"/>
                <a:gd name="connsiteX4" fmla="*/ 386618 w 397653"/>
                <a:gd name="connsiteY4" fmla="*/ 349 h 16760"/>
                <a:gd name="connsiteX5" fmla="*/ 397248 w 397653"/>
                <a:gd name="connsiteY5" fmla="*/ 8696 h 16760"/>
                <a:gd name="connsiteX6" fmla="*/ 383312 w 397653"/>
                <a:gd name="connsiteY6" fmla="*/ 17042 h 1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653" h="16760">
                  <a:moveTo>
                    <a:pt x="383312" y="17042"/>
                  </a:moveTo>
                  <a:lnTo>
                    <a:pt x="11358" y="17042"/>
                  </a:lnTo>
                  <a:cubicBezTo>
                    <a:pt x="4665" y="17042"/>
                    <a:pt x="-532" y="13341"/>
                    <a:pt x="-295" y="8696"/>
                  </a:cubicBezTo>
                  <a:cubicBezTo>
                    <a:pt x="-59" y="4050"/>
                    <a:pt x="5531" y="349"/>
                    <a:pt x="12303" y="349"/>
                  </a:cubicBezTo>
                  <a:lnTo>
                    <a:pt x="386618" y="349"/>
                  </a:lnTo>
                  <a:cubicBezTo>
                    <a:pt x="393390" y="349"/>
                    <a:pt x="398114" y="4129"/>
                    <a:pt x="397248" y="8696"/>
                  </a:cubicBezTo>
                  <a:cubicBezTo>
                    <a:pt x="394949" y="14246"/>
                    <a:pt x="389288" y="17640"/>
                    <a:pt x="383312" y="17042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9" name="Freeform: Shape 2598">
              <a:extLst>
                <a:ext uri="{FF2B5EF4-FFF2-40B4-BE49-F238E27FC236}">
                  <a16:creationId xmlns:a16="http://schemas.microsoft.com/office/drawing/2014/main" id="{24EFAD9F-B94E-BDE6-92A4-9BA015A6B756}"/>
                </a:ext>
              </a:extLst>
            </p:cNvPr>
            <p:cNvSpPr/>
            <p:nvPr/>
          </p:nvSpPr>
          <p:spPr>
            <a:xfrm>
              <a:off x="-71600" y="-2292955"/>
              <a:ext cx="363885" cy="16692"/>
            </a:xfrm>
            <a:custGeom>
              <a:avLst/>
              <a:gdLst>
                <a:gd name="connsiteX0" fmla="*/ 351377 w 363885"/>
                <a:gd name="connsiteY0" fmla="*/ 17042 h 16692"/>
                <a:gd name="connsiteX1" fmla="*/ 12808 w 363885"/>
                <a:gd name="connsiteY1" fmla="*/ 17042 h 16692"/>
                <a:gd name="connsiteX2" fmla="*/ -262 w 363885"/>
                <a:gd name="connsiteY2" fmla="*/ 8696 h 16692"/>
                <a:gd name="connsiteX3" fmla="*/ 10997 w 363885"/>
                <a:gd name="connsiteY3" fmla="*/ 349 h 16692"/>
                <a:gd name="connsiteX4" fmla="*/ 351535 w 363885"/>
                <a:gd name="connsiteY4" fmla="*/ 349 h 16692"/>
                <a:gd name="connsiteX5" fmla="*/ 363581 w 363885"/>
                <a:gd name="connsiteY5" fmla="*/ 8696 h 16692"/>
                <a:gd name="connsiteX6" fmla="*/ 351377 w 363885"/>
                <a:gd name="connsiteY6" fmla="*/ 17042 h 1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885" h="16692">
                  <a:moveTo>
                    <a:pt x="351377" y="17042"/>
                  </a:moveTo>
                  <a:lnTo>
                    <a:pt x="12808" y="17042"/>
                  </a:lnTo>
                  <a:cubicBezTo>
                    <a:pt x="6115" y="17042"/>
                    <a:pt x="289" y="13341"/>
                    <a:pt x="-262" y="8696"/>
                  </a:cubicBezTo>
                  <a:cubicBezTo>
                    <a:pt x="-814" y="4050"/>
                    <a:pt x="4304" y="349"/>
                    <a:pt x="10997" y="349"/>
                  </a:cubicBezTo>
                  <a:lnTo>
                    <a:pt x="351535" y="349"/>
                  </a:lnTo>
                  <a:cubicBezTo>
                    <a:pt x="358227" y="349"/>
                    <a:pt x="363660" y="4129"/>
                    <a:pt x="363581" y="8696"/>
                  </a:cubicBezTo>
                  <a:cubicBezTo>
                    <a:pt x="363503" y="13262"/>
                    <a:pt x="358070" y="17042"/>
                    <a:pt x="351377" y="17042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0" name="Freeform: Shape 2599">
              <a:extLst>
                <a:ext uri="{FF2B5EF4-FFF2-40B4-BE49-F238E27FC236}">
                  <a16:creationId xmlns:a16="http://schemas.microsoft.com/office/drawing/2014/main" id="{BD2F1B7C-CCF3-0B4B-5BEC-D42677EBE533}"/>
                </a:ext>
              </a:extLst>
            </p:cNvPr>
            <p:cNvSpPr/>
            <p:nvPr/>
          </p:nvSpPr>
          <p:spPr>
            <a:xfrm>
              <a:off x="520674" y="-1850374"/>
              <a:ext cx="57381" cy="11889"/>
            </a:xfrm>
            <a:custGeom>
              <a:avLst/>
              <a:gdLst>
                <a:gd name="connsiteX0" fmla="*/ 47595 w 57381"/>
                <a:gd name="connsiteY0" fmla="*/ 349 h 11889"/>
                <a:gd name="connsiteX1" fmla="*/ 57043 w 57381"/>
                <a:gd name="connsiteY1" fmla="*/ 6333 h 11889"/>
                <a:gd name="connsiteX2" fmla="*/ 45941 w 57381"/>
                <a:gd name="connsiteY2" fmla="*/ 12238 h 11889"/>
                <a:gd name="connsiteX3" fmla="*/ 9171 w 57381"/>
                <a:gd name="connsiteY3" fmla="*/ 12238 h 11889"/>
                <a:gd name="connsiteX4" fmla="*/ -278 w 57381"/>
                <a:gd name="connsiteY4" fmla="*/ 6333 h 11889"/>
                <a:gd name="connsiteX5" fmla="*/ 10667 w 57381"/>
                <a:gd name="connsiteY5" fmla="*/ 349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81" h="11889">
                  <a:moveTo>
                    <a:pt x="47595" y="349"/>
                  </a:moveTo>
                  <a:cubicBezTo>
                    <a:pt x="53263" y="349"/>
                    <a:pt x="57516" y="3026"/>
                    <a:pt x="57043" y="6333"/>
                  </a:cubicBezTo>
                  <a:cubicBezTo>
                    <a:pt x="56571" y="9640"/>
                    <a:pt x="51610" y="12238"/>
                    <a:pt x="45941" y="12238"/>
                  </a:cubicBezTo>
                  <a:lnTo>
                    <a:pt x="9171" y="12238"/>
                  </a:lnTo>
                  <a:cubicBezTo>
                    <a:pt x="3580" y="12238"/>
                    <a:pt x="-671" y="9561"/>
                    <a:pt x="-278" y="6333"/>
                  </a:cubicBezTo>
                  <a:cubicBezTo>
                    <a:pt x="116" y="3105"/>
                    <a:pt x="4998" y="349"/>
                    <a:pt x="10667" y="34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1" name="Freeform: Shape 2600">
              <a:extLst>
                <a:ext uri="{FF2B5EF4-FFF2-40B4-BE49-F238E27FC236}">
                  <a16:creationId xmlns:a16="http://schemas.microsoft.com/office/drawing/2014/main" id="{CB73DF5A-6A40-0E7A-911B-6285A5E98D39}"/>
                </a:ext>
              </a:extLst>
            </p:cNvPr>
            <p:cNvSpPr/>
            <p:nvPr/>
          </p:nvSpPr>
          <p:spPr>
            <a:xfrm>
              <a:off x="45906" y="-1888247"/>
              <a:ext cx="71108" cy="12283"/>
            </a:xfrm>
            <a:custGeom>
              <a:avLst/>
              <a:gdLst>
                <a:gd name="connsiteX0" fmla="*/ 70806 w 71108"/>
                <a:gd name="connsiteY0" fmla="*/ 6491 h 12283"/>
                <a:gd name="connsiteX1" fmla="*/ 60727 w 71108"/>
                <a:gd name="connsiteY1" fmla="*/ 12632 h 12283"/>
                <a:gd name="connsiteX2" fmla="*/ 10572 w 71108"/>
                <a:gd name="connsiteY2" fmla="*/ 12632 h 12283"/>
                <a:gd name="connsiteX3" fmla="*/ -294 w 71108"/>
                <a:gd name="connsiteY3" fmla="*/ 6491 h 12283"/>
                <a:gd name="connsiteX4" fmla="*/ 9627 w 71108"/>
                <a:gd name="connsiteY4" fmla="*/ 349 h 12283"/>
                <a:gd name="connsiteX5" fmla="*/ 59940 w 71108"/>
                <a:gd name="connsiteY5" fmla="*/ 349 h 12283"/>
                <a:gd name="connsiteX6" fmla="*/ 70806 w 71108"/>
                <a:gd name="connsiteY6" fmla="*/ 6491 h 1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08" h="12283">
                  <a:moveTo>
                    <a:pt x="70806" y="6491"/>
                  </a:moveTo>
                  <a:cubicBezTo>
                    <a:pt x="70806" y="9876"/>
                    <a:pt x="66475" y="12632"/>
                    <a:pt x="60727" y="12632"/>
                  </a:cubicBezTo>
                  <a:lnTo>
                    <a:pt x="10572" y="12632"/>
                  </a:lnTo>
                  <a:cubicBezTo>
                    <a:pt x="4824" y="12632"/>
                    <a:pt x="-57" y="9876"/>
                    <a:pt x="-294" y="6491"/>
                  </a:cubicBezTo>
                  <a:cubicBezTo>
                    <a:pt x="-530" y="3105"/>
                    <a:pt x="3879" y="349"/>
                    <a:pt x="9627" y="349"/>
                  </a:cubicBezTo>
                  <a:lnTo>
                    <a:pt x="59940" y="349"/>
                  </a:lnTo>
                  <a:cubicBezTo>
                    <a:pt x="65688" y="349"/>
                    <a:pt x="70648" y="3105"/>
                    <a:pt x="70806" y="649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2" name="Freeform: Shape 2601">
              <a:extLst>
                <a:ext uri="{FF2B5EF4-FFF2-40B4-BE49-F238E27FC236}">
                  <a16:creationId xmlns:a16="http://schemas.microsoft.com/office/drawing/2014/main" id="{812882CD-1864-0FB0-2FCC-F107A0EAFAA1}"/>
                </a:ext>
              </a:extLst>
            </p:cNvPr>
            <p:cNvSpPr/>
            <p:nvPr/>
          </p:nvSpPr>
          <p:spPr>
            <a:xfrm>
              <a:off x="640334" y="-2052650"/>
              <a:ext cx="81079" cy="14015"/>
            </a:xfrm>
            <a:custGeom>
              <a:avLst/>
              <a:gdLst>
                <a:gd name="connsiteX0" fmla="*/ 80685 w 81079"/>
                <a:gd name="connsiteY0" fmla="*/ 7357 h 14015"/>
                <a:gd name="connsiteX1" fmla="*/ 68324 w 81079"/>
                <a:gd name="connsiteY1" fmla="*/ 14364 h 14015"/>
                <a:gd name="connsiteX2" fmla="*/ 9743 w 81079"/>
                <a:gd name="connsiteY2" fmla="*/ 14364 h 14015"/>
                <a:gd name="connsiteX3" fmla="*/ -256 w 81079"/>
                <a:gd name="connsiteY3" fmla="*/ 7357 h 14015"/>
                <a:gd name="connsiteX4" fmla="*/ 12027 w 81079"/>
                <a:gd name="connsiteY4" fmla="*/ 349 h 14015"/>
                <a:gd name="connsiteX5" fmla="*/ 70922 w 81079"/>
                <a:gd name="connsiteY5" fmla="*/ 349 h 14015"/>
                <a:gd name="connsiteX6" fmla="*/ 80685 w 81079"/>
                <a:gd name="connsiteY6" fmla="*/ 7357 h 1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079" h="14015">
                  <a:moveTo>
                    <a:pt x="80685" y="7357"/>
                  </a:moveTo>
                  <a:cubicBezTo>
                    <a:pt x="79977" y="11215"/>
                    <a:pt x="74465" y="14364"/>
                    <a:pt x="68324" y="14364"/>
                  </a:cubicBezTo>
                  <a:lnTo>
                    <a:pt x="9743" y="14364"/>
                  </a:lnTo>
                  <a:cubicBezTo>
                    <a:pt x="3602" y="14364"/>
                    <a:pt x="-808" y="11215"/>
                    <a:pt x="-256" y="7357"/>
                  </a:cubicBezTo>
                  <a:cubicBezTo>
                    <a:pt x="295" y="3499"/>
                    <a:pt x="5885" y="349"/>
                    <a:pt x="12027" y="349"/>
                  </a:cubicBezTo>
                  <a:lnTo>
                    <a:pt x="70922" y="349"/>
                  </a:lnTo>
                  <a:cubicBezTo>
                    <a:pt x="77063" y="349"/>
                    <a:pt x="81473" y="3262"/>
                    <a:pt x="80685" y="735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3" name="Freeform: Shape 2602">
              <a:extLst>
                <a:ext uri="{FF2B5EF4-FFF2-40B4-BE49-F238E27FC236}">
                  <a16:creationId xmlns:a16="http://schemas.microsoft.com/office/drawing/2014/main" id="{32546C6E-1028-DE96-F7A6-9102796C3970}"/>
                </a:ext>
              </a:extLst>
            </p:cNvPr>
            <p:cNvSpPr/>
            <p:nvPr/>
          </p:nvSpPr>
          <p:spPr>
            <a:xfrm>
              <a:off x="844430" y="-2009564"/>
              <a:ext cx="68931" cy="13663"/>
            </a:xfrm>
            <a:custGeom>
              <a:avLst/>
              <a:gdLst>
                <a:gd name="connsiteX0" fmla="*/ 59338 w 68931"/>
                <a:gd name="connsiteY0" fmla="*/ 411 h 13663"/>
                <a:gd name="connsiteX1" fmla="*/ 68471 w 68931"/>
                <a:gd name="connsiteY1" fmla="*/ 7183 h 13663"/>
                <a:gd name="connsiteX2" fmla="*/ 55794 w 68931"/>
                <a:gd name="connsiteY2" fmla="*/ 13954 h 13663"/>
                <a:gd name="connsiteX3" fmla="*/ 9103 w 68931"/>
                <a:gd name="connsiteY3" fmla="*/ 13954 h 13663"/>
                <a:gd name="connsiteX4" fmla="*/ -188 w 68931"/>
                <a:gd name="connsiteY4" fmla="*/ 7183 h 13663"/>
                <a:gd name="connsiteX5" fmla="*/ 12411 w 68931"/>
                <a:gd name="connsiteY5" fmla="*/ 411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31" h="13663">
                  <a:moveTo>
                    <a:pt x="59338" y="411"/>
                  </a:moveTo>
                  <a:cubicBezTo>
                    <a:pt x="65401" y="411"/>
                    <a:pt x="69495" y="3482"/>
                    <a:pt x="68471" y="7183"/>
                  </a:cubicBezTo>
                  <a:cubicBezTo>
                    <a:pt x="65991" y="11781"/>
                    <a:pt x="60999" y="14450"/>
                    <a:pt x="55794" y="13954"/>
                  </a:cubicBezTo>
                  <a:lnTo>
                    <a:pt x="9103" y="13954"/>
                  </a:lnTo>
                  <a:cubicBezTo>
                    <a:pt x="3041" y="13954"/>
                    <a:pt x="-1054" y="10962"/>
                    <a:pt x="-188" y="7183"/>
                  </a:cubicBezTo>
                  <a:cubicBezTo>
                    <a:pt x="2246" y="2577"/>
                    <a:pt x="7230" y="-100"/>
                    <a:pt x="12411" y="41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4" name="Freeform: Shape 2603">
              <a:extLst>
                <a:ext uri="{FF2B5EF4-FFF2-40B4-BE49-F238E27FC236}">
                  <a16:creationId xmlns:a16="http://schemas.microsoft.com/office/drawing/2014/main" id="{279D5658-EBD4-F9B6-F473-AF60435C920F}"/>
                </a:ext>
              </a:extLst>
            </p:cNvPr>
            <p:cNvSpPr/>
            <p:nvPr/>
          </p:nvSpPr>
          <p:spPr>
            <a:xfrm>
              <a:off x="128664" y="-2143827"/>
              <a:ext cx="72521" cy="15353"/>
            </a:xfrm>
            <a:custGeom>
              <a:avLst/>
              <a:gdLst>
                <a:gd name="connsiteX0" fmla="*/ 11432 w 72521"/>
                <a:gd name="connsiteY0" fmla="*/ 15703 h 15353"/>
                <a:gd name="connsiteX1" fmla="*/ -299 w 72521"/>
                <a:gd name="connsiteY1" fmla="*/ 8223 h 15353"/>
                <a:gd name="connsiteX2" fmla="*/ 10881 w 72521"/>
                <a:gd name="connsiteY2" fmla="*/ 349 h 15353"/>
                <a:gd name="connsiteX3" fmla="*/ 60564 w 72521"/>
                <a:gd name="connsiteY3" fmla="*/ 349 h 15353"/>
                <a:gd name="connsiteX4" fmla="*/ 72218 w 72521"/>
                <a:gd name="connsiteY4" fmla="*/ 8223 h 15353"/>
                <a:gd name="connsiteX5" fmla="*/ 60880 w 72521"/>
                <a:gd name="connsiteY5" fmla="*/ 15703 h 1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521" h="15353">
                  <a:moveTo>
                    <a:pt x="11432" y="15703"/>
                  </a:moveTo>
                  <a:cubicBezTo>
                    <a:pt x="5134" y="15703"/>
                    <a:pt x="-142" y="12317"/>
                    <a:pt x="-299" y="8223"/>
                  </a:cubicBezTo>
                  <a:cubicBezTo>
                    <a:pt x="-457" y="4128"/>
                    <a:pt x="4504" y="349"/>
                    <a:pt x="10881" y="349"/>
                  </a:cubicBezTo>
                  <a:lnTo>
                    <a:pt x="60564" y="349"/>
                  </a:lnTo>
                  <a:cubicBezTo>
                    <a:pt x="66942" y="349"/>
                    <a:pt x="72139" y="3735"/>
                    <a:pt x="72218" y="8223"/>
                  </a:cubicBezTo>
                  <a:cubicBezTo>
                    <a:pt x="72296" y="12711"/>
                    <a:pt x="67178" y="15703"/>
                    <a:pt x="60880" y="157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5" name="Freeform: Shape 2604">
              <a:extLst>
                <a:ext uri="{FF2B5EF4-FFF2-40B4-BE49-F238E27FC236}">
                  <a16:creationId xmlns:a16="http://schemas.microsoft.com/office/drawing/2014/main" id="{7E776137-DDBF-4B52-A6D2-6F415966477B}"/>
                </a:ext>
              </a:extLst>
            </p:cNvPr>
            <p:cNvSpPr/>
            <p:nvPr/>
          </p:nvSpPr>
          <p:spPr>
            <a:xfrm>
              <a:off x="-585260" y="-2394710"/>
              <a:ext cx="50304" cy="46909"/>
            </a:xfrm>
            <a:custGeom>
              <a:avLst/>
              <a:gdLst>
                <a:gd name="connsiteX0" fmla="*/ 48691 w 50304"/>
                <a:gd name="connsiteY0" fmla="*/ 23997 h 46909"/>
                <a:gd name="connsiteX1" fmla="*/ 39716 w 50304"/>
                <a:gd name="connsiteY1" fmla="*/ 45949 h 46909"/>
                <a:gd name="connsiteX2" fmla="*/ 32157 w 50304"/>
                <a:gd name="connsiteY2" fmla="*/ 47225 h 46909"/>
                <a:gd name="connsiteX3" fmla="*/ 1134 w 50304"/>
                <a:gd name="connsiteY3" fmla="*/ 23997 h 46909"/>
                <a:gd name="connsiteX4" fmla="*/ 9756 w 50304"/>
                <a:gd name="connsiteY4" fmla="*/ 1777 h 46909"/>
                <a:gd name="connsiteX5" fmla="*/ 17512 w 50304"/>
                <a:gd name="connsiteY5" fmla="*/ 376 h 46909"/>
                <a:gd name="connsiteX6" fmla="*/ 48691 w 50304"/>
                <a:gd name="connsiteY6" fmla="*/ 23997 h 4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304" h="46909">
                  <a:moveTo>
                    <a:pt x="48691" y="23997"/>
                  </a:moveTo>
                  <a:cubicBezTo>
                    <a:pt x="52274" y="32540"/>
                    <a:pt x="48258" y="42366"/>
                    <a:pt x="39716" y="45949"/>
                  </a:cubicBezTo>
                  <a:cubicBezTo>
                    <a:pt x="37330" y="46957"/>
                    <a:pt x="34739" y="47390"/>
                    <a:pt x="32157" y="47225"/>
                  </a:cubicBezTo>
                  <a:cubicBezTo>
                    <a:pt x="18078" y="46445"/>
                    <a:pt x="5843" y="37288"/>
                    <a:pt x="1134" y="23997"/>
                  </a:cubicBezTo>
                  <a:cubicBezTo>
                    <a:pt x="-2622" y="15486"/>
                    <a:pt x="1237" y="5533"/>
                    <a:pt x="9756" y="1777"/>
                  </a:cubicBezTo>
                  <a:cubicBezTo>
                    <a:pt x="12189" y="707"/>
                    <a:pt x="14850" y="226"/>
                    <a:pt x="17512" y="376"/>
                  </a:cubicBezTo>
                  <a:cubicBezTo>
                    <a:pt x="31763" y="1108"/>
                    <a:pt x="44125" y="10478"/>
                    <a:pt x="48691" y="23997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6" name="Freeform: Shape 2605">
              <a:extLst>
                <a:ext uri="{FF2B5EF4-FFF2-40B4-BE49-F238E27FC236}">
                  <a16:creationId xmlns:a16="http://schemas.microsoft.com/office/drawing/2014/main" id="{97D6BF5F-2DE2-7CB6-EB16-3AAFC1DA3A9F}"/>
                </a:ext>
              </a:extLst>
            </p:cNvPr>
            <p:cNvSpPr/>
            <p:nvPr/>
          </p:nvSpPr>
          <p:spPr>
            <a:xfrm>
              <a:off x="-520895" y="-2394315"/>
              <a:ext cx="49774" cy="46905"/>
            </a:xfrm>
            <a:custGeom>
              <a:avLst/>
              <a:gdLst>
                <a:gd name="connsiteX0" fmla="*/ 48418 w 49774"/>
                <a:gd name="connsiteY0" fmla="*/ 23996 h 46905"/>
                <a:gd name="connsiteX1" fmla="*/ 38080 w 49774"/>
                <a:gd name="connsiteY1" fmla="*/ 46208 h 46905"/>
                <a:gd name="connsiteX2" fmla="*/ 31096 w 49774"/>
                <a:gd name="connsiteY2" fmla="*/ 47223 h 46905"/>
                <a:gd name="connsiteX3" fmla="*/ 861 w 49774"/>
                <a:gd name="connsiteY3" fmla="*/ 23996 h 46905"/>
                <a:gd name="connsiteX4" fmla="*/ 10861 w 49774"/>
                <a:gd name="connsiteY4" fmla="*/ 1509 h 46905"/>
                <a:gd name="connsiteX5" fmla="*/ 18026 w 49774"/>
                <a:gd name="connsiteY5" fmla="*/ 375 h 46905"/>
                <a:gd name="connsiteX6" fmla="*/ 48418 w 49774"/>
                <a:gd name="connsiteY6" fmla="*/ 23996 h 4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74" h="46905">
                  <a:moveTo>
                    <a:pt x="48418" y="23996"/>
                  </a:moveTo>
                  <a:cubicBezTo>
                    <a:pt x="51694" y="32980"/>
                    <a:pt x="47072" y="42924"/>
                    <a:pt x="38080" y="46208"/>
                  </a:cubicBezTo>
                  <a:cubicBezTo>
                    <a:pt x="35852" y="47019"/>
                    <a:pt x="33474" y="47365"/>
                    <a:pt x="31096" y="47223"/>
                  </a:cubicBezTo>
                  <a:cubicBezTo>
                    <a:pt x="17175" y="46499"/>
                    <a:pt x="5152" y="37255"/>
                    <a:pt x="861" y="23996"/>
                  </a:cubicBezTo>
                  <a:cubicBezTo>
                    <a:pt x="-2587" y="15028"/>
                    <a:pt x="1885" y="4957"/>
                    <a:pt x="10861" y="1509"/>
                  </a:cubicBezTo>
                  <a:cubicBezTo>
                    <a:pt x="13144" y="635"/>
                    <a:pt x="15585" y="241"/>
                    <a:pt x="18026" y="375"/>
                  </a:cubicBezTo>
                  <a:cubicBezTo>
                    <a:pt x="32136" y="1028"/>
                    <a:pt x="44300" y="10485"/>
                    <a:pt x="48418" y="23996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7" name="Freeform: Shape 2606">
              <a:extLst>
                <a:ext uri="{FF2B5EF4-FFF2-40B4-BE49-F238E27FC236}">
                  <a16:creationId xmlns:a16="http://schemas.microsoft.com/office/drawing/2014/main" id="{F8326275-912A-E97E-FFBA-1AD0C6D7825F}"/>
                </a:ext>
              </a:extLst>
            </p:cNvPr>
            <p:cNvSpPr/>
            <p:nvPr/>
          </p:nvSpPr>
          <p:spPr>
            <a:xfrm>
              <a:off x="-455861" y="-2394708"/>
              <a:ext cx="49372" cy="46897"/>
            </a:xfrm>
            <a:custGeom>
              <a:avLst/>
              <a:gdLst>
                <a:gd name="connsiteX0" fmla="*/ 48263 w 49372"/>
                <a:gd name="connsiteY0" fmla="*/ 23995 h 46897"/>
                <a:gd name="connsiteX1" fmla="*/ 36414 w 49372"/>
                <a:gd name="connsiteY1" fmla="*/ 46451 h 46897"/>
                <a:gd name="connsiteX2" fmla="*/ 30154 w 49372"/>
                <a:gd name="connsiteY2" fmla="*/ 47223 h 46897"/>
                <a:gd name="connsiteX3" fmla="*/ 628 w 49372"/>
                <a:gd name="connsiteY3" fmla="*/ 23995 h 46897"/>
                <a:gd name="connsiteX4" fmla="*/ 11958 w 49372"/>
                <a:gd name="connsiteY4" fmla="*/ 1279 h 46897"/>
                <a:gd name="connsiteX5" fmla="*/ 18580 w 49372"/>
                <a:gd name="connsiteY5" fmla="*/ 374 h 46897"/>
                <a:gd name="connsiteX6" fmla="*/ 48263 w 49372"/>
                <a:gd name="connsiteY6" fmla="*/ 23995 h 4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372" h="46897">
                  <a:moveTo>
                    <a:pt x="48263" y="23995"/>
                  </a:moveTo>
                  <a:cubicBezTo>
                    <a:pt x="51193" y="33467"/>
                    <a:pt x="45886" y="43522"/>
                    <a:pt x="36414" y="46451"/>
                  </a:cubicBezTo>
                  <a:cubicBezTo>
                    <a:pt x="34390" y="47073"/>
                    <a:pt x="32272" y="47333"/>
                    <a:pt x="30154" y="47223"/>
                  </a:cubicBezTo>
                  <a:cubicBezTo>
                    <a:pt x="16359" y="46592"/>
                    <a:pt x="4486" y="37254"/>
                    <a:pt x="628" y="23995"/>
                  </a:cubicBezTo>
                  <a:cubicBezTo>
                    <a:pt x="-2514" y="14594"/>
                    <a:pt x="2557" y="4421"/>
                    <a:pt x="11958" y="1279"/>
                  </a:cubicBezTo>
                  <a:cubicBezTo>
                    <a:pt x="14092" y="563"/>
                    <a:pt x="16336" y="256"/>
                    <a:pt x="18580" y="374"/>
                  </a:cubicBezTo>
                  <a:cubicBezTo>
                    <a:pt x="32563" y="941"/>
                    <a:pt x="44571" y="10500"/>
                    <a:pt x="48263" y="23995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8" name="Freeform: Shape 2607">
              <a:extLst>
                <a:ext uri="{FF2B5EF4-FFF2-40B4-BE49-F238E27FC236}">
                  <a16:creationId xmlns:a16="http://schemas.microsoft.com/office/drawing/2014/main" id="{41C44448-0C28-45BD-CECB-50698AC4B246}"/>
                </a:ext>
              </a:extLst>
            </p:cNvPr>
            <p:cNvSpPr/>
            <p:nvPr/>
          </p:nvSpPr>
          <p:spPr>
            <a:xfrm>
              <a:off x="-1025932" y="-2456965"/>
              <a:ext cx="468170" cy="567143"/>
            </a:xfrm>
            <a:custGeom>
              <a:avLst/>
              <a:gdLst>
                <a:gd name="connsiteX0" fmla="*/ 0 w 468170"/>
                <a:gd name="connsiteY0" fmla="*/ 0 h 567143"/>
                <a:gd name="connsiteX1" fmla="*/ 212196 w 468170"/>
                <a:gd name="connsiteY1" fmla="*/ 567143 h 567143"/>
                <a:gd name="connsiteX2" fmla="*/ 468171 w 468170"/>
                <a:gd name="connsiteY2" fmla="*/ 0 h 567143"/>
                <a:gd name="connsiteX3" fmla="*/ 0 w 468170"/>
                <a:gd name="connsiteY3" fmla="*/ 0 h 56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8170" h="567143">
                  <a:moveTo>
                    <a:pt x="0" y="0"/>
                  </a:moveTo>
                  <a:lnTo>
                    <a:pt x="212196" y="567143"/>
                  </a:lnTo>
                  <a:lnTo>
                    <a:pt x="4681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9" name="Freeform: Shape 2608">
              <a:extLst>
                <a:ext uri="{FF2B5EF4-FFF2-40B4-BE49-F238E27FC236}">
                  <a16:creationId xmlns:a16="http://schemas.microsoft.com/office/drawing/2014/main" id="{D7944F33-5169-04F0-AEF1-09CBA0B6E8C9}"/>
                </a:ext>
              </a:extLst>
            </p:cNvPr>
            <p:cNvSpPr/>
            <p:nvPr/>
          </p:nvSpPr>
          <p:spPr>
            <a:xfrm>
              <a:off x="-667914" y="-2456965"/>
              <a:ext cx="869099" cy="728239"/>
            </a:xfrm>
            <a:custGeom>
              <a:avLst/>
              <a:gdLst>
                <a:gd name="connsiteX0" fmla="*/ 0 w 869099"/>
                <a:gd name="connsiteY0" fmla="*/ 728239 h 728239"/>
                <a:gd name="connsiteX1" fmla="*/ 424550 w 869099"/>
                <a:gd name="connsiteY1" fmla="*/ 0 h 728239"/>
                <a:gd name="connsiteX2" fmla="*/ 869100 w 869099"/>
                <a:gd name="connsiteY2" fmla="*/ 0 h 728239"/>
                <a:gd name="connsiteX3" fmla="*/ 244164 w 869099"/>
                <a:gd name="connsiteY3" fmla="*/ 728239 h 728239"/>
                <a:gd name="connsiteX4" fmla="*/ 0 w 869099"/>
                <a:gd name="connsiteY4" fmla="*/ 728239 h 72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099" h="728239">
                  <a:moveTo>
                    <a:pt x="0" y="728239"/>
                  </a:moveTo>
                  <a:lnTo>
                    <a:pt x="424550" y="0"/>
                  </a:lnTo>
                  <a:lnTo>
                    <a:pt x="869100" y="0"/>
                  </a:lnTo>
                  <a:lnTo>
                    <a:pt x="244164" y="728239"/>
                  </a:lnTo>
                  <a:lnTo>
                    <a:pt x="0" y="728239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0" name="Freeform: Shape 2609">
              <a:extLst>
                <a:ext uri="{FF2B5EF4-FFF2-40B4-BE49-F238E27FC236}">
                  <a16:creationId xmlns:a16="http://schemas.microsoft.com/office/drawing/2014/main" id="{45A77046-1FFB-63C6-08D0-89F73D3D5942}"/>
                </a:ext>
              </a:extLst>
            </p:cNvPr>
            <p:cNvSpPr/>
            <p:nvPr/>
          </p:nvSpPr>
          <p:spPr>
            <a:xfrm>
              <a:off x="-269111" y="-2460508"/>
              <a:ext cx="787528" cy="731782"/>
            </a:xfrm>
            <a:custGeom>
              <a:avLst/>
              <a:gdLst>
                <a:gd name="connsiteX0" fmla="*/ 661864 w 787528"/>
                <a:gd name="connsiteY0" fmla="*/ 0 h 731782"/>
                <a:gd name="connsiteX1" fmla="*/ 0 w 787528"/>
                <a:gd name="connsiteY1" fmla="*/ 731782 h 731782"/>
                <a:gd name="connsiteX2" fmla="*/ 101965 w 787528"/>
                <a:gd name="connsiteY2" fmla="*/ 731782 h 731782"/>
                <a:gd name="connsiteX3" fmla="*/ 787528 w 787528"/>
                <a:gd name="connsiteY3" fmla="*/ 3543 h 731782"/>
                <a:gd name="connsiteX4" fmla="*/ 661864 w 787528"/>
                <a:gd name="connsiteY4" fmla="*/ 0 h 73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28" h="731782">
                  <a:moveTo>
                    <a:pt x="661864" y="0"/>
                  </a:moveTo>
                  <a:lnTo>
                    <a:pt x="0" y="731782"/>
                  </a:lnTo>
                  <a:lnTo>
                    <a:pt x="101965" y="731782"/>
                  </a:lnTo>
                  <a:lnTo>
                    <a:pt x="787528" y="3543"/>
                  </a:lnTo>
                  <a:lnTo>
                    <a:pt x="66186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1" name="Freeform: Shape 2610">
              <a:extLst>
                <a:ext uri="{FF2B5EF4-FFF2-40B4-BE49-F238E27FC236}">
                  <a16:creationId xmlns:a16="http://schemas.microsoft.com/office/drawing/2014/main" id="{B2F37ECB-1EB3-13C4-3817-ADFCADA0A7FB}"/>
                </a:ext>
              </a:extLst>
            </p:cNvPr>
            <p:cNvSpPr/>
            <p:nvPr/>
          </p:nvSpPr>
          <p:spPr>
            <a:xfrm>
              <a:off x="523455" y="-2456965"/>
              <a:ext cx="830046" cy="728239"/>
            </a:xfrm>
            <a:custGeom>
              <a:avLst/>
              <a:gdLst>
                <a:gd name="connsiteX0" fmla="*/ 0 w 830046"/>
                <a:gd name="connsiteY0" fmla="*/ 728239 h 728239"/>
                <a:gd name="connsiteX1" fmla="*/ 727373 w 830046"/>
                <a:gd name="connsiteY1" fmla="*/ 0 h 728239"/>
                <a:gd name="connsiteX2" fmla="*/ 830046 w 830046"/>
                <a:gd name="connsiteY2" fmla="*/ 0 h 728239"/>
                <a:gd name="connsiteX3" fmla="*/ 80076 w 830046"/>
                <a:gd name="connsiteY3" fmla="*/ 728239 h 728239"/>
                <a:gd name="connsiteX4" fmla="*/ 0 w 830046"/>
                <a:gd name="connsiteY4" fmla="*/ 728239 h 728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0046" h="728239">
                  <a:moveTo>
                    <a:pt x="0" y="728239"/>
                  </a:moveTo>
                  <a:lnTo>
                    <a:pt x="727373" y="0"/>
                  </a:lnTo>
                  <a:lnTo>
                    <a:pt x="830046" y="0"/>
                  </a:lnTo>
                  <a:lnTo>
                    <a:pt x="80076" y="728239"/>
                  </a:lnTo>
                  <a:lnTo>
                    <a:pt x="0" y="728239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2" name="Freeform: Shape 2611">
              <a:extLst>
                <a:ext uri="{FF2B5EF4-FFF2-40B4-BE49-F238E27FC236}">
                  <a16:creationId xmlns:a16="http://schemas.microsoft.com/office/drawing/2014/main" id="{FBDADEFB-BA19-D294-3447-4A570BD771E9}"/>
                </a:ext>
              </a:extLst>
            </p:cNvPr>
            <p:cNvSpPr/>
            <p:nvPr/>
          </p:nvSpPr>
          <p:spPr>
            <a:xfrm>
              <a:off x="-668229" y="-1412596"/>
              <a:ext cx="244714" cy="234164"/>
            </a:xfrm>
            <a:custGeom>
              <a:avLst/>
              <a:gdLst>
                <a:gd name="connsiteX0" fmla="*/ 205043 w 244714"/>
                <a:gd name="connsiteY0" fmla="*/ 349 h 234164"/>
                <a:gd name="connsiteX1" fmla="*/ 39066 w 244714"/>
                <a:gd name="connsiteY1" fmla="*/ 349 h 234164"/>
                <a:gd name="connsiteX2" fmla="*/ -303 w 244714"/>
                <a:gd name="connsiteY2" fmla="*/ 39718 h 234164"/>
                <a:gd name="connsiteX3" fmla="*/ -303 w 244714"/>
                <a:gd name="connsiteY3" fmla="*/ 120581 h 234164"/>
                <a:gd name="connsiteX4" fmla="*/ 39066 w 244714"/>
                <a:gd name="connsiteY4" fmla="*/ 159949 h 234164"/>
                <a:gd name="connsiteX5" fmla="*/ 82450 w 244714"/>
                <a:gd name="connsiteY5" fmla="*/ 159949 h 234164"/>
                <a:gd name="connsiteX6" fmla="*/ 115362 w 244714"/>
                <a:gd name="connsiteY6" fmla="*/ 234513 h 234164"/>
                <a:gd name="connsiteX7" fmla="*/ 161738 w 244714"/>
                <a:gd name="connsiteY7" fmla="*/ 159949 h 234164"/>
                <a:gd name="connsiteX8" fmla="*/ 205043 w 244714"/>
                <a:gd name="connsiteY8" fmla="*/ 159949 h 234164"/>
                <a:gd name="connsiteX9" fmla="*/ 244412 w 244714"/>
                <a:gd name="connsiteY9" fmla="*/ 120581 h 234164"/>
                <a:gd name="connsiteX10" fmla="*/ 244412 w 244714"/>
                <a:gd name="connsiteY10" fmla="*/ 39718 h 234164"/>
                <a:gd name="connsiteX11" fmla="*/ 205043 w 244714"/>
                <a:gd name="connsiteY11" fmla="*/ 349 h 23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714" h="234164">
                  <a:moveTo>
                    <a:pt x="205043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81"/>
                  </a:lnTo>
                  <a:cubicBezTo>
                    <a:pt x="-303" y="142320"/>
                    <a:pt x="17326" y="159949"/>
                    <a:pt x="39066" y="159949"/>
                  </a:cubicBezTo>
                  <a:lnTo>
                    <a:pt x="82450" y="159949"/>
                  </a:lnTo>
                  <a:lnTo>
                    <a:pt x="115362" y="234513"/>
                  </a:lnTo>
                  <a:lnTo>
                    <a:pt x="161738" y="159949"/>
                  </a:lnTo>
                  <a:lnTo>
                    <a:pt x="205043" y="159949"/>
                  </a:lnTo>
                  <a:cubicBezTo>
                    <a:pt x="226782" y="159949"/>
                    <a:pt x="244412" y="142320"/>
                    <a:pt x="244412" y="120581"/>
                  </a:cubicBezTo>
                  <a:lnTo>
                    <a:pt x="244412" y="39718"/>
                  </a:lnTo>
                  <a:cubicBezTo>
                    <a:pt x="244412" y="17978"/>
                    <a:pt x="226782" y="349"/>
                    <a:pt x="205043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3" name="Freeform: Shape 2612">
              <a:extLst>
                <a:ext uri="{FF2B5EF4-FFF2-40B4-BE49-F238E27FC236}">
                  <a16:creationId xmlns:a16="http://schemas.microsoft.com/office/drawing/2014/main" id="{4C3C15E4-9479-86F2-BADD-3DF30D1F81B6}"/>
                </a:ext>
              </a:extLst>
            </p:cNvPr>
            <p:cNvSpPr/>
            <p:nvPr/>
          </p:nvSpPr>
          <p:spPr>
            <a:xfrm>
              <a:off x="-568942" y="-1374251"/>
              <a:ext cx="15747" cy="78343"/>
            </a:xfrm>
            <a:custGeom>
              <a:avLst/>
              <a:gdLst>
                <a:gd name="connsiteX0" fmla="*/ -303 w 15747"/>
                <a:gd name="connsiteY0" fmla="*/ 8223 h 78343"/>
                <a:gd name="connsiteX1" fmla="*/ 7571 w 15747"/>
                <a:gd name="connsiteY1" fmla="*/ 349 h 78343"/>
                <a:gd name="connsiteX2" fmla="*/ 15444 w 15747"/>
                <a:gd name="connsiteY2" fmla="*/ 7672 h 78343"/>
                <a:gd name="connsiteX3" fmla="*/ 7571 w 15747"/>
                <a:gd name="connsiteY3" fmla="*/ 15545 h 78343"/>
                <a:gd name="connsiteX4" fmla="*/ -303 w 15747"/>
                <a:gd name="connsiteY4" fmla="*/ 8223 h 78343"/>
                <a:gd name="connsiteX5" fmla="*/ 1429 w 15747"/>
                <a:gd name="connsiteY5" fmla="*/ 24679 h 78343"/>
                <a:gd name="connsiteX6" fmla="*/ 14106 w 15747"/>
                <a:gd name="connsiteY6" fmla="*/ 24679 h 78343"/>
                <a:gd name="connsiteX7" fmla="*/ 14106 w 15747"/>
                <a:gd name="connsiteY7" fmla="*/ 78693 h 78343"/>
                <a:gd name="connsiteX8" fmla="*/ 1429 w 15747"/>
                <a:gd name="connsiteY8" fmla="*/ 78693 h 7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7" h="78343">
                  <a:moveTo>
                    <a:pt x="-303" y="8223"/>
                  </a:moveTo>
                  <a:cubicBezTo>
                    <a:pt x="-303" y="3877"/>
                    <a:pt x="3224" y="349"/>
                    <a:pt x="7571" y="349"/>
                  </a:cubicBezTo>
                  <a:cubicBezTo>
                    <a:pt x="11712" y="341"/>
                    <a:pt x="15153" y="3538"/>
                    <a:pt x="15444" y="7672"/>
                  </a:cubicBezTo>
                  <a:cubicBezTo>
                    <a:pt x="15444" y="12018"/>
                    <a:pt x="11917" y="15545"/>
                    <a:pt x="7571" y="15545"/>
                  </a:cubicBezTo>
                  <a:cubicBezTo>
                    <a:pt x="3429" y="15553"/>
                    <a:pt x="-12" y="12357"/>
                    <a:pt x="-303" y="8223"/>
                  </a:cubicBezTo>
                  <a:close/>
                  <a:moveTo>
                    <a:pt x="1429" y="24679"/>
                  </a:moveTo>
                  <a:lnTo>
                    <a:pt x="14106" y="24679"/>
                  </a:lnTo>
                  <a:lnTo>
                    <a:pt x="14106" y="78693"/>
                  </a:lnTo>
                  <a:lnTo>
                    <a:pt x="1429" y="78693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4" name="Freeform: Shape 2613">
              <a:extLst>
                <a:ext uri="{FF2B5EF4-FFF2-40B4-BE49-F238E27FC236}">
                  <a16:creationId xmlns:a16="http://schemas.microsoft.com/office/drawing/2014/main" id="{88FEBAAE-A38B-7514-D94B-EA55CAE9C29A}"/>
                </a:ext>
              </a:extLst>
            </p:cNvPr>
            <p:cNvSpPr/>
            <p:nvPr/>
          </p:nvSpPr>
          <p:spPr>
            <a:xfrm>
              <a:off x="-545163" y="-1371755"/>
              <a:ext cx="39683" cy="75847"/>
            </a:xfrm>
            <a:custGeom>
              <a:avLst/>
              <a:gdLst>
                <a:gd name="connsiteX0" fmla="*/ 20877 w 39683"/>
                <a:gd name="connsiteY0" fmla="*/ 19348 h 75847"/>
                <a:gd name="connsiteX1" fmla="*/ 20877 w 39683"/>
                <a:gd name="connsiteY1" fmla="*/ 22576 h 75847"/>
                <a:gd name="connsiteX2" fmla="*/ 35680 w 39683"/>
                <a:gd name="connsiteY2" fmla="*/ 22576 h 75847"/>
                <a:gd name="connsiteX3" fmla="*/ 35680 w 39683"/>
                <a:gd name="connsiteY3" fmla="*/ 32734 h 75847"/>
                <a:gd name="connsiteX4" fmla="*/ 21271 w 39683"/>
                <a:gd name="connsiteY4" fmla="*/ 32734 h 75847"/>
                <a:gd name="connsiteX5" fmla="*/ 21271 w 39683"/>
                <a:gd name="connsiteY5" fmla="*/ 76197 h 75847"/>
                <a:gd name="connsiteX6" fmla="*/ 8594 w 39683"/>
                <a:gd name="connsiteY6" fmla="*/ 76197 h 75847"/>
                <a:gd name="connsiteX7" fmla="*/ 8594 w 39683"/>
                <a:gd name="connsiteY7" fmla="*/ 32734 h 75847"/>
                <a:gd name="connsiteX8" fmla="*/ -303 w 39683"/>
                <a:gd name="connsiteY8" fmla="*/ 32734 h 75847"/>
                <a:gd name="connsiteX9" fmla="*/ -303 w 39683"/>
                <a:gd name="connsiteY9" fmla="*/ 22576 h 75847"/>
                <a:gd name="connsiteX10" fmla="*/ 8594 w 39683"/>
                <a:gd name="connsiteY10" fmla="*/ 22576 h 75847"/>
                <a:gd name="connsiteX11" fmla="*/ 8594 w 39683"/>
                <a:gd name="connsiteY11" fmla="*/ 19191 h 75847"/>
                <a:gd name="connsiteX12" fmla="*/ 24665 w 39683"/>
                <a:gd name="connsiteY12" fmla="*/ 404 h 75847"/>
                <a:gd name="connsiteX13" fmla="*/ 27885 w 39683"/>
                <a:gd name="connsiteY13" fmla="*/ 451 h 75847"/>
                <a:gd name="connsiteX14" fmla="*/ 39381 w 39683"/>
                <a:gd name="connsiteY14" fmla="*/ 3365 h 75847"/>
                <a:gd name="connsiteX15" fmla="*/ 35838 w 39683"/>
                <a:gd name="connsiteY15" fmla="*/ 12892 h 75847"/>
                <a:gd name="connsiteX16" fmla="*/ 28830 w 39683"/>
                <a:gd name="connsiteY16" fmla="*/ 10687 h 75847"/>
                <a:gd name="connsiteX17" fmla="*/ 20877 w 39683"/>
                <a:gd name="connsiteY17" fmla="*/ 19348 h 7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83" h="75847">
                  <a:moveTo>
                    <a:pt x="20877" y="19348"/>
                  </a:moveTo>
                  <a:lnTo>
                    <a:pt x="20877" y="22576"/>
                  </a:lnTo>
                  <a:lnTo>
                    <a:pt x="35680" y="22576"/>
                  </a:lnTo>
                  <a:lnTo>
                    <a:pt x="35680" y="32734"/>
                  </a:lnTo>
                  <a:lnTo>
                    <a:pt x="21271" y="32734"/>
                  </a:lnTo>
                  <a:lnTo>
                    <a:pt x="21271" y="76197"/>
                  </a:lnTo>
                  <a:lnTo>
                    <a:pt x="8594" y="76197"/>
                  </a:lnTo>
                  <a:lnTo>
                    <a:pt x="8594" y="32734"/>
                  </a:lnTo>
                  <a:lnTo>
                    <a:pt x="-303" y="32734"/>
                  </a:lnTo>
                  <a:lnTo>
                    <a:pt x="-303" y="22576"/>
                  </a:lnTo>
                  <a:lnTo>
                    <a:pt x="8594" y="22576"/>
                  </a:lnTo>
                  <a:lnTo>
                    <a:pt x="8594" y="19191"/>
                  </a:lnTo>
                  <a:cubicBezTo>
                    <a:pt x="7846" y="9569"/>
                    <a:pt x="15035" y="1152"/>
                    <a:pt x="24665" y="404"/>
                  </a:cubicBezTo>
                  <a:cubicBezTo>
                    <a:pt x="25735" y="318"/>
                    <a:pt x="26814" y="333"/>
                    <a:pt x="27885" y="451"/>
                  </a:cubicBezTo>
                  <a:cubicBezTo>
                    <a:pt x="31924" y="247"/>
                    <a:pt x="35924" y="1262"/>
                    <a:pt x="39381" y="3365"/>
                  </a:cubicBezTo>
                  <a:lnTo>
                    <a:pt x="35838" y="12892"/>
                  </a:lnTo>
                  <a:cubicBezTo>
                    <a:pt x="33774" y="11475"/>
                    <a:pt x="31334" y="10703"/>
                    <a:pt x="28830" y="10687"/>
                  </a:cubicBezTo>
                  <a:cubicBezTo>
                    <a:pt x="23554" y="10687"/>
                    <a:pt x="20877" y="13600"/>
                    <a:pt x="20877" y="19348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5" name="Freeform: Shape 2614">
              <a:extLst>
                <a:ext uri="{FF2B5EF4-FFF2-40B4-BE49-F238E27FC236}">
                  <a16:creationId xmlns:a16="http://schemas.microsoft.com/office/drawing/2014/main" id="{1EF9080F-15ED-0C20-9B68-42668CE24FE6}"/>
                </a:ext>
              </a:extLst>
            </p:cNvPr>
            <p:cNvSpPr/>
            <p:nvPr/>
          </p:nvSpPr>
          <p:spPr>
            <a:xfrm>
              <a:off x="-162658" y="-1401336"/>
              <a:ext cx="244872" cy="233770"/>
            </a:xfrm>
            <a:custGeom>
              <a:avLst/>
              <a:gdLst>
                <a:gd name="connsiteX0" fmla="*/ 205201 w 244872"/>
                <a:gd name="connsiteY0" fmla="*/ 349 h 233770"/>
                <a:gd name="connsiteX1" fmla="*/ 39066 w 244872"/>
                <a:gd name="connsiteY1" fmla="*/ 349 h 233770"/>
                <a:gd name="connsiteX2" fmla="*/ -303 w 244872"/>
                <a:gd name="connsiteY2" fmla="*/ 39718 h 233770"/>
                <a:gd name="connsiteX3" fmla="*/ -303 w 244872"/>
                <a:gd name="connsiteY3" fmla="*/ 120581 h 233770"/>
                <a:gd name="connsiteX4" fmla="*/ 39066 w 244872"/>
                <a:gd name="connsiteY4" fmla="*/ 159556 h 233770"/>
                <a:gd name="connsiteX5" fmla="*/ 82528 w 244872"/>
                <a:gd name="connsiteY5" fmla="*/ 159556 h 233770"/>
                <a:gd name="connsiteX6" fmla="*/ 115440 w 244872"/>
                <a:gd name="connsiteY6" fmla="*/ 234119 h 233770"/>
                <a:gd name="connsiteX7" fmla="*/ 161816 w 244872"/>
                <a:gd name="connsiteY7" fmla="*/ 159556 h 233770"/>
                <a:gd name="connsiteX8" fmla="*/ 205201 w 244872"/>
                <a:gd name="connsiteY8" fmla="*/ 159556 h 233770"/>
                <a:gd name="connsiteX9" fmla="*/ 244569 w 244872"/>
                <a:gd name="connsiteY9" fmla="*/ 120581 h 233770"/>
                <a:gd name="connsiteX10" fmla="*/ 244569 w 244872"/>
                <a:gd name="connsiteY10" fmla="*/ 39718 h 233770"/>
                <a:gd name="connsiteX11" fmla="*/ 205201 w 244872"/>
                <a:gd name="connsiteY11" fmla="*/ 349 h 23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872" h="233770">
                  <a:moveTo>
                    <a:pt x="205201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81"/>
                  </a:lnTo>
                  <a:cubicBezTo>
                    <a:pt x="-90" y="142170"/>
                    <a:pt x="17476" y="159556"/>
                    <a:pt x="39066" y="159556"/>
                  </a:cubicBezTo>
                  <a:lnTo>
                    <a:pt x="82528" y="159556"/>
                  </a:lnTo>
                  <a:lnTo>
                    <a:pt x="115440" y="234119"/>
                  </a:lnTo>
                  <a:lnTo>
                    <a:pt x="161816" y="159556"/>
                  </a:lnTo>
                  <a:lnTo>
                    <a:pt x="205201" y="159556"/>
                  </a:lnTo>
                  <a:cubicBezTo>
                    <a:pt x="226790" y="159556"/>
                    <a:pt x="244357" y="142170"/>
                    <a:pt x="244569" y="120581"/>
                  </a:cubicBezTo>
                  <a:lnTo>
                    <a:pt x="244569" y="39718"/>
                  </a:lnTo>
                  <a:cubicBezTo>
                    <a:pt x="244569" y="17978"/>
                    <a:pt x="226940" y="349"/>
                    <a:pt x="20520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6" name="Freeform: Shape 2615">
              <a:extLst>
                <a:ext uri="{FF2B5EF4-FFF2-40B4-BE49-F238E27FC236}">
                  <a16:creationId xmlns:a16="http://schemas.microsoft.com/office/drawing/2014/main" id="{6135A2A7-F3CD-BE8F-016F-F73BCBE2B916}"/>
                </a:ext>
              </a:extLst>
            </p:cNvPr>
            <p:cNvSpPr/>
            <p:nvPr/>
          </p:nvSpPr>
          <p:spPr>
            <a:xfrm>
              <a:off x="-143380" y="-1339157"/>
              <a:ext cx="55260" cy="55485"/>
            </a:xfrm>
            <a:custGeom>
              <a:avLst/>
              <a:gdLst>
                <a:gd name="connsiteX0" fmla="*/ 54747 w 55260"/>
                <a:gd name="connsiteY0" fmla="*/ 31945 h 55485"/>
                <a:gd name="connsiteX1" fmla="*/ 12308 w 55260"/>
                <a:gd name="connsiteY1" fmla="*/ 31945 h 55485"/>
                <a:gd name="connsiteX2" fmla="*/ 29866 w 55260"/>
                <a:gd name="connsiteY2" fmla="*/ 44937 h 55485"/>
                <a:gd name="connsiteX3" fmla="*/ 44511 w 55260"/>
                <a:gd name="connsiteY3" fmla="*/ 39032 h 55485"/>
                <a:gd name="connsiteX4" fmla="*/ 51282 w 55260"/>
                <a:gd name="connsiteY4" fmla="*/ 46906 h 55485"/>
                <a:gd name="connsiteX5" fmla="*/ 29551 w 55260"/>
                <a:gd name="connsiteY5" fmla="*/ 55724 h 55485"/>
                <a:gd name="connsiteX6" fmla="*/ -188 w 55260"/>
                <a:gd name="connsiteY6" fmla="*/ 30875 h 55485"/>
                <a:gd name="connsiteX7" fmla="*/ -290 w 55260"/>
                <a:gd name="connsiteY7" fmla="*/ 28009 h 55485"/>
                <a:gd name="connsiteX8" fmla="*/ 25740 w 55260"/>
                <a:gd name="connsiteY8" fmla="*/ 364 h 55485"/>
                <a:gd name="connsiteX9" fmla="*/ 27583 w 55260"/>
                <a:gd name="connsiteY9" fmla="*/ 372 h 55485"/>
                <a:gd name="connsiteX10" fmla="*/ 54936 w 55260"/>
                <a:gd name="connsiteY10" fmla="*/ 25568 h 55485"/>
                <a:gd name="connsiteX11" fmla="*/ 54904 w 55260"/>
                <a:gd name="connsiteY11" fmla="*/ 28324 h 55485"/>
                <a:gd name="connsiteX12" fmla="*/ 54747 w 55260"/>
                <a:gd name="connsiteY12" fmla="*/ 31945 h 55485"/>
                <a:gd name="connsiteX13" fmla="*/ 12229 w 55260"/>
                <a:gd name="connsiteY13" fmla="*/ 23599 h 55485"/>
                <a:gd name="connsiteX14" fmla="*/ 42858 w 55260"/>
                <a:gd name="connsiteY14" fmla="*/ 23599 h 55485"/>
                <a:gd name="connsiteX15" fmla="*/ 27583 w 55260"/>
                <a:gd name="connsiteY15" fmla="*/ 10450 h 55485"/>
                <a:gd name="connsiteX16" fmla="*/ 12229 w 55260"/>
                <a:gd name="connsiteY16" fmla="*/ 23599 h 5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60" h="55485">
                  <a:moveTo>
                    <a:pt x="54747" y="31945"/>
                  </a:moveTo>
                  <a:lnTo>
                    <a:pt x="12308" y="31945"/>
                  </a:lnTo>
                  <a:cubicBezTo>
                    <a:pt x="14032" y="40095"/>
                    <a:pt x="21567" y="45677"/>
                    <a:pt x="29866" y="44937"/>
                  </a:cubicBezTo>
                  <a:cubicBezTo>
                    <a:pt x="35362" y="45142"/>
                    <a:pt x="40692" y="42992"/>
                    <a:pt x="44511" y="39032"/>
                  </a:cubicBezTo>
                  <a:lnTo>
                    <a:pt x="51282" y="46906"/>
                  </a:lnTo>
                  <a:cubicBezTo>
                    <a:pt x="45724" y="52945"/>
                    <a:pt x="37748" y="56181"/>
                    <a:pt x="29551" y="55724"/>
                  </a:cubicBezTo>
                  <a:cubicBezTo>
                    <a:pt x="14481" y="57071"/>
                    <a:pt x="1166" y="45953"/>
                    <a:pt x="-188" y="30875"/>
                  </a:cubicBezTo>
                  <a:cubicBezTo>
                    <a:pt x="-267" y="29922"/>
                    <a:pt x="-306" y="28969"/>
                    <a:pt x="-290" y="28009"/>
                  </a:cubicBezTo>
                  <a:cubicBezTo>
                    <a:pt x="-739" y="13190"/>
                    <a:pt x="10914" y="813"/>
                    <a:pt x="25740" y="364"/>
                  </a:cubicBezTo>
                  <a:cubicBezTo>
                    <a:pt x="26354" y="348"/>
                    <a:pt x="26968" y="348"/>
                    <a:pt x="27583" y="372"/>
                  </a:cubicBezTo>
                  <a:cubicBezTo>
                    <a:pt x="42094" y="-227"/>
                    <a:pt x="54338" y="11056"/>
                    <a:pt x="54936" y="25568"/>
                  </a:cubicBezTo>
                  <a:cubicBezTo>
                    <a:pt x="54975" y="26489"/>
                    <a:pt x="54959" y="27410"/>
                    <a:pt x="54904" y="28324"/>
                  </a:cubicBezTo>
                  <a:cubicBezTo>
                    <a:pt x="54904" y="29268"/>
                    <a:pt x="54826" y="30764"/>
                    <a:pt x="54747" y="31945"/>
                  </a:cubicBezTo>
                  <a:close/>
                  <a:moveTo>
                    <a:pt x="12229" y="23599"/>
                  </a:moveTo>
                  <a:lnTo>
                    <a:pt x="42858" y="23599"/>
                  </a:lnTo>
                  <a:cubicBezTo>
                    <a:pt x="42070" y="15852"/>
                    <a:pt x="35362" y="10072"/>
                    <a:pt x="27583" y="10450"/>
                  </a:cubicBezTo>
                  <a:cubicBezTo>
                    <a:pt x="19803" y="10112"/>
                    <a:pt x="13095" y="15859"/>
                    <a:pt x="12229" y="2359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7" name="Freeform: Shape 2616">
              <a:extLst>
                <a:ext uri="{FF2B5EF4-FFF2-40B4-BE49-F238E27FC236}">
                  <a16:creationId xmlns:a16="http://schemas.microsoft.com/office/drawing/2014/main" id="{812A8690-25B5-209F-43D8-F42945791545}"/>
                </a:ext>
              </a:extLst>
            </p:cNvPr>
            <p:cNvSpPr/>
            <p:nvPr/>
          </p:nvSpPr>
          <p:spPr>
            <a:xfrm>
              <a:off x="-76048" y="-1359606"/>
              <a:ext cx="12676" cy="75036"/>
            </a:xfrm>
            <a:custGeom>
              <a:avLst/>
              <a:gdLst>
                <a:gd name="connsiteX0" fmla="*/ -303 w 12676"/>
                <a:gd name="connsiteY0" fmla="*/ 349 h 75036"/>
                <a:gd name="connsiteX1" fmla="*/ 12374 w 12676"/>
                <a:gd name="connsiteY1" fmla="*/ 349 h 75036"/>
                <a:gd name="connsiteX2" fmla="*/ 12374 w 12676"/>
                <a:gd name="connsiteY2" fmla="*/ 75386 h 75036"/>
                <a:gd name="connsiteX3" fmla="*/ -303 w 12676"/>
                <a:gd name="connsiteY3" fmla="*/ 75386 h 7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76" h="75036">
                  <a:moveTo>
                    <a:pt x="-303" y="349"/>
                  </a:moveTo>
                  <a:lnTo>
                    <a:pt x="12374" y="349"/>
                  </a:lnTo>
                  <a:lnTo>
                    <a:pt x="12374" y="75386"/>
                  </a:lnTo>
                  <a:lnTo>
                    <a:pt x="-303" y="75386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8" name="Freeform: Shape 2617">
              <a:extLst>
                <a:ext uri="{FF2B5EF4-FFF2-40B4-BE49-F238E27FC236}">
                  <a16:creationId xmlns:a16="http://schemas.microsoft.com/office/drawing/2014/main" id="{447C658B-E106-2762-61C6-A9DFB2E60B94}"/>
                </a:ext>
              </a:extLst>
            </p:cNvPr>
            <p:cNvSpPr/>
            <p:nvPr/>
          </p:nvSpPr>
          <p:spPr>
            <a:xfrm>
              <a:off x="-52978" y="-1339218"/>
              <a:ext cx="46848" cy="55358"/>
            </a:xfrm>
            <a:custGeom>
              <a:avLst/>
              <a:gdLst>
                <a:gd name="connsiteX0" fmla="*/ -303 w 46848"/>
                <a:gd name="connsiteY0" fmla="*/ 49644 h 55358"/>
                <a:gd name="connsiteX1" fmla="*/ 4500 w 46848"/>
                <a:gd name="connsiteY1" fmla="*/ 40038 h 55358"/>
                <a:gd name="connsiteX2" fmla="*/ 23318 w 46848"/>
                <a:gd name="connsiteY2" fmla="*/ 45392 h 55358"/>
                <a:gd name="connsiteX3" fmla="*/ 34656 w 46848"/>
                <a:gd name="connsiteY3" fmla="*/ 39408 h 55358"/>
                <a:gd name="connsiteX4" fmla="*/ 1272 w 46848"/>
                <a:gd name="connsiteY4" fmla="*/ 17283 h 55358"/>
                <a:gd name="connsiteX5" fmla="*/ 24893 w 46848"/>
                <a:gd name="connsiteY5" fmla="*/ 355 h 55358"/>
                <a:gd name="connsiteX6" fmla="*/ 45128 w 46848"/>
                <a:gd name="connsiteY6" fmla="*/ 5000 h 55358"/>
                <a:gd name="connsiteX7" fmla="*/ 40247 w 46848"/>
                <a:gd name="connsiteY7" fmla="*/ 14606 h 55358"/>
                <a:gd name="connsiteX8" fmla="*/ 24499 w 46848"/>
                <a:gd name="connsiteY8" fmla="*/ 10590 h 55358"/>
                <a:gd name="connsiteX9" fmla="*/ 13161 w 46848"/>
                <a:gd name="connsiteY9" fmla="*/ 16653 h 55358"/>
                <a:gd name="connsiteX10" fmla="*/ 46546 w 46848"/>
                <a:gd name="connsiteY10" fmla="*/ 39014 h 55358"/>
                <a:gd name="connsiteX11" fmla="*/ 22058 w 46848"/>
                <a:gd name="connsiteY11" fmla="*/ 55707 h 55358"/>
                <a:gd name="connsiteX12" fmla="*/ -303 w 46848"/>
                <a:gd name="connsiteY12" fmla="*/ 49644 h 5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848" h="55358">
                  <a:moveTo>
                    <a:pt x="-303" y="49644"/>
                  </a:moveTo>
                  <a:lnTo>
                    <a:pt x="4500" y="40038"/>
                  </a:lnTo>
                  <a:cubicBezTo>
                    <a:pt x="10169" y="43510"/>
                    <a:pt x="16673" y="45361"/>
                    <a:pt x="23318" y="45392"/>
                  </a:cubicBezTo>
                  <a:cubicBezTo>
                    <a:pt x="31192" y="45392"/>
                    <a:pt x="34656" y="43187"/>
                    <a:pt x="34656" y="39408"/>
                  </a:cubicBezTo>
                  <a:cubicBezTo>
                    <a:pt x="34656" y="29094"/>
                    <a:pt x="1272" y="38778"/>
                    <a:pt x="1272" y="17283"/>
                  </a:cubicBezTo>
                  <a:cubicBezTo>
                    <a:pt x="1272" y="7047"/>
                    <a:pt x="10484" y="355"/>
                    <a:pt x="24893" y="355"/>
                  </a:cubicBezTo>
                  <a:cubicBezTo>
                    <a:pt x="31916" y="244"/>
                    <a:pt x="38861" y="1835"/>
                    <a:pt x="45128" y="5000"/>
                  </a:cubicBezTo>
                  <a:lnTo>
                    <a:pt x="40247" y="14606"/>
                  </a:lnTo>
                  <a:cubicBezTo>
                    <a:pt x="35475" y="11834"/>
                    <a:pt x="30019" y="10441"/>
                    <a:pt x="24499" y="10590"/>
                  </a:cubicBezTo>
                  <a:cubicBezTo>
                    <a:pt x="16625" y="10590"/>
                    <a:pt x="13161" y="13110"/>
                    <a:pt x="13161" y="16653"/>
                  </a:cubicBezTo>
                  <a:cubicBezTo>
                    <a:pt x="13161" y="27597"/>
                    <a:pt x="46546" y="17834"/>
                    <a:pt x="46546" y="39014"/>
                  </a:cubicBezTo>
                  <a:cubicBezTo>
                    <a:pt x="46546" y="49093"/>
                    <a:pt x="37255" y="55707"/>
                    <a:pt x="22058" y="55707"/>
                  </a:cubicBezTo>
                  <a:cubicBezTo>
                    <a:pt x="14193" y="55762"/>
                    <a:pt x="6461" y="53659"/>
                    <a:pt x="-303" y="49644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9" name="Freeform: Shape 2618">
              <a:extLst>
                <a:ext uri="{FF2B5EF4-FFF2-40B4-BE49-F238E27FC236}">
                  <a16:creationId xmlns:a16="http://schemas.microsoft.com/office/drawing/2014/main" id="{35BD42CA-8918-792F-3C55-3874EDAA07F8}"/>
                </a:ext>
              </a:extLst>
            </p:cNvPr>
            <p:cNvSpPr/>
            <p:nvPr/>
          </p:nvSpPr>
          <p:spPr>
            <a:xfrm>
              <a:off x="786" y="-1339157"/>
              <a:ext cx="55260" cy="55485"/>
            </a:xfrm>
            <a:custGeom>
              <a:avLst/>
              <a:gdLst>
                <a:gd name="connsiteX0" fmla="*/ 54747 w 55260"/>
                <a:gd name="connsiteY0" fmla="*/ 31945 h 55485"/>
                <a:gd name="connsiteX1" fmla="*/ 12307 w 55260"/>
                <a:gd name="connsiteY1" fmla="*/ 31945 h 55485"/>
                <a:gd name="connsiteX2" fmla="*/ 29866 w 55260"/>
                <a:gd name="connsiteY2" fmla="*/ 44937 h 55485"/>
                <a:gd name="connsiteX3" fmla="*/ 44511 w 55260"/>
                <a:gd name="connsiteY3" fmla="*/ 39032 h 55485"/>
                <a:gd name="connsiteX4" fmla="*/ 51282 w 55260"/>
                <a:gd name="connsiteY4" fmla="*/ 46906 h 55485"/>
                <a:gd name="connsiteX5" fmla="*/ 29551 w 55260"/>
                <a:gd name="connsiteY5" fmla="*/ 55724 h 55485"/>
                <a:gd name="connsiteX6" fmla="*/ -188 w 55260"/>
                <a:gd name="connsiteY6" fmla="*/ 30875 h 55485"/>
                <a:gd name="connsiteX7" fmla="*/ -290 w 55260"/>
                <a:gd name="connsiteY7" fmla="*/ 28009 h 55485"/>
                <a:gd name="connsiteX8" fmla="*/ 25740 w 55260"/>
                <a:gd name="connsiteY8" fmla="*/ 364 h 55485"/>
                <a:gd name="connsiteX9" fmla="*/ 27582 w 55260"/>
                <a:gd name="connsiteY9" fmla="*/ 372 h 55485"/>
                <a:gd name="connsiteX10" fmla="*/ 54936 w 55260"/>
                <a:gd name="connsiteY10" fmla="*/ 25568 h 55485"/>
                <a:gd name="connsiteX11" fmla="*/ 54904 w 55260"/>
                <a:gd name="connsiteY11" fmla="*/ 28324 h 55485"/>
                <a:gd name="connsiteX12" fmla="*/ 54747 w 55260"/>
                <a:gd name="connsiteY12" fmla="*/ 31945 h 55485"/>
                <a:gd name="connsiteX13" fmla="*/ 12229 w 55260"/>
                <a:gd name="connsiteY13" fmla="*/ 23599 h 55485"/>
                <a:gd name="connsiteX14" fmla="*/ 42857 w 55260"/>
                <a:gd name="connsiteY14" fmla="*/ 23599 h 55485"/>
                <a:gd name="connsiteX15" fmla="*/ 27582 w 55260"/>
                <a:gd name="connsiteY15" fmla="*/ 10450 h 55485"/>
                <a:gd name="connsiteX16" fmla="*/ 12229 w 55260"/>
                <a:gd name="connsiteY16" fmla="*/ 23599 h 5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260" h="55485">
                  <a:moveTo>
                    <a:pt x="54747" y="31945"/>
                  </a:moveTo>
                  <a:lnTo>
                    <a:pt x="12307" y="31945"/>
                  </a:lnTo>
                  <a:cubicBezTo>
                    <a:pt x="14032" y="40095"/>
                    <a:pt x="21567" y="45677"/>
                    <a:pt x="29866" y="44937"/>
                  </a:cubicBezTo>
                  <a:cubicBezTo>
                    <a:pt x="35362" y="45142"/>
                    <a:pt x="40692" y="42992"/>
                    <a:pt x="44511" y="39032"/>
                  </a:cubicBezTo>
                  <a:lnTo>
                    <a:pt x="51282" y="46906"/>
                  </a:lnTo>
                  <a:cubicBezTo>
                    <a:pt x="45723" y="52945"/>
                    <a:pt x="37747" y="56181"/>
                    <a:pt x="29551" y="55724"/>
                  </a:cubicBezTo>
                  <a:cubicBezTo>
                    <a:pt x="14480" y="57071"/>
                    <a:pt x="1166" y="45953"/>
                    <a:pt x="-188" y="30875"/>
                  </a:cubicBezTo>
                  <a:cubicBezTo>
                    <a:pt x="-267" y="29922"/>
                    <a:pt x="-306" y="28969"/>
                    <a:pt x="-290" y="28009"/>
                  </a:cubicBezTo>
                  <a:cubicBezTo>
                    <a:pt x="-739" y="13190"/>
                    <a:pt x="10914" y="813"/>
                    <a:pt x="25740" y="364"/>
                  </a:cubicBezTo>
                  <a:cubicBezTo>
                    <a:pt x="26354" y="348"/>
                    <a:pt x="26968" y="348"/>
                    <a:pt x="27582" y="372"/>
                  </a:cubicBezTo>
                  <a:cubicBezTo>
                    <a:pt x="42094" y="-227"/>
                    <a:pt x="54337" y="11056"/>
                    <a:pt x="54936" y="25568"/>
                  </a:cubicBezTo>
                  <a:cubicBezTo>
                    <a:pt x="54975" y="26489"/>
                    <a:pt x="54959" y="27410"/>
                    <a:pt x="54904" y="28324"/>
                  </a:cubicBezTo>
                  <a:cubicBezTo>
                    <a:pt x="54904" y="29268"/>
                    <a:pt x="54826" y="30764"/>
                    <a:pt x="54747" y="31945"/>
                  </a:cubicBezTo>
                  <a:close/>
                  <a:moveTo>
                    <a:pt x="12229" y="23599"/>
                  </a:moveTo>
                  <a:lnTo>
                    <a:pt x="42857" y="23599"/>
                  </a:lnTo>
                  <a:cubicBezTo>
                    <a:pt x="42070" y="15852"/>
                    <a:pt x="35362" y="10072"/>
                    <a:pt x="27582" y="10450"/>
                  </a:cubicBezTo>
                  <a:cubicBezTo>
                    <a:pt x="19819" y="10151"/>
                    <a:pt x="13126" y="15883"/>
                    <a:pt x="12229" y="23599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0" name="Freeform: Shape 2619">
              <a:extLst>
                <a:ext uri="{FF2B5EF4-FFF2-40B4-BE49-F238E27FC236}">
                  <a16:creationId xmlns:a16="http://schemas.microsoft.com/office/drawing/2014/main" id="{FFBFB6B5-EF4B-2B9D-4B76-E55577A6BA49}"/>
                </a:ext>
              </a:extLst>
            </p:cNvPr>
            <p:cNvSpPr/>
            <p:nvPr/>
          </p:nvSpPr>
          <p:spPr>
            <a:xfrm>
              <a:off x="327558" y="-1406139"/>
              <a:ext cx="244872" cy="234085"/>
            </a:xfrm>
            <a:custGeom>
              <a:avLst/>
              <a:gdLst>
                <a:gd name="connsiteX0" fmla="*/ 205201 w 244872"/>
                <a:gd name="connsiteY0" fmla="*/ 349 h 234085"/>
                <a:gd name="connsiteX1" fmla="*/ 39066 w 244872"/>
                <a:gd name="connsiteY1" fmla="*/ 349 h 234085"/>
                <a:gd name="connsiteX2" fmla="*/ -303 w 244872"/>
                <a:gd name="connsiteY2" fmla="*/ 39718 h 234085"/>
                <a:gd name="connsiteX3" fmla="*/ -303 w 244872"/>
                <a:gd name="connsiteY3" fmla="*/ 120502 h 234085"/>
                <a:gd name="connsiteX4" fmla="*/ 39066 w 244872"/>
                <a:gd name="connsiteY4" fmla="*/ 159870 h 234085"/>
                <a:gd name="connsiteX5" fmla="*/ 82528 w 244872"/>
                <a:gd name="connsiteY5" fmla="*/ 159870 h 234085"/>
                <a:gd name="connsiteX6" fmla="*/ 115362 w 244872"/>
                <a:gd name="connsiteY6" fmla="*/ 234434 h 234085"/>
                <a:gd name="connsiteX7" fmla="*/ 161816 w 244872"/>
                <a:gd name="connsiteY7" fmla="*/ 159870 h 234085"/>
                <a:gd name="connsiteX8" fmla="*/ 205201 w 244872"/>
                <a:gd name="connsiteY8" fmla="*/ 159870 h 234085"/>
                <a:gd name="connsiteX9" fmla="*/ 244569 w 244872"/>
                <a:gd name="connsiteY9" fmla="*/ 120502 h 234085"/>
                <a:gd name="connsiteX10" fmla="*/ 244569 w 244872"/>
                <a:gd name="connsiteY10" fmla="*/ 39403 h 234085"/>
                <a:gd name="connsiteX11" fmla="*/ 205201 w 244872"/>
                <a:gd name="connsiteY11" fmla="*/ 349 h 2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872" h="234085">
                  <a:moveTo>
                    <a:pt x="205201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02"/>
                  </a:lnTo>
                  <a:cubicBezTo>
                    <a:pt x="-303" y="142241"/>
                    <a:pt x="17326" y="159870"/>
                    <a:pt x="39066" y="159870"/>
                  </a:cubicBezTo>
                  <a:lnTo>
                    <a:pt x="82528" y="159870"/>
                  </a:lnTo>
                  <a:lnTo>
                    <a:pt x="115362" y="234434"/>
                  </a:lnTo>
                  <a:lnTo>
                    <a:pt x="161816" y="159870"/>
                  </a:lnTo>
                  <a:lnTo>
                    <a:pt x="205201" y="159870"/>
                  </a:lnTo>
                  <a:cubicBezTo>
                    <a:pt x="226940" y="159870"/>
                    <a:pt x="244569" y="142241"/>
                    <a:pt x="244569" y="120502"/>
                  </a:cubicBezTo>
                  <a:lnTo>
                    <a:pt x="244569" y="39403"/>
                  </a:lnTo>
                  <a:cubicBezTo>
                    <a:pt x="244396" y="17781"/>
                    <a:pt x="226822" y="349"/>
                    <a:pt x="20520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1" name="Freeform: Shape 2620">
              <a:extLst>
                <a:ext uri="{FF2B5EF4-FFF2-40B4-BE49-F238E27FC236}">
                  <a16:creationId xmlns:a16="http://schemas.microsoft.com/office/drawing/2014/main" id="{C7009986-7F16-F4A6-A672-C14F96C6076B}"/>
                </a:ext>
              </a:extLst>
            </p:cNvPr>
            <p:cNvSpPr/>
            <p:nvPr/>
          </p:nvSpPr>
          <p:spPr>
            <a:xfrm>
              <a:off x="383933" y="-1365227"/>
              <a:ext cx="39604" cy="75854"/>
            </a:xfrm>
            <a:custGeom>
              <a:avLst/>
              <a:gdLst>
                <a:gd name="connsiteX0" fmla="*/ 20799 w 39604"/>
                <a:gd name="connsiteY0" fmla="*/ 19356 h 75854"/>
                <a:gd name="connsiteX1" fmla="*/ 20799 w 39604"/>
                <a:gd name="connsiteY1" fmla="*/ 22584 h 75854"/>
                <a:gd name="connsiteX2" fmla="*/ 35680 w 39604"/>
                <a:gd name="connsiteY2" fmla="*/ 22584 h 75854"/>
                <a:gd name="connsiteX3" fmla="*/ 35680 w 39604"/>
                <a:gd name="connsiteY3" fmla="*/ 32741 h 75854"/>
                <a:gd name="connsiteX4" fmla="*/ 21193 w 39604"/>
                <a:gd name="connsiteY4" fmla="*/ 32741 h 75854"/>
                <a:gd name="connsiteX5" fmla="*/ 21193 w 39604"/>
                <a:gd name="connsiteY5" fmla="*/ 76204 h 75854"/>
                <a:gd name="connsiteX6" fmla="*/ 8594 w 39604"/>
                <a:gd name="connsiteY6" fmla="*/ 76204 h 75854"/>
                <a:gd name="connsiteX7" fmla="*/ 8594 w 39604"/>
                <a:gd name="connsiteY7" fmla="*/ 32741 h 75854"/>
                <a:gd name="connsiteX8" fmla="*/ -303 w 39604"/>
                <a:gd name="connsiteY8" fmla="*/ 32741 h 75854"/>
                <a:gd name="connsiteX9" fmla="*/ -303 w 39604"/>
                <a:gd name="connsiteY9" fmla="*/ 22584 h 75854"/>
                <a:gd name="connsiteX10" fmla="*/ 8594 w 39604"/>
                <a:gd name="connsiteY10" fmla="*/ 22584 h 75854"/>
                <a:gd name="connsiteX11" fmla="*/ 8594 w 39604"/>
                <a:gd name="connsiteY11" fmla="*/ 19119 h 75854"/>
                <a:gd name="connsiteX12" fmla="*/ 24570 w 39604"/>
                <a:gd name="connsiteY12" fmla="*/ 403 h 75854"/>
                <a:gd name="connsiteX13" fmla="*/ 27885 w 39604"/>
                <a:gd name="connsiteY13" fmla="*/ 459 h 75854"/>
                <a:gd name="connsiteX14" fmla="*/ 39302 w 39604"/>
                <a:gd name="connsiteY14" fmla="*/ 3372 h 75854"/>
                <a:gd name="connsiteX15" fmla="*/ 35759 w 39604"/>
                <a:gd name="connsiteY15" fmla="*/ 12899 h 75854"/>
                <a:gd name="connsiteX16" fmla="*/ 28830 w 39604"/>
                <a:gd name="connsiteY16" fmla="*/ 10694 h 75854"/>
                <a:gd name="connsiteX17" fmla="*/ 20799 w 39604"/>
                <a:gd name="connsiteY17" fmla="*/ 19356 h 7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604" h="75854">
                  <a:moveTo>
                    <a:pt x="20799" y="19356"/>
                  </a:moveTo>
                  <a:lnTo>
                    <a:pt x="20799" y="22584"/>
                  </a:lnTo>
                  <a:lnTo>
                    <a:pt x="35680" y="22584"/>
                  </a:lnTo>
                  <a:lnTo>
                    <a:pt x="35680" y="32741"/>
                  </a:lnTo>
                  <a:lnTo>
                    <a:pt x="21193" y="32741"/>
                  </a:lnTo>
                  <a:lnTo>
                    <a:pt x="21193" y="76204"/>
                  </a:lnTo>
                  <a:lnTo>
                    <a:pt x="8594" y="76204"/>
                  </a:lnTo>
                  <a:lnTo>
                    <a:pt x="8594" y="32741"/>
                  </a:lnTo>
                  <a:lnTo>
                    <a:pt x="-303" y="32741"/>
                  </a:lnTo>
                  <a:lnTo>
                    <a:pt x="-303" y="22584"/>
                  </a:lnTo>
                  <a:lnTo>
                    <a:pt x="8594" y="22584"/>
                  </a:lnTo>
                  <a:lnTo>
                    <a:pt x="8594" y="19119"/>
                  </a:lnTo>
                  <a:cubicBezTo>
                    <a:pt x="7838" y="9537"/>
                    <a:pt x="14996" y="1159"/>
                    <a:pt x="24570" y="403"/>
                  </a:cubicBezTo>
                  <a:cubicBezTo>
                    <a:pt x="25672" y="317"/>
                    <a:pt x="26783" y="333"/>
                    <a:pt x="27885" y="459"/>
                  </a:cubicBezTo>
                  <a:cubicBezTo>
                    <a:pt x="31893" y="262"/>
                    <a:pt x="35877" y="1277"/>
                    <a:pt x="39302" y="3372"/>
                  </a:cubicBezTo>
                  <a:lnTo>
                    <a:pt x="35759" y="12899"/>
                  </a:lnTo>
                  <a:cubicBezTo>
                    <a:pt x="33727" y="11474"/>
                    <a:pt x="31310" y="10702"/>
                    <a:pt x="28830" y="10694"/>
                  </a:cubicBezTo>
                  <a:cubicBezTo>
                    <a:pt x="23555" y="10694"/>
                    <a:pt x="20799" y="13608"/>
                    <a:pt x="20799" y="19356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2" name="Freeform: Shape 2621">
              <a:extLst>
                <a:ext uri="{FF2B5EF4-FFF2-40B4-BE49-F238E27FC236}">
                  <a16:creationId xmlns:a16="http://schemas.microsoft.com/office/drawing/2014/main" id="{BF6B1823-5C83-B373-64BC-BFED50184D3D}"/>
                </a:ext>
              </a:extLst>
            </p:cNvPr>
            <p:cNvSpPr/>
            <p:nvPr/>
          </p:nvSpPr>
          <p:spPr>
            <a:xfrm>
              <a:off x="423139" y="-1344067"/>
              <a:ext cx="57568" cy="55448"/>
            </a:xfrm>
            <a:custGeom>
              <a:avLst/>
              <a:gdLst>
                <a:gd name="connsiteX0" fmla="*/ -297 w 57568"/>
                <a:gd name="connsiteY0" fmla="*/ 28037 h 55448"/>
                <a:gd name="connsiteX1" fmla="*/ 26348 w 57568"/>
                <a:gd name="connsiteY1" fmla="*/ 361 h 55448"/>
                <a:gd name="connsiteX2" fmla="*/ 28442 w 57568"/>
                <a:gd name="connsiteY2" fmla="*/ 400 h 55448"/>
                <a:gd name="connsiteX3" fmla="*/ 57212 w 57568"/>
                <a:gd name="connsiteY3" fmla="*/ 25856 h 55448"/>
                <a:gd name="connsiteX4" fmla="*/ 57260 w 57568"/>
                <a:gd name="connsiteY4" fmla="*/ 28037 h 55448"/>
                <a:gd name="connsiteX5" fmla="*/ 30536 w 57568"/>
                <a:gd name="connsiteY5" fmla="*/ 55792 h 55448"/>
                <a:gd name="connsiteX6" fmla="*/ 28442 w 57568"/>
                <a:gd name="connsiteY6" fmla="*/ 55753 h 55448"/>
                <a:gd name="connsiteX7" fmla="*/ -258 w 57568"/>
                <a:gd name="connsiteY7" fmla="*/ 30053 h 55448"/>
                <a:gd name="connsiteX8" fmla="*/ -297 w 57568"/>
                <a:gd name="connsiteY8" fmla="*/ 28037 h 55448"/>
                <a:gd name="connsiteX9" fmla="*/ 44504 w 57568"/>
                <a:gd name="connsiteY9" fmla="*/ 28037 h 55448"/>
                <a:gd name="connsiteX10" fmla="*/ 29985 w 57568"/>
                <a:gd name="connsiteY10" fmla="*/ 11156 h 55448"/>
                <a:gd name="connsiteX11" fmla="*/ 28757 w 57568"/>
                <a:gd name="connsiteY11" fmla="*/ 11109 h 55448"/>
                <a:gd name="connsiteX12" fmla="*/ 12962 w 57568"/>
                <a:gd name="connsiteY12" fmla="*/ 26809 h 55448"/>
                <a:gd name="connsiteX13" fmla="*/ 13009 w 57568"/>
                <a:gd name="connsiteY13" fmla="*/ 28037 h 55448"/>
                <a:gd name="connsiteX14" fmla="*/ 27529 w 57568"/>
                <a:gd name="connsiteY14" fmla="*/ 44918 h 55448"/>
                <a:gd name="connsiteX15" fmla="*/ 28757 w 57568"/>
                <a:gd name="connsiteY15" fmla="*/ 44966 h 55448"/>
                <a:gd name="connsiteX16" fmla="*/ 44552 w 57568"/>
                <a:gd name="connsiteY16" fmla="*/ 29265 h 55448"/>
                <a:gd name="connsiteX17" fmla="*/ 44504 w 57568"/>
                <a:gd name="connsiteY17" fmla="*/ 28037 h 5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568" h="55448">
                  <a:moveTo>
                    <a:pt x="-297" y="28037"/>
                  </a:moveTo>
                  <a:cubicBezTo>
                    <a:pt x="-580" y="13038"/>
                    <a:pt x="11348" y="644"/>
                    <a:pt x="26348" y="361"/>
                  </a:cubicBezTo>
                  <a:cubicBezTo>
                    <a:pt x="27041" y="345"/>
                    <a:pt x="27741" y="361"/>
                    <a:pt x="28442" y="400"/>
                  </a:cubicBezTo>
                  <a:cubicBezTo>
                    <a:pt x="43417" y="-513"/>
                    <a:pt x="56299" y="10880"/>
                    <a:pt x="57212" y="25856"/>
                  </a:cubicBezTo>
                  <a:cubicBezTo>
                    <a:pt x="57260" y="26580"/>
                    <a:pt x="57275" y="27313"/>
                    <a:pt x="57260" y="28037"/>
                  </a:cubicBezTo>
                  <a:cubicBezTo>
                    <a:pt x="57543" y="43084"/>
                    <a:pt x="45583" y="55508"/>
                    <a:pt x="30536" y="55792"/>
                  </a:cubicBezTo>
                  <a:cubicBezTo>
                    <a:pt x="29843" y="55808"/>
                    <a:pt x="29143" y="55792"/>
                    <a:pt x="28442" y="55753"/>
                  </a:cubicBezTo>
                  <a:cubicBezTo>
                    <a:pt x="13419" y="56579"/>
                    <a:pt x="569" y="45076"/>
                    <a:pt x="-258" y="30053"/>
                  </a:cubicBezTo>
                  <a:cubicBezTo>
                    <a:pt x="-297" y="29384"/>
                    <a:pt x="-313" y="28706"/>
                    <a:pt x="-297" y="28037"/>
                  </a:cubicBezTo>
                  <a:close/>
                  <a:moveTo>
                    <a:pt x="44504" y="28037"/>
                  </a:moveTo>
                  <a:cubicBezTo>
                    <a:pt x="45158" y="19368"/>
                    <a:pt x="38654" y="11802"/>
                    <a:pt x="29985" y="11156"/>
                  </a:cubicBezTo>
                  <a:cubicBezTo>
                    <a:pt x="29576" y="11124"/>
                    <a:pt x="29166" y="11109"/>
                    <a:pt x="28757" y="11109"/>
                  </a:cubicBezTo>
                  <a:cubicBezTo>
                    <a:pt x="20056" y="11085"/>
                    <a:pt x="12986" y="18116"/>
                    <a:pt x="12962" y="26809"/>
                  </a:cubicBezTo>
                  <a:cubicBezTo>
                    <a:pt x="12962" y="27218"/>
                    <a:pt x="12978" y="27628"/>
                    <a:pt x="13009" y="28037"/>
                  </a:cubicBezTo>
                  <a:cubicBezTo>
                    <a:pt x="12356" y="36706"/>
                    <a:pt x="18860" y="44273"/>
                    <a:pt x="27529" y="44918"/>
                  </a:cubicBezTo>
                  <a:cubicBezTo>
                    <a:pt x="27938" y="44950"/>
                    <a:pt x="28348" y="44966"/>
                    <a:pt x="28757" y="44966"/>
                  </a:cubicBezTo>
                  <a:cubicBezTo>
                    <a:pt x="37457" y="44989"/>
                    <a:pt x="44520" y="37958"/>
                    <a:pt x="44552" y="29265"/>
                  </a:cubicBezTo>
                  <a:cubicBezTo>
                    <a:pt x="44552" y="28856"/>
                    <a:pt x="44536" y="28447"/>
                    <a:pt x="44504" y="28037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3" name="Freeform: Shape 2622">
              <a:extLst>
                <a:ext uri="{FF2B5EF4-FFF2-40B4-BE49-F238E27FC236}">
                  <a16:creationId xmlns:a16="http://schemas.microsoft.com/office/drawing/2014/main" id="{56C5D207-E003-18B5-C4C4-546FFE3EC514}"/>
                </a:ext>
              </a:extLst>
            </p:cNvPr>
            <p:cNvSpPr/>
            <p:nvPr/>
          </p:nvSpPr>
          <p:spPr>
            <a:xfrm>
              <a:off x="492748" y="-1344107"/>
              <a:ext cx="31337" cy="55050"/>
            </a:xfrm>
            <a:custGeom>
              <a:avLst/>
              <a:gdLst>
                <a:gd name="connsiteX0" fmla="*/ 31034 w 31337"/>
                <a:gd name="connsiteY0" fmla="*/ 441 h 55050"/>
                <a:gd name="connsiteX1" fmla="*/ 31034 w 31337"/>
                <a:gd name="connsiteY1" fmla="*/ 12488 h 55050"/>
                <a:gd name="connsiteX2" fmla="*/ 28042 w 31337"/>
                <a:gd name="connsiteY2" fmla="*/ 12488 h 55050"/>
                <a:gd name="connsiteX3" fmla="*/ 12201 w 31337"/>
                <a:gd name="connsiteY3" fmla="*/ 26007 h 55050"/>
                <a:gd name="connsiteX4" fmla="*/ 12295 w 31337"/>
                <a:gd name="connsiteY4" fmla="*/ 29180 h 55050"/>
                <a:gd name="connsiteX5" fmla="*/ 12295 w 31337"/>
                <a:gd name="connsiteY5" fmla="*/ 55399 h 55050"/>
                <a:gd name="connsiteX6" fmla="*/ -303 w 31337"/>
                <a:gd name="connsiteY6" fmla="*/ 55399 h 55050"/>
                <a:gd name="connsiteX7" fmla="*/ -303 w 31337"/>
                <a:gd name="connsiteY7" fmla="*/ 1386 h 55050"/>
                <a:gd name="connsiteX8" fmla="*/ 11665 w 31337"/>
                <a:gd name="connsiteY8" fmla="*/ 1386 h 55050"/>
                <a:gd name="connsiteX9" fmla="*/ 11665 w 31337"/>
                <a:gd name="connsiteY9" fmla="*/ 9259 h 55050"/>
                <a:gd name="connsiteX10" fmla="*/ 31034 w 31337"/>
                <a:gd name="connsiteY10" fmla="*/ 441 h 5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337" h="55050">
                  <a:moveTo>
                    <a:pt x="31034" y="441"/>
                  </a:moveTo>
                  <a:lnTo>
                    <a:pt x="31034" y="12488"/>
                  </a:lnTo>
                  <a:cubicBezTo>
                    <a:pt x="30035" y="12424"/>
                    <a:pt x="29035" y="12424"/>
                    <a:pt x="28042" y="12488"/>
                  </a:cubicBezTo>
                  <a:cubicBezTo>
                    <a:pt x="19933" y="11842"/>
                    <a:pt x="12846" y="17897"/>
                    <a:pt x="12201" y="26007"/>
                  </a:cubicBezTo>
                  <a:cubicBezTo>
                    <a:pt x="12122" y="27062"/>
                    <a:pt x="12145" y="28125"/>
                    <a:pt x="12295" y="29180"/>
                  </a:cubicBezTo>
                  <a:lnTo>
                    <a:pt x="12295" y="55399"/>
                  </a:lnTo>
                  <a:lnTo>
                    <a:pt x="-303" y="55399"/>
                  </a:lnTo>
                  <a:lnTo>
                    <a:pt x="-303" y="1386"/>
                  </a:lnTo>
                  <a:lnTo>
                    <a:pt x="11665" y="1386"/>
                  </a:lnTo>
                  <a:lnTo>
                    <a:pt x="11665" y="9259"/>
                  </a:lnTo>
                  <a:cubicBezTo>
                    <a:pt x="16098" y="3094"/>
                    <a:pt x="23468" y="-260"/>
                    <a:pt x="31034" y="441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4" name="Freeform: Shape 2623">
              <a:extLst>
                <a:ext uri="{FF2B5EF4-FFF2-40B4-BE49-F238E27FC236}">
                  <a16:creationId xmlns:a16="http://schemas.microsoft.com/office/drawing/2014/main" id="{15D3311D-B09A-E546-F8D2-721A2616014A}"/>
                </a:ext>
              </a:extLst>
            </p:cNvPr>
            <p:cNvSpPr/>
            <p:nvPr/>
          </p:nvSpPr>
          <p:spPr>
            <a:xfrm>
              <a:off x="810688" y="-1412596"/>
              <a:ext cx="244872" cy="234164"/>
            </a:xfrm>
            <a:custGeom>
              <a:avLst/>
              <a:gdLst>
                <a:gd name="connsiteX0" fmla="*/ 205201 w 244872"/>
                <a:gd name="connsiteY0" fmla="*/ 349 h 234164"/>
                <a:gd name="connsiteX1" fmla="*/ 39066 w 244872"/>
                <a:gd name="connsiteY1" fmla="*/ 349 h 234164"/>
                <a:gd name="connsiteX2" fmla="*/ -303 w 244872"/>
                <a:gd name="connsiteY2" fmla="*/ 39718 h 234164"/>
                <a:gd name="connsiteX3" fmla="*/ -303 w 244872"/>
                <a:gd name="connsiteY3" fmla="*/ 120581 h 234164"/>
                <a:gd name="connsiteX4" fmla="*/ 39066 w 244872"/>
                <a:gd name="connsiteY4" fmla="*/ 159949 h 234164"/>
                <a:gd name="connsiteX5" fmla="*/ 82529 w 244872"/>
                <a:gd name="connsiteY5" fmla="*/ 159949 h 234164"/>
                <a:gd name="connsiteX6" fmla="*/ 115362 w 244872"/>
                <a:gd name="connsiteY6" fmla="*/ 234513 h 234164"/>
                <a:gd name="connsiteX7" fmla="*/ 161738 w 244872"/>
                <a:gd name="connsiteY7" fmla="*/ 159949 h 234164"/>
                <a:gd name="connsiteX8" fmla="*/ 205201 w 244872"/>
                <a:gd name="connsiteY8" fmla="*/ 159949 h 234164"/>
                <a:gd name="connsiteX9" fmla="*/ 244569 w 244872"/>
                <a:gd name="connsiteY9" fmla="*/ 120581 h 234164"/>
                <a:gd name="connsiteX10" fmla="*/ 244569 w 244872"/>
                <a:gd name="connsiteY10" fmla="*/ 39718 h 234164"/>
                <a:gd name="connsiteX11" fmla="*/ 205201 w 244872"/>
                <a:gd name="connsiteY11" fmla="*/ 349 h 234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872" h="234164">
                  <a:moveTo>
                    <a:pt x="205201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81"/>
                  </a:lnTo>
                  <a:cubicBezTo>
                    <a:pt x="-303" y="142320"/>
                    <a:pt x="17326" y="159949"/>
                    <a:pt x="39066" y="159949"/>
                  </a:cubicBezTo>
                  <a:lnTo>
                    <a:pt x="82529" y="159949"/>
                  </a:lnTo>
                  <a:lnTo>
                    <a:pt x="115362" y="234513"/>
                  </a:lnTo>
                  <a:lnTo>
                    <a:pt x="161738" y="159949"/>
                  </a:lnTo>
                  <a:lnTo>
                    <a:pt x="205201" y="159949"/>
                  </a:lnTo>
                  <a:cubicBezTo>
                    <a:pt x="226940" y="159949"/>
                    <a:pt x="244569" y="142320"/>
                    <a:pt x="244569" y="120581"/>
                  </a:cubicBezTo>
                  <a:lnTo>
                    <a:pt x="244569" y="39718"/>
                  </a:lnTo>
                  <a:cubicBezTo>
                    <a:pt x="244569" y="17978"/>
                    <a:pt x="226940" y="349"/>
                    <a:pt x="20520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5" name="Freeform: Shape 2624">
              <a:extLst>
                <a:ext uri="{FF2B5EF4-FFF2-40B4-BE49-F238E27FC236}">
                  <a16:creationId xmlns:a16="http://schemas.microsoft.com/office/drawing/2014/main" id="{6395C70F-20F8-8C78-FCCA-6C9F1F96C5EF}"/>
                </a:ext>
              </a:extLst>
            </p:cNvPr>
            <p:cNvSpPr/>
            <p:nvPr/>
          </p:nvSpPr>
          <p:spPr>
            <a:xfrm>
              <a:off x="911551" y="-1352598"/>
              <a:ext cx="46612" cy="34644"/>
            </a:xfrm>
            <a:custGeom>
              <a:avLst/>
              <a:gdLst>
                <a:gd name="connsiteX0" fmla="*/ -303 w 46612"/>
                <a:gd name="connsiteY0" fmla="*/ 349 h 34644"/>
                <a:gd name="connsiteX1" fmla="*/ 46309 w 46612"/>
                <a:gd name="connsiteY1" fmla="*/ 349 h 34644"/>
                <a:gd name="connsiteX2" fmla="*/ 46309 w 46612"/>
                <a:gd name="connsiteY2" fmla="*/ 10506 h 34644"/>
                <a:gd name="connsiteX3" fmla="*/ -303 w 46612"/>
                <a:gd name="connsiteY3" fmla="*/ 10506 h 34644"/>
                <a:gd name="connsiteX4" fmla="*/ -303 w 46612"/>
                <a:gd name="connsiteY4" fmla="*/ 24836 h 34644"/>
                <a:gd name="connsiteX5" fmla="*/ 46309 w 46612"/>
                <a:gd name="connsiteY5" fmla="*/ 24836 h 34644"/>
                <a:gd name="connsiteX6" fmla="*/ 46309 w 46612"/>
                <a:gd name="connsiteY6" fmla="*/ 34994 h 34644"/>
                <a:gd name="connsiteX7" fmla="*/ -303 w 46612"/>
                <a:gd name="connsiteY7" fmla="*/ 34994 h 3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12" h="34644">
                  <a:moveTo>
                    <a:pt x="-303" y="349"/>
                  </a:moveTo>
                  <a:lnTo>
                    <a:pt x="46309" y="349"/>
                  </a:lnTo>
                  <a:lnTo>
                    <a:pt x="46309" y="10506"/>
                  </a:lnTo>
                  <a:lnTo>
                    <a:pt x="-303" y="10506"/>
                  </a:lnTo>
                  <a:close/>
                  <a:moveTo>
                    <a:pt x="-303" y="24836"/>
                  </a:moveTo>
                  <a:lnTo>
                    <a:pt x="46309" y="24836"/>
                  </a:lnTo>
                  <a:lnTo>
                    <a:pt x="46309" y="34994"/>
                  </a:lnTo>
                  <a:lnTo>
                    <a:pt x="-303" y="34994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6" name="Freeform: Shape 2625">
              <a:extLst>
                <a:ext uri="{FF2B5EF4-FFF2-40B4-BE49-F238E27FC236}">
                  <a16:creationId xmlns:a16="http://schemas.microsoft.com/office/drawing/2014/main" id="{3C82197F-C857-397C-7BF6-F1274DA9E971}"/>
                </a:ext>
              </a:extLst>
            </p:cNvPr>
            <p:cNvSpPr/>
            <p:nvPr/>
          </p:nvSpPr>
          <p:spPr>
            <a:xfrm>
              <a:off x="-415089" y="-1506450"/>
              <a:ext cx="244872" cy="234085"/>
            </a:xfrm>
            <a:custGeom>
              <a:avLst/>
              <a:gdLst>
                <a:gd name="connsiteX0" fmla="*/ 205201 w 244872"/>
                <a:gd name="connsiteY0" fmla="*/ 349 h 234085"/>
                <a:gd name="connsiteX1" fmla="*/ 39066 w 244872"/>
                <a:gd name="connsiteY1" fmla="*/ 349 h 234085"/>
                <a:gd name="connsiteX2" fmla="*/ -303 w 244872"/>
                <a:gd name="connsiteY2" fmla="*/ 39718 h 234085"/>
                <a:gd name="connsiteX3" fmla="*/ -303 w 244872"/>
                <a:gd name="connsiteY3" fmla="*/ 120502 h 234085"/>
                <a:gd name="connsiteX4" fmla="*/ 39066 w 244872"/>
                <a:gd name="connsiteY4" fmla="*/ 159870 h 234085"/>
                <a:gd name="connsiteX5" fmla="*/ 82528 w 244872"/>
                <a:gd name="connsiteY5" fmla="*/ 159870 h 234085"/>
                <a:gd name="connsiteX6" fmla="*/ 115440 w 244872"/>
                <a:gd name="connsiteY6" fmla="*/ 234434 h 234085"/>
                <a:gd name="connsiteX7" fmla="*/ 161817 w 244872"/>
                <a:gd name="connsiteY7" fmla="*/ 159870 h 234085"/>
                <a:gd name="connsiteX8" fmla="*/ 205201 w 244872"/>
                <a:gd name="connsiteY8" fmla="*/ 159870 h 234085"/>
                <a:gd name="connsiteX9" fmla="*/ 244569 w 244872"/>
                <a:gd name="connsiteY9" fmla="*/ 120502 h 234085"/>
                <a:gd name="connsiteX10" fmla="*/ 244569 w 244872"/>
                <a:gd name="connsiteY10" fmla="*/ 39718 h 234085"/>
                <a:gd name="connsiteX11" fmla="*/ 205201 w 244872"/>
                <a:gd name="connsiteY11" fmla="*/ 349 h 2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872" h="234085">
                  <a:moveTo>
                    <a:pt x="205201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02"/>
                  </a:lnTo>
                  <a:cubicBezTo>
                    <a:pt x="-303" y="142241"/>
                    <a:pt x="17326" y="159870"/>
                    <a:pt x="39066" y="159870"/>
                  </a:cubicBezTo>
                  <a:lnTo>
                    <a:pt x="82528" y="159870"/>
                  </a:lnTo>
                  <a:lnTo>
                    <a:pt x="115440" y="234434"/>
                  </a:lnTo>
                  <a:lnTo>
                    <a:pt x="161817" y="159870"/>
                  </a:lnTo>
                  <a:lnTo>
                    <a:pt x="205201" y="159870"/>
                  </a:lnTo>
                  <a:cubicBezTo>
                    <a:pt x="226940" y="159870"/>
                    <a:pt x="244569" y="142241"/>
                    <a:pt x="244569" y="120502"/>
                  </a:cubicBezTo>
                  <a:lnTo>
                    <a:pt x="244569" y="39718"/>
                  </a:lnTo>
                  <a:cubicBezTo>
                    <a:pt x="244569" y="17978"/>
                    <a:pt x="226940" y="349"/>
                    <a:pt x="20520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7" name="Freeform: Shape 2626">
              <a:extLst>
                <a:ext uri="{FF2B5EF4-FFF2-40B4-BE49-F238E27FC236}">
                  <a16:creationId xmlns:a16="http://schemas.microsoft.com/office/drawing/2014/main" id="{0241AE6A-FF58-CFAB-D93C-37489D9B53C9}"/>
                </a:ext>
              </a:extLst>
            </p:cNvPr>
            <p:cNvSpPr/>
            <p:nvPr/>
          </p:nvSpPr>
          <p:spPr>
            <a:xfrm>
              <a:off x="-331707" y="-1472594"/>
              <a:ext cx="24172" cy="94405"/>
            </a:xfrm>
            <a:custGeom>
              <a:avLst/>
              <a:gdLst>
                <a:gd name="connsiteX0" fmla="*/ -303 w 24172"/>
                <a:gd name="connsiteY0" fmla="*/ 349 h 94405"/>
                <a:gd name="connsiteX1" fmla="*/ 23869 w 24172"/>
                <a:gd name="connsiteY1" fmla="*/ 349 h 94405"/>
                <a:gd name="connsiteX2" fmla="*/ 23869 w 24172"/>
                <a:gd name="connsiteY2" fmla="*/ 10506 h 94405"/>
                <a:gd name="connsiteX3" fmla="*/ 12295 w 24172"/>
                <a:gd name="connsiteY3" fmla="*/ 10506 h 94405"/>
                <a:gd name="connsiteX4" fmla="*/ 12295 w 24172"/>
                <a:gd name="connsiteY4" fmla="*/ 84598 h 94405"/>
                <a:gd name="connsiteX5" fmla="*/ 23869 w 24172"/>
                <a:gd name="connsiteY5" fmla="*/ 84598 h 94405"/>
                <a:gd name="connsiteX6" fmla="*/ 23869 w 24172"/>
                <a:gd name="connsiteY6" fmla="*/ 94755 h 94405"/>
                <a:gd name="connsiteX7" fmla="*/ -303 w 24172"/>
                <a:gd name="connsiteY7" fmla="*/ 94755 h 9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72" h="94405">
                  <a:moveTo>
                    <a:pt x="-303" y="349"/>
                  </a:moveTo>
                  <a:lnTo>
                    <a:pt x="23869" y="349"/>
                  </a:lnTo>
                  <a:lnTo>
                    <a:pt x="23869" y="10506"/>
                  </a:lnTo>
                  <a:lnTo>
                    <a:pt x="12295" y="10506"/>
                  </a:lnTo>
                  <a:lnTo>
                    <a:pt x="12295" y="84598"/>
                  </a:lnTo>
                  <a:lnTo>
                    <a:pt x="23869" y="84598"/>
                  </a:lnTo>
                  <a:lnTo>
                    <a:pt x="23869" y="94755"/>
                  </a:lnTo>
                  <a:lnTo>
                    <a:pt x="-303" y="94755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8" name="Freeform: Shape 2627">
              <a:extLst>
                <a:ext uri="{FF2B5EF4-FFF2-40B4-BE49-F238E27FC236}">
                  <a16:creationId xmlns:a16="http://schemas.microsoft.com/office/drawing/2014/main" id="{4913820E-8172-854F-B053-CB40CAF729E2}"/>
                </a:ext>
              </a:extLst>
            </p:cNvPr>
            <p:cNvSpPr/>
            <p:nvPr/>
          </p:nvSpPr>
          <p:spPr>
            <a:xfrm>
              <a:off x="-276197" y="-1472909"/>
              <a:ext cx="24093" cy="95035"/>
            </a:xfrm>
            <a:custGeom>
              <a:avLst/>
              <a:gdLst>
                <a:gd name="connsiteX0" fmla="*/ -303 w 24093"/>
                <a:gd name="connsiteY0" fmla="*/ 95385 h 95035"/>
                <a:gd name="connsiteX1" fmla="*/ -303 w 24093"/>
                <a:gd name="connsiteY1" fmla="*/ 84913 h 95035"/>
                <a:gd name="connsiteX2" fmla="*/ 11114 w 24093"/>
                <a:gd name="connsiteY2" fmla="*/ 84913 h 95035"/>
                <a:gd name="connsiteX3" fmla="*/ 11114 w 24093"/>
                <a:gd name="connsiteY3" fmla="*/ 10506 h 95035"/>
                <a:gd name="connsiteX4" fmla="*/ -303 w 24093"/>
                <a:gd name="connsiteY4" fmla="*/ 10506 h 95035"/>
                <a:gd name="connsiteX5" fmla="*/ -303 w 24093"/>
                <a:gd name="connsiteY5" fmla="*/ 349 h 95035"/>
                <a:gd name="connsiteX6" fmla="*/ 23791 w 24093"/>
                <a:gd name="connsiteY6" fmla="*/ 349 h 95035"/>
                <a:gd name="connsiteX7" fmla="*/ 23791 w 24093"/>
                <a:gd name="connsiteY7" fmla="*/ 94834 h 9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93" h="95035">
                  <a:moveTo>
                    <a:pt x="-303" y="95385"/>
                  </a:moveTo>
                  <a:lnTo>
                    <a:pt x="-303" y="84913"/>
                  </a:lnTo>
                  <a:lnTo>
                    <a:pt x="11114" y="84913"/>
                  </a:lnTo>
                  <a:lnTo>
                    <a:pt x="11114" y="10506"/>
                  </a:lnTo>
                  <a:lnTo>
                    <a:pt x="-303" y="10506"/>
                  </a:lnTo>
                  <a:lnTo>
                    <a:pt x="-303" y="349"/>
                  </a:lnTo>
                  <a:lnTo>
                    <a:pt x="23791" y="349"/>
                  </a:lnTo>
                  <a:lnTo>
                    <a:pt x="23791" y="94834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9" name="Freeform: Shape 2628">
              <a:extLst>
                <a:ext uri="{FF2B5EF4-FFF2-40B4-BE49-F238E27FC236}">
                  <a16:creationId xmlns:a16="http://schemas.microsoft.com/office/drawing/2014/main" id="{DF536CAA-DB74-12A2-71DD-9EB92CD17427}"/>
                </a:ext>
              </a:extLst>
            </p:cNvPr>
            <p:cNvSpPr/>
            <p:nvPr/>
          </p:nvSpPr>
          <p:spPr>
            <a:xfrm>
              <a:off x="79142" y="-1514324"/>
              <a:ext cx="244478" cy="234085"/>
            </a:xfrm>
            <a:custGeom>
              <a:avLst/>
              <a:gdLst>
                <a:gd name="connsiteX0" fmla="*/ 204807 w 244478"/>
                <a:gd name="connsiteY0" fmla="*/ 349 h 234085"/>
                <a:gd name="connsiteX1" fmla="*/ 38672 w 244478"/>
                <a:gd name="connsiteY1" fmla="*/ 349 h 234085"/>
                <a:gd name="connsiteX2" fmla="*/ -303 w 244478"/>
                <a:gd name="connsiteY2" fmla="*/ 39718 h 234085"/>
                <a:gd name="connsiteX3" fmla="*/ -303 w 244478"/>
                <a:gd name="connsiteY3" fmla="*/ 120502 h 234085"/>
                <a:gd name="connsiteX4" fmla="*/ 38672 w 244478"/>
                <a:gd name="connsiteY4" fmla="*/ 159870 h 234085"/>
                <a:gd name="connsiteX5" fmla="*/ 82135 w 244478"/>
                <a:gd name="connsiteY5" fmla="*/ 159870 h 234085"/>
                <a:gd name="connsiteX6" fmla="*/ 115047 w 244478"/>
                <a:gd name="connsiteY6" fmla="*/ 234434 h 234085"/>
                <a:gd name="connsiteX7" fmla="*/ 161423 w 244478"/>
                <a:gd name="connsiteY7" fmla="*/ 159870 h 234085"/>
                <a:gd name="connsiteX8" fmla="*/ 204807 w 244478"/>
                <a:gd name="connsiteY8" fmla="*/ 159870 h 234085"/>
                <a:gd name="connsiteX9" fmla="*/ 244176 w 244478"/>
                <a:gd name="connsiteY9" fmla="*/ 120502 h 234085"/>
                <a:gd name="connsiteX10" fmla="*/ 244176 w 244478"/>
                <a:gd name="connsiteY10" fmla="*/ 39718 h 234085"/>
                <a:gd name="connsiteX11" fmla="*/ 204807 w 244478"/>
                <a:gd name="connsiteY11" fmla="*/ 349 h 2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478" h="234085">
                  <a:moveTo>
                    <a:pt x="204807" y="349"/>
                  </a:moveTo>
                  <a:lnTo>
                    <a:pt x="38672" y="349"/>
                  </a:lnTo>
                  <a:cubicBezTo>
                    <a:pt x="17082" y="562"/>
                    <a:pt x="-303" y="18128"/>
                    <a:pt x="-303" y="39718"/>
                  </a:cubicBezTo>
                  <a:lnTo>
                    <a:pt x="-303" y="120502"/>
                  </a:lnTo>
                  <a:cubicBezTo>
                    <a:pt x="-303" y="142092"/>
                    <a:pt x="17082" y="159658"/>
                    <a:pt x="38672" y="159870"/>
                  </a:cubicBezTo>
                  <a:lnTo>
                    <a:pt x="82135" y="159870"/>
                  </a:lnTo>
                  <a:lnTo>
                    <a:pt x="115047" y="234434"/>
                  </a:lnTo>
                  <a:lnTo>
                    <a:pt x="161423" y="159870"/>
                  </a:lnTo>
                  <a:lnTo>
                    <a:pt x="204807" y="159870"/>
                  </a:lnTo>
                  <a:cubicBezTo>
                    <a:pt x="226546" y="159870"/>
                    <a:pt x="244176" y="142241"/>
                    <a:pt x="244176" y="120502"/>
                  </a:cubicBezTo>
                  <a:lnTo>
                    <a:pt x="244176" y="39718"/>
                  </a:lnTo>
                  <a:cubicBezTo>
                    <a:pt x="244176" y="17978"/>
                    <a:pt x="226546" y="349"/>
                    <a:pt x="204807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0" name="Freeform: Shape 2629">
              <a:extLst>
                <a:ext uri="{FF2B5EF4-FFF2-40B4-BE49-F238E27FC236}">
                  <a16:creationId xmlns:a16="http://schemas.microsoft.com/office/drawing/2014/main" id="{0B5883AD-CAF6-C37E-85FC-9A159C00AD4C}"/>
                </a:ext>
              </a:extLst>
            </p:cNvPr>
            <p:cNvSpPr/>
            <p:nvPr/>
          </p:nvSpPr>
          <p:spPr>
            <a:xfrm>
              <a:off x="152604" y="-1480944"/>
              <a:ext cx="30156" cy="95049"/>
            </a:xfrm>
            <a:custGeom>
              <a:avLst/>
              <a:gdLst>
                <a:gd name="connsiteX0" fmla="*/ 14500 w 30156"/>
                <a:gd name="connsiteY0" fmla="*/ 47438 h 95049"/>
                <a:gd name="connsiteX1" fmla="*/ 20484 w 30156"/>
                <a:gd name="connsiteY1" fmla="*/ 57753 h 95049"/>
                <a:gd name="connsiteX2" fmla="*/ 20484 w 30156"/>
                <a:gd name="connsiteY2" fmla="*/ 77201 h 95049"/>
                <a:gd name="connsiteX3" fmla="*/ 25932 w 30156"/>
                <a:gd name="connsiteY3" fmla="*/ 85075 h 95049"/>
                <a:gd name="connsiteX4" fmla="*/ 28357 w 30156"/>
                <a:gd name="connsiteY4" fmla="*/ 85075 h 95049"/>
                <a:gd name="connsiteX5" fmla="*/ 29853 w 30156"/>
                <a:gd name="connsiteY5" fmla="*/ 85075 h 95049"/>
                <a:gd name="connsiteX6" fmla="*/ 29853 w 30156"/>
                <a:gd name="connsiteY6" fmla="*/ 95232 h 95049"/>
                <a:gd name="connsiteX7" fmla="*/ 24735 w 30156"/>
                <a:gd name="connsiteY7" fmla="*/ 95232 h 95049"/>
                <a:gd name="connsiteX8" fmla="*/ 7642 w 30156"/>
                <a:gd name="connsiteY8" fmla="*/ 82579 h 95049"/>
                <a:gd name="connsiteX9" fmla="*/ 7571 w 30156"/>
                <a:gd name="connsiteY9" fmla="*/ 78697 h 95049"/>
                <a:gd name="connsiteX10" fmla="*/ 7571 w 30156"/>
                <a:gd name="connsiteY10" fmla="*/ 57910 h 95049"/>
                <a:gd name="connsiteX11" fmla="*/ 3004 w 30156"/>
                <a:gd name="connsiteY11" fmla="*/ 53029 h 95049"/>
                <a:gd name="connsiteX12" fmla="*/ -303 w 30156"/>
                <a:gd name="connsiteY12" fmla="*/ 53029 h 95049"/>
                <a:gd name="connsiteX13" fmla="*/ -303 w 30156"/>
                <a:gd name="connsiteY13" fmla="*/ 42714 h 95049"/>
                <a:gd name="connsiteX14" fmla="*/ 3004 w 30156"/>
                <a:gd name="connsiteY14" fmla="*/ 42714 h 95049"/>
                <a:gd name="connsiteX15" fmla="*/ 7571 w 30156"/>
                <a:gd name="connsiteY15" fmla="*/ 37833 h 95049"/>
                <a:gd name="connsiteX16" fmla="*/ 7571 w 30156"/>
                <a:gd name="connsiteY16" fmla="*/ 17046 h 95049"/>
                <a:gd name="connsiteX17" fmla="*/ 20854 w 30156"/>
                <a:gd name="connsiteY17" fmla="*/ 440 h 95049"/>
                <a:gd name="connsiteX18" fmla="*/ 24735 w 30156"/>
                <a:gd name="connsiteY18" fmla="*/ 511 h 95049"/>
                <a:gd name="connsiteX19" fmla="*/ 29853 w 30156"/>
                <a:gd name="connsiteY19" fmla="*/ 511 h 95049"/>
                <a:gd name="connsiteX20" fmla="*/ 29853 w 30156"/>
                <a:gd name="connsiteY20" fmla="*/ 10668 h 95049"/>
                <a:gd name="connsiteX21" fmla="*/ 27727 w 30156"/>
                <a:gd name="connsiteY21" fmla="*/ 10668 h 95049"/>
                <a:gd name="connsiteX22" fmla="*/ 19854 w 30156"/>
                <a:gd name="connsiteY22" fmla="*/ 16117 h 95049"/>
                <a:gd name="connsiteX23" fmla="*/ 19854 w 30156"/>
                <a:gd name="connsiteY23" fmla="*/ 18542 h 95049"/>
                <a:gd name="connsiteX24" fmla="*/ 19854 w 30156"/>
                <a:gd name="connsiteY24" fmla="*/ 37754 h 95049"/>
                <a:gd name="connsiteX25" fmla="*/ 14500 w 30156"/>
                <a:gd name="connsiteY25" fmla="*/ 47438 h 9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156" h="95049">
                  <a:moveTo>
                    <a:pt x="14500" y="47438"/>
                  </a:moveTo>
                  <a:cubicBezTo>
                    <a:pt x="18515" y="48777"/>
                    <a:pt x="20484" y="51533"/>
                    <a:pt x="20484" y="57753"/>
                  </a:cubicBezTo>
                  <a:lnTo>
                    <a:pt x="20484" y="77201"/>
                  </a:lnTo>
                  <a:cubicBezTo>
                    <a:pt x="19814" y="80878"/>
                    <a:pt x="22255" y="84405"/>
                    <a:pt x="25932" y="85075"/>
                  </a:cubicBezTo>
                  <a:cubicBezTo>
                    <a:pt x="26736" y="85224"/>
                    <a:pt x="27554" y="85224"/>
                    <a:pt x="28357" y="85075"/>
                  </a:cubicBezTo>
                  <a:lnTo>
                    <a:pt x="29853" y="85075"/>
                  </a:lnTo>
                  <a:lnTo>
                    <a:pt x="29853" y="95232"/>
                  </a:lnTo>
                  <a:lnTo>
                    <a:pt x="24735" y="95232"/>
                  </a:lnTo>
                  <a:cubicBezTo>
                    <a:pt x="16523" y="96460"/>
                    <a:pt x="8870" y="90791"/>
                    <a:pt x="7642" y="82579"/>
                  </a:cubicBezTo>
                  <a:cubicBezTo>
                    <a:pt x="7453" y="81287"/>
                    <a:pt x="7429" y="79988"/>
                    <a:pt x="7571" y="78697"/>
                  </a:cubicBezTo>
                  <a:lnTo>
                    <a:pt x="7571" y="57910"/>
                  </a:lnTo>
                  <a:cubicBezTo>
                    <a:pt x="7571" y="54525"/>
                    <a:pt x="5839" y="53029"/>
                    <a:pt x="3004" y="53029"/>
                  </a:cubicBezTo>
                  <a:lnTo>
                    <a:pt x="-303" y="53029"/>
                  </a:lnTo>
                  <a:lnTo>
                    <a:pt x="-303" y="42714"/>
                  </a:lnTo>
                  <a:lnTo>
                    <a:pt x="3004" y="42714"/>
                  </a:lnTo>
                  <a:cubicBezTo>
                    <a:pt x="5839" y="42714"/>
                    <a:pt x="7571" y="41218"/>
                    <a:pt x="7571" y="37833"/>
                  </a:cubicBezTo>
                  <a:lnTo>
                    <a:pt x="7571" y="17046"/>
                  </a:lnTo>
                  <a:cubicBezTo>
                    <a:pt x="6658" y="8794"/>
                    <a:pt x="12602" y="1354"/>
                    <a:pt x="20854" y="440"/>
                  </a:cubicBezTo>
                  <a:cubicBezTo>
                    <a:pt x="22145" y="299"/>
                    <a:pt x="23452" y="322"/>
                    <a:pt x="24735" y="511"/>
                  </a:cubicBezTo>
                  <a:lnTo>
                    <a:pt x="29853" y="511"/>
                  </a:lnTo>
                  <a:lnTo>
                    <a:pt x="29853" y="10668"/>
                  </a:lnTo>
                  <a:lnTo>
                    <a:pt x="27727" y="10668"/>
                  </a:lnTo>
                  <a:cubicBezTo>
                    <a:pt x="24051" y="9999"/>
                    <a:pt x="20523" y="12440"/>
                    <a:pt x="19854" y="16117"/>
                  </a:cubicBezTo>
                  <a:cubicBezTo>
                    <a:pt x="19704" y="16920"/>
                    <a:pt x="19704" y="17739"/>
                    <a:pt x="19854" y="18542"/>
                  </a:cubicBezTo>
                  <a:lnTo>
                    <a:pt x="19854" y="37754"/>
                  </a:lnTo>
                  <a:cubicBezTo>
                    <a:pt x="20484" y="43423"/>
                    <a:pt x="18515" y="46179"/>
                    <a:pt x="14500" y="47438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1" name="Freeform: Shape 2630">
              <a:extLst>
                <a:ext uri="{FF2B5EF4-FFF2-40B4-BE49-F238E27FC236}">
                  <a16:creationId xmlns:a16="http://schemas.microsoft.com/office/drawing/2014/main" id="{EB2D5AA2-D567-879C-34D7-C1A992CB123C}"/>
                </a:ext>
              </a:extLst>
            </p:cNvPr>
            <p:cNvSpPr/>
            <p:nvPr/>
          </p:nvSpPr>
          <p:spPr>
            <a:xfrm>
              <a:off x="214255" y="-1481433"/>
              <a:ext cx="30313" cy="95141"/>
            </a:xfrm>
            <a:custGeom>
              <a:avLst/>
              <a:gdLst>
                <a:gd name="connsiteX0" fmla="*/ 30011 w 30313"/>
                <a:gd name="connsiteY0" fmla="*/ 42809 h 95141"/>
                <a:gd name="connsiteX1" fmla="*/ 30011 w 30313"/>
                <a:gd name="connsiteY1" fmla="*/ 53124 h 95141"/>
                <a:gd name="connsiteX2" fmla="*/ 26546 w 30313"/>
                <a:gd name="connsiteY2" fmla="*/ 53124 h 95141"/>
                <a:gd name="connsiteX3" fmla="*/ 22059 w 30313"/>
                <a:gd name="connsiteY3" fmla="*/ 58006 h 95141"/>
                <a:gd name="connsiteX4" fmla="*/ 22059 w 30313"/>
                <a:gd name="connsiteY4" fmla="*/ 78792 h 95141"/>
                <a:gd name="connsiteX5" fmla="*/ 8602 w 30313"/>
                <a:gd name="connsiteY5" fmla="*/ 95406 h 95141"/>
                <a:gd name="connsiteX6" fmla="*/ 4815 w 30313"/>
                <a:gd name="connsiteY6" fmla="*/ 95327 h 95141"/>
                <a:gd name="connsiteX7" fmla="*/ -303 w 30313"/>
                <a:gd name="connsiteY7" fmla="*/ 95327 h 95141"/>
                <a:gd name="connsiteX8" fmla="*/ -303 w 30313"/>
                <a:gd name="connsiteY8" fmla="*/ 85564 h 95141"/>
                <a:gd name="connsiteX9" fmla="*/ 1823 w 30313"/>
                <a:gd name="connsiteY9" fmla="*/ 85564 h 95141"/>
                <a:gd name="connsiteX10" fmla="*/ 9697 w 30313"/>
                <a:gd name="connsiteY10" fmla="*/ 80115 h 95141"/>
                <a:gd name="connsiteX11" fmla="*/ 9697 w 30313"/>
                <a:gd name="connsiteY11" fmla="*/ 77690 h 95141"/>
                <a:gd name="connsiteX12" fmla="*/ 9697 w 30313"/>
                <a:gd name="connsiteY12" fmla="*/ 58399 h 95141"/>
                <a:gd name="connsiteX13" fmla="*/ 15523 w 30313"/>
                <a:gd name="connsiteY13" fmla="*/ 48085 h 95141"/>
                <a:gd name="connsiteX14" fmla="*/ 9697 w 30313"/>
                <a:gd name="connsiteY14" fmla="*/ 37770 h 95141"/>
                <a:gd name="connsiteX15" fmla="*/ 9697 w 30313"/>
                <a:gd name="connsiteY15" fmla="*/ 18558 h 95141"/>
                <a:gd name="connsiteX16" fmla="*/ 4248 w 30313"/>
                <a:gd name="connsiteY16" fmla="*/ 10685 h 95141"/>
                <a:gd name="connsiteX17" fmla="*/ 1823 w 30313"/>
                <a:gd name="connsiteY17" fmla="*/ 10685 h 95141"/>
                <a:gd name="connsiteX18" fmla="*/ -303 w 30313"/>
                <a:gd name="connsiteY18" fmla="*/ 10685 h 95141"/>
                <a:gd name="connsiteX19" fmla="*/ -303 w 30313"/>
                <a:gd name="connsiteY19" fmla="*/ 528 h 95141"/>
                <a:gd name="connsiteX20" fmla="*/ 4736 w 30313"/>
                <a:gd name="connsiteY20" fmla="*/ 528 h 95141"/>
                <a:gd name="connsiteX21" fmla="*/ 21893 w 30313"/>
                <a:gd name="connsiteY21" fmla="*/ 13094 h 95141"/>
                <a:gd name="connsiteX22" fmla="*/ 21980 w 30313"/>
                <a:gd name="connsiteY22" fmla="*/ 17062 h 95141"/>
                <a:gd name="connsiteX23" fmla="*/ 21980 w 30313"/>
                <a:gd name="connsiteY23" fmla="*/ 38321 h 95141"/>
                <a:gd name="connsiteX24" fmla="*/ 26468 w 30313"/>
                <a:gd name="connsiteY24" fmla="*/ 43203 h 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313" h="95141">
                  <a:moveTo>
                    <a:pt x="30011" y="42809"/>
                  </a:moveTo>
                  <a:lnTo>
                    <a:pt x="30011" y="53124"/>
                  </a:lnTo>
                  <a:lnTo>
                    <a:pt x="26546" y="53124"/>
                  </a:lnTo>
                  <a:cubicBezTo>
                    <a:pt x="23791" y="53124"/>
                    <a:pt x="22059" y="54620"/>
                    <a:pt x="22059" y="58006"/>
                  </a:cubicBezTo>
                  <a:lnTo>
                    <a:pt x="22059" y="78792"/>
                  </a:lnTo>
                  <a:cubicBezTo>
                    <a:pt x="22932" y="87099"/>
                    <a:pt x="16909" y="94532"/>
                    <a:pt x="8602" y="95406"/>
                  </a:cubicBezTo>
                  <a:cubicBezTo>
                    <a:pt x="7342" y="95540"/>
                    <a:pt x="6067" y="95516"/>
                    <a:pt x="4815" y="95327"/>
                  </a:cubicBezTo>
                  <a:lnTo>
                    <a:pt x="-303" y="95327"/>
                  </a:lnTo>
                  <a:lnTo>
                    <a:pt x="-303" y="85564"/>
                  </a:lnTo>
                  <a:lnTo>
                    <a:pt x="1823" y="85564"/>
                  </a:lnTo>
                  <a:cubicBezTo>
                    <a:pt x="5500" y="86233"/>
                    <a:pt x="9027" y="83792"/>
                    <a:pt x="9697" y="80115"/>
                  </a:cubicBezTo>
                  <a:cubicBezTo>
                    <a:pt x="9846" y="79312"/>
                    <a:pt x="9846" y="78493"/>
                    <a:pt x="9697" y="77690"/>
                  </a:cubicBezTo>
                  <a:lnTo>
                    <a:pt x="9697" y="58399"/>
                  </a:lnTo>
                  <a:cubicBezTo>
                    <a:pt x="9697" y="52179"/>
                    <a:pt x="11508" y="49423"/>
                    <a:pt x="15523" y="48085"/>
                  </a:cubicBezTo>
                  <a:cubicBezTo>
                    <a:pt x="11508" y="46825"/>
                    <a:pt x="9697" y="44069"/>
                    <a:pt x="9697" y="37770"/>
                  </a:cubicBezTo>
                  <a:lnTo>
                    <a:pt x="9697" y="18558"/>
                  </a:lnTo>
                  <a:cubicBezTo>
                    <a:pt x="10366" y="14881"/>
                    <a:pt x="7925" y="11354"/>
                    <a:pt x="4248" y="10685"/>
                  </a:cubicBezTo>
                  <a:cubicBezTo>
                    <a:pt x="3445" y="10535"/>
                    <a:pt x="2626" y="10535"/>
                    <a:pt x="1823" y="10685"/>
                  </a:cubicBezTo>
                  <a:lnTo>
                    <a:pt x="-303" y="10685"/>
                  </a:lnTo>
                  <a:lnTo>
                    <a:pt x="-303" y="528"/>
                  </a:lnTo>
                  <a:lnTo>
                    <a:pt x="4736" y="528"/>
                  </a:lnTo>
                  <a:cubicBezTo>
                    <a:pt x="12941" y="-740"/>
                    <a:pt x="20626" y="4882"/>
                    <a:pt x="21893" y="13094"/>
                  </a:cubicBezTo>
                  <a:cubicBezTo>
                    <a:pt x="22098" y="14409"/>
                    <a:pt x="22129" y="15740"/>
                    <a:pt x="21980" y="17062"/>
                  </a:cubicBezTo>
                  <a:lnTo>
                    <a:pt x="21980" y="38321"/>
                  </a:lnTo>
                  <a:cubicBezTo>
                    <a:pt x="21980" y="41707"/>
                    <a:pt x="23712" y="43203"/>
                    <a:pt x="26468" y="43203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2" name="Freeform: Shape 2631">
              <a:extLst>
                <a:ext uri="{FF2B5EF4-FFF2-40B4-BE49-F238E27FC236}">
                  <a16:creationId xmlns:a16="http://schemas.microsoft.com/office/drawing/2014/main" id="{DBF928E0-3728-6D10-E287-51219328D2BC}"/>
                </a:ext>
              </a:extLst>
            </p:cNvPr>
            <p:cNvSpPr/>
            <p:nvPr/>
          </p:nvSpPr>
          <p:spPr>
            <a:xfrm>
              <a:off x="567785" y="-1530780"/>
              <a:ext cx="244872" cy="234085"/>
            </a:xfrm>
            <a:custGeom>
              <a:avLst/>
              <a:gdLst>
                <a:gd name="connsiteX0" fmla="*/ 205201 w 244872"/>
                <a:gd name="connsiteY0" fmla="*/ 349 h 234085"/>
                <a:gd name="connsiteX1" fmla="*/ 39066 w 244872"/>
                <a:gd name="connsiteY1" fmla="*/ 349 h 234085"/>
                <a:gd name="connsiteX2" fmla="*/ -303 w 244872"/>
                <a:gd name="connsiteY2" fmla="*/ 39718 h 234085"/>
                <a:gd name="connsiteX3" fmla="*/ -303 w 244872"/>
                <a:gd name="connsiteY3" fmla="*/ 120502 h 234085"/>
                <a:gd name="connsiteX4" fmla="*/ 39066 w 244872"/>
                <a:gd name="connsiteY4" fmla="*/ 159870 h 234085"/>
                <a:gd name="connsiteX5" fmla="*/ 82449 w 244872"/>
                <a:gd name="connsiteY5" fmla="*/ 159870 h 234085"/>
                <a:gd name="connsiteX6" fmla="*/ 115362 w 244872"/>
                <a:gd name="connsiteY6" fmla="*/ 234434 h 234085"/>
                <a:gd name="connsiteX7" fmla="*/ 161738 w 244872"/>
                <a:gd name="connsiteY7" fmla="*/ 159870 h 234085"/>
                <a:gd name="connsiteX8" fmla="*/ 205201 w 244872"/>
                <a:gd name="connsiteY8" fmla="*/ 159870 h 234085"/>
                <a:gd name="connsiteX9" fmla="*/ 244569 w 244872"/>
                <a:gd name="connsiteY9" fmla="*/ 120502 h 234085"/>
                <a:gd name="connsiteX10" fmla="*/ 244569 w 244872"/>
                <a:gd name="connsiteY10" fmla="*/ 39718 h 234085"/>
                <a:gd name="connsiteX11" fmla="*/ 205201 w 244872"/>
                <a:gd name="connsiteY11" fmla="*/ 349 h 234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872" h="234085">
                  <a:moveTo>
                    <a:pt x="205201" y="349"/>
                  </a:moveTo>
                  <a:lnTo>
                    <a:pt x="39066" y="349"/>
                  </a:lnTo>
                  <a:cubicBezTo>
                    <a:pt x="17326" y="349"/>
                    <a:pt x="-303" y="17978"/>
                    <a:pt x="-303" y="39718"/>
                  </a:cubicBezTo>
                  <a:lnTo>
                    <a:pt x="-303" y="120502"/>
                  </a:lnTo>
                  <a:cubicBezTo>
                    <a:pt x="-303" y="142241"/>
                    <a:pt x="17326" y="159870"/>
                    <a:pt x="39066" y="159870"/>
                  </a:cubicBezTo>
                  <a:lnTo>
                    <a:pt x="82449" y="159870"/>
                  </a:lnTo>
                  <a:lnTo>
                    <a:pt x="115362" y="234434"/>
                  </a:lnTo>
                  <a:lnTo>
                    <a:pt x="161738" y="159870"/>
                  </a:lnTo>
                  <a:lnTo>
                    <a:pt x="205201" y="159870"/>
                  </a:lnTo>
                  <a:cubicBezTo>
                    <a:pt x="226940" y="159870"/>
                    <a:pt x="244569" y="142241"/>
                    <a:pt x="244569" y="120502"/>
                  </a:cubicBezTo>
                  <a:lnTo>
                    <a:pt x="244569" y="39718"/>
                  </a:lnTo>
                  <a:cubicBezTo>
                    <a:pt x="244569" y="17978"/>
                    <a:pt x="226940" y="349"/>
                    <a:pt x="205201" y="349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3" name="Freeform: Shape 2632">
              <a:extLst>
                <a:ext uri="{FF2B5EF4-FFF2-40B4-BE49-F238E27FC236}">
                  <a16:creationId xmlns:a16="http://schemas.microsoft.com/office/drawing/2014/main" id="{04925129-EC3B-3677-447E-16BB3FA4337D}"/>
                </a:ext>
              </a:extLst>
            </p:cNvPr>
            <p:cNvSpPr/>
            <p:nvPr/>
          </p:nvSpPr>
          <p:spPr>
            <a:xfrm>
              <a:off x="683194" y="-1479380"/>
              <a:ext cx="16671" cy="69933"/>
            </a:xfrm>
            <a:custGeom>
              <a:avLst/>
              <a:gdLst>
                <a:gd name="connsiteX0" fmla="*/ -284 w 16671"/>
                <a:gd name="connsiteY0" fmla="*/ 8710 h 69933"/>
                <a:gd name="connsiteX1" fmla="*/ 7094 w 16671"/>
                <a:gd name="connsiteY1" fmla="*/ 372 h 69933"/>
                <a:gd name="connsiteX2" fmla="*/ 7983 w 16671"/>
                <a:gd name="connsiteY2" fmla="*/ 364 h 69933"/>
                <a:gd name="connsiteX3" fmla="*/ 16329 w 16671"/>
                <a:gd name="connsiteY3" fmla="*/ 7734 h 69933"/>
                <a:gd name="connsiteX4" fmla="*/ 16329 w 16671"/>
                <a:gd name="connsiteY4" fmla="*/ 8710 h 69933"/>
                <a:gd name="connsiteX5" fmla="*/ 8220 w 16671"/>
                <a:gd name="connsiteY5" fmla="*/ 17135 h 69933"/>
                <a:gd name="connsiteX6" fmla="*/ 7983 w 16671"/>
                <a:gd name="connsiteY6" fmla="*/ 17135 h 69933"/>
                <a:gd name="connsiteX7" fmla="*/ -292 w 16671"/>
                <a:gd name="connsiteY7" fmla="*/ 9687 h 69933"/>
                <a:gd name="connsiteX8" fmla="*/ -284 w 16671"/>
                <a:gd name="connsiteY8" fmla="*/ 8710 h 69933"/>
                <a:gd name="connsiteX9" fmla="*/ 16329 w 16671"/>
                <a:gd name="connsiteY9" fmla="*/ 47292 h 69933"/>
                <a:gd name="connsiteX10" fmla="*/ 13967 w 16671"/>
                <a:gd name="connsiteY10" fmla="*/ 55953 h 69933"/>
                <a:gd name="connsiteX11" fmla="*/ 8849 w 16671"/>
                <a:gd name="connsiteY11" fmla="*/ 70283 h 69933"/>
                <a:gd name="connsiteX12" fmla="*/ 975 w 16671"/>
                <a:gd name="connsiteY12" fmla="*/ 70283 h 69933"/>
                <a:gd name="connsiteX13" fmla="*/ 4991 w 16671"/>
                <a:gd name="connsiteY13" fmla="*/ 54536 h 69933"/>
                <a:gd name="connsiteX14" fmla="*/ 267 w 16671"/>
                <a:gd name="connsiteY14" fmla="*/ 47055 h 69933"/>
                <a:gd name="connsiteX15" fmla="*/ 7574 w 16671"/>
                <a:gd name="connsiteY15" fmla="*/ 38646 h 69933"/>
                <a:gd name="connsiteX16" fmla="*/ 8141 w 16671"/>
                <a:gd name="connsiteY16" fmla="*/ 38631 h 69933"/>
                <a:gd name="connsiteX17" fmla="*/ 16361 w 16671"/>
                <a:gd name="connsiteY17" fmla="*/ 46142 h 69933"/>
                <a:gd name="connsiteX18" fmla="*/ 16329 w 16671"/>
                <a:gd name="connsiteY18" fmla="*/ 47292 h 6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671" h="69933">
                  <a:moveTo>
                    <a:pt x="-284" y="8710"/>
                  </a:moveTo>
                  <a:cubicBezTo>
                    <a:pt x="-552" y="4372"/>
                    <a:pt x="2747" y="632"/>
                    <a:pt x="7094" y="372"/>
                  </a:cubicBezTo>
                  <a:cubicBezTo>
                    <a:pt x="7385" y="349"/>
                    <a:pt x="7684" y="349"/>
                    <a:pt x="7983" y="364"/>
                  </a:cubicBezTo>
                  <a:cubicBezTo>
                    <a:pt x="12322" y="97"/>
                    <a:pt x="16062" y="3396"/>
                    <a:pt x="16329" y="7734"/>
                  </a:cubicBezTo>
                  <a:cubicBezTo>
                    <a:pt x="16353" y="8057"/>
                    <a:pt x="16353" y="8388"/>
                    <a:pt x="16329" y="8710"/>
                  </a:cubicBezTo>
                  <a:cubicBezTo>
                    <a:pt x="16416" y="13277"/>
                    <a:pt x="12786" y="17049"/>
                    <a:pt x="8220" y="17135"/>
                  </a:cubicBezTo>
                  <a:cubicBezTo>
                    <a:pt x="8141" y="17135"/>
                    <a:pt x="8062" y="17135"/>
                    <a:pt x="7983" y="17135"/>
                  </a:cubicBezTo>
                  <a:cubicBezTo>
                    <a:pt x="3637" y="17364"/>
                    <a:pt x="-64" y="14025"/>
                    <a:pt x="-292" y="9687"/>
                  </a:cubicBezTo>
                  <a:cubicBezTo>
                    <a:pt x="-308" y="9364"/>
                    <a:pt x="-308" y="9033"/>
                    <a:pt x="-284" y="8710"/>
                  </a:cubicBezTo>
                  <a:close/>
                  <a:moveTo>
                    <a:pt x="16329" y="47292"/>
                  </a:moveTo>
                  <a:cubicBezTo>
                    <a:pt x="16117" y="50307"/>
                    <a:pt x="15314" y="53244"/>
                    <a:pt x="13967" y="55953"/>
                  </a:cubicBezTo>
                  <a:lnTo>
                    <a:pt x="8849" y="70283"/>
                  </a:lnTo>
                  <a:lnTo>
                    <a:pt x="975" y="70283"/>
                  </a:lnTo>
                  <a:lnTo>
                    <a:pt x="4991" y="54536"/>
                  </a:lnTo>
                  <a:cubicBezTo>
                    <a:pt x="2031" y="53244"/>
                    <a:pt x="157" y="50284"/>
                    <a:pt x="267" y="47055"/>
                  </a:cubicBezTo>
                  <a:cubicBezTo>
                    <a:pt x="-40" y="42717"/>
                    <a:pt x="3236" y="38953"/>
                    <a:pt x="7574" y="38646"/>
                  </a:cubicBezTo>
                  <a:cubicBezTo>
                    <a:pt x="7763" y="38638"/>
                    <a:pt x="7952" y="38631"/>
                    <a:pt x="8141" y="38631"/>
                  </a:cubicBezTo>
                  <a:cubicBezTo>
                    <a:pt x="12487" y="38434"/>
                    <a:pt x="16164" y="41796"/>
                    <a:pt x="16361" y="46142"/>
                  </a:cubicBezTo>
                  <a:cubicBezTo>
                    <a:pt x="16377" y="46528"/>
                    <a:pt x="16369" y="46906"/>
                    <a:pt x="16329" y="47292"/>
                  </a:cubicBez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4" name="Freeform: Shape 2633">
              <a:extLst>
                <a:ext uri="{FF2B5EF4-FFF2-40B4-BE49-F238E27FC236}">
                  <a16:creationId xmlns:a16="http://schemas.microsoft.com/office/drawing/2014/main" id="{2AB34BD5-824F-E842-B635-6EA32A2C8301}"/>
                </a:ext>
              </a:extLst>
            </p:cNvPr>
            <p:cNvSpPr/>
            <p:nvPr/>
          </p:nvSpPr>
          <p:spPr>
            <a:xfrm>
              <a:off x="84260" y="-351377"/>
              <a:ext cx="244636" cy="233455"/>
            </a:xfrm>
            <a:custGeom>
              <a:avLst/>
              <a:gdLst>
                <a:gd name="connsiteX0" fmla="*/ 38908 w 244636"/>
                <a:gd name="connsiteY0" fmla="*/ 233805 h 233455"/>
                <a:gd name="connsiteX1" fmla="*/ 204965 w 244636"/>
                <a:gd name="connsiteY1" fmla="*/ 233805 h 233455"/>
                <a:gd name="connsiteX2" fmla="*/ 244333 w 244636"/>
                <a:gd name="connsiteY2" fmla="*/ 194436 h 233455"/>
                <a:gd name="connsiteX3" fmla="*/ 244333 w 244636"/>
                <a:gd name="connsiteY3" fmla="*/ 113888 h 233455"/>
                <a:gd name="connsiteX4" fmla="*/ 204965 w 244636"/>
                <a:gd name="connsiteY4" fmla="*/ 74913 h 233455"/>
                <a:gd name="connsiteX5" fmla="*/ 161580 w 244636"/>
                <a:gd name="connsiteY5" fmla="*/ 74913 h 233455"/>
                <a:gd name="connsiteX6" fmla="*/ 148904 w 244636"/>
                <a:gd name="connsiteY6" fmla="*/ 349 h 233455"/>
                <a:gd name="connsiteX7" fmla="*/ 82450 w 244636"/>
                <a:gd name="connsiteY7" fmla="*/ 74913 h 233455"/>
                <a:gd name="connsiteX8" fmla="*/ 39066 w 244636"/>
                <a:gd name="connsiteY8" fmla="*/ 74913 h 233455"/>
                <a:gd name="connsiteX9" fmla="*/ -303 w 244636"/>
                <a:gd name="connsiteY9" fmla="*/ 113888 h 233455"/>
                <a:gd name="connsiteX10" fmla="*/ -303 w 244636"/>
                <a:gd name="connsiteY10" fmla="*/ 194751 h 233455"/>
                <a:gd name="connsiteX11" fmla="*/ 38908 w 244636"/>
                <a:gd name="connsiteY11" fmla="*/ 233805 h 23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636" h="233455">
                  <a:moveTo>
                    <a:pt x="38908" y="233805"/>
                  </a:moveTo>
                  <a:lnTo>
                    <a:pt x="204965" y="233805"/>
                  </a:lnTo>
                  <a:cubicBezTo>
                    <a:pt x="226704" y="233805"/>
                    <a:pt x="244333" y="216179"/>
                    <a:pt x="244333" y="194436"/>
                  </a:cubicBezTo>
                  <a:lnTo>
                    <a:pt x="244333" y="113888"/>
                  </a:lnTo>
                  <a:cubicBezTo>
                    <a:pt x="244121" y="92299"/>
                    <a:pt x="226554" y="74912"/>
                    <a:pt x="204965" y="74913"/>
                  </a:cubicBezTo>
                  <a:lnTo>
                    <a:pt x="161580" y="74913"/>
                  </a:lnTo>
                  <a:lnTo>
                    <a:pt x="148904" y="349"/>
                  </a:lnTo>
                  <a:lnTo>
                    <a:pt x="82450" y="74913"/>
                  </a:lnTo>
                  <a:lnTo>
                    <a:pt x="39066" y="74913"/>
                  </a:lnTo>
                  <a:cubicBezTo>
                    <a:pt x="17476" y="74912"/>
                    <a:pt x="-90" y="92299"/>
                    <a:pt x="-303" y="113888"/>
                  </a:cubicBezTo>
                  <a:lnTo>
                    <a:pt x="-303" y="194751"/>
                  </a:lnTo>
                  <a:cubicBezTo>
                    <a:pt x="-129" y="216309"/>
                    <a:pt x="17350" y="233719"/>
                    <a:pt x="38908" y="233805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5" name="Freeform: Shape 2634">
              <a:extLst>
                <a:ext uri="{FF2B5EF4-FFF2-40B4-BE49-F238E27FC236}">
                  <a16:creationId xmlns:a16="http://schemas.microsoft.com/office/drawing/2014/main" id="{492C99BA-7CC8-9682-6880-BDF69C188A5B}"/>
                </a:ext>
              </a:extLst>
            </p:cNvPr>
            <p:cNvSpPr/>
            <p:nvPr/>
          </p:nvSpPr>
          <p:spPr>
            <a:xfrm>
              <a:off x="135518" y="-224532"/>
              <a:ext cx="46612" cy="47163"/>
            </a:xfrm>
            <a:custGeom>
              <a:avLst/>
              <a:gdLst>
                <a:gd name="connsiteX0" fmla="*/ 45994 w 46612"/>
                <a:gd name="connsiteY0" fmla="*/ 10900 h 47163"/>
                <a:gd name="connsiteX1" fmla="*/ 11114 w 46612"/>
                <a:gd name="connsiteY1" fmla="*/ 23970 h 47163"/>
                <a:gd name="connsiteX2" fmla="*/ 45994 w 46612"/>
                <a:gd name="connsiteY2" fmla="*/ 36962 h 47163"/>
                <a:gd name="connsiteX3" fmla="*/ 45994 w 46612"/>
                <a:gd name="connsiteY3" fmla="*/ 47513 h 47163"/>
                <a:gd name="connsiteX4" fmla="*/ -303 w 46612"/>
                <a:gd name="connsiteY4" fmla="*/ 29403 h 47163"/>
                <a:gd name="connsiteX5" fmla="*/ -303 w 46612"/>
                <a:gd name="connsiteY5" fmla="*/ 18459 h 47163"/>
                <a:gd name="connsiteX6" fmla="*/ 46309 w 46612"/>
                <a:gd name="connsiteY6" fmla="*/ 349 h 4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12" h="47163">
                  <a:moveTo>
                    <a:pt x="45994" y="10900"/>
                  </a:moveTo>
                  <a:lnTo>
                    <a:pt x="11114" y="23970"/>
                  </a:lnTo>
                  <a:lnTo>
                    <a:pt x="45994" y="36962"/>
                  </a:lnTo>
                  <a:lnTo>
                    <a:pt x="45994" y="47513"/>
                  </a:lnTo>
                  <a:lnTo>
                    <a:pt x="-303" y="29403"/>
                  </a:lnTo>
                  <a:lnTo>
                    <a:pt x="-303" y="18459"/>
                  </a:lnTo>
                  <a:lnTo>
                    <a:pt x="46309" y="349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6" name="Freeform: Shape 2635">
              <a:extLst>
                <a:ext uri="{FF2B5EF4-FFF2-40B4-BE49-F238E27FC236}">
                  <a16:creationId xmlns:a16="http://schemas.microsoft.com/office/drawing/2014/main" id="{F7F2CC54-2212-D792-E9FF-8953F2345D27}"/>
                </a:ext>
              </a:extLst>
            </p:cNvPr>
            <p:cNvSpPr/>
            <p:nvPr/>
          </p:nvSpPr>
          <p:spPr>
            <a:xfrm>
              <a:off x="185280" y="-250751"/>
              <a:ext cx="44722" cy="95350"/>
            </a:xfrm>
            <a:custGeom>
              <a:avLst/>
              <a:gdLst>
                <a:gd name="connsiteX0" fmla="*/ 33081 w 44722"/>
                <a:gd name="connsiteY0" fmla="*/ 349 h 95350"/>
                <a:gd name="connsiteX1" fmla="*/ 44420 w 44722"/>
                <a:gd name="connsiteY1" fmla="*/ 349 h 95350"/>
                <a:gd name="connsiteX2" fmla="*/ 11035 w 44722"/>
                <a:gd name="connsiteY2" fmla="*/ 95700 h 95350"/>
                <a:gd name="connsiteX3" fmla="*/ -303 w 44722"/>
                <a:gd name="connsiteY3" fmla="*/ 95700 h 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22" h="95350">
                  <a:moveTo>
                    <a:pt x="33081" y="349"/>
                  </a:moveTo>
                  <a:lnTo>
                    <a:pt x="44420" y="349"/>
                  </a:lnTo>
                  <a:lnTo>
                    <a:pt x="11035" y="95700"/>
                  </a:lnTo>
                  <a:lnTo>
                    <a:pt x="-303" y="95700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7" name="Freeform: Shape 2636">
              <a:extLst>
                <a:ext uri="{FF2B5EF4-FFF2-40B4-BE49-F238E27FC236}">
                  <a16:creationId xmlns:a16="http://schemas.microsoft.com/office/drawing/2014/main" id="{14BA7553-92FC-D4C3-0B20-5CAADE4CB9B5}"/>
                </a:ext>
              </a:extLst>
            </p:cNvPr>
            <p:cNvSpPr/>
            <p:nvPr/>
          </p:nvSpPr>
          <p:spPr>
            <a:xfrm>
              <a:off x="232364" y="-224532"/>
              <a:ext cx="46612" cy="47163"/>
            </a:xfrm>
            <a:custGeom>
              <a:avLst/>
              <a:gdLst>
                <a:gd name="connsiteX0" fmla="*/ 46309 w 46612"/>
                <a:gd name="connsiteY0" fmla="*/ 18459 h 47163"/>
                <a:gd name="connsiteX1" fmla="*/ 46309 w 46612"/>
                <a:gd name="connsiteY1" fmla="*/ 29403 h 47163"/>
                <a:gd name="connsiteX2" fmla="*/ -303 w 46612"/>
                <a:gd name="connsiteY2" fmla="*/ 47513 h 47163"/>
                <a:gd name="connsiteX3" fmla="*/ -303 w 46612"/>
                <a:gd name="connsiteY3" fmla="*/ 36962 h 47163"/>
                <a:gd name="connsiteX4" fmla="*/ 34578 w 46612"/>
                <a:gd name="connsiteY4" fmla="*/ 23970 h 47163"/>
                <a:gd name="connsiteX5" fmla="*/ -303 w 46612"/>
                <a:gd name="connsiteY5" fmla="*/ 10900 h 47163"/>
                <a:gd name="connsiteX6" fmla="*/ -303 w 46612"/>
                <a:gd name="connsiteY6" fmla="*/ 349 h 4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12" h="47163">
                  <a:moveTo>
                    <a:pt x="46309" y="18459"/>
                  </a:moveTo>
                  <a:lnTo>
                    <a:pt x="46309" y="29403"/>
                  </a:lnTo>
                  <a:lnTo>
                    <a:pt x="-303" y="47513"/>
                  </a:lnTo>
                  <a:lnTo>
                    <a:pt x="-303" y="36962"/>
                  </a:lnTo>
                  <a:lnTo>
                    <a:pt x="34578" y="23970"/>
                  </a:lnTo>
                  <a:lnTo>
                    <a:pt x="-303" y="10900"/>
                  </a:lnTo>
                  <a:lnTo>
                    <a:pt x="-303" y="349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8" name="Freeform: Shape 2637">
              <a:extLst>
                <a:ext uri="{FF2B5EF4-FFF2-40B4-BE49-F238E27FC236}">
                  <a16:creationId xmlns:a16="http://schemas.microsoft.com/office/drawing/2014/main" id="{FEA96316-EFCD-7222-81A0-23F16991A5D5}"/>
                </a:ext>
              </a:extLst>
            </p:cNvPr>
            <p:cNvSpPr/>
            <p:nvPr/>
          </p:nvSpPr>
          <p:spPr>
            <a:xfrm>
              <a:off x="-971918" y="-940252"/>
              <a:ext cx="244793" cy="233770"/>
            </a:xfrm>
            <a:custGeom>
              <a:avLst/>
              <a:gdLst>
                <a:gd name="connsiteX0" fmla="*/ 39066 w 244793"/>
                <a:gd name="connsiteY0" fmla="*/ 234120 h 233770"/>
                <a:gd name="connsiteX1" fmla="*/ 205122 w 244793"/>
                <a:gd name="connsiteY1" fmla="*/ 234120 h 233770"/>
                <a:gd name="connsiteX2" fmla="*/ 244491 w 244793"/>
                <a:gd name="connsiteY2" fmla="*/ 194751 h 233770"/>
                <a:gd name="connsiteX3" fmla="*/ 244491 w 244793"/>
                <a:gd name="connsiteY3" fmla="*/ 114282 h 233770"/>
                <a:gd name="connsiteX4" fmla="*/ 205122 w 244793"/>
                <a:gd name="connsiteY4" fmla="*/ 74913 h 233770"/>
                <a:gd name="connsiteX5" fmla="*/ 161738 w 244793"/>
                <a:gd name="connsiteY5" fmla="*/ 74913 h 233770"/>
                <a:gd name="connsiteX6" fmla="*/ 171186 w 244793"/>
                <a:gd name="connsiteY6" fmla="*/ 349 h 233770"/>
                <a:gd name="connsiteX7" fmla="*/ 82450 w 244793"/>
                <a:gd name="connsiteY7" fmla="*/ 74913 h 233770"/>
                <a:gd name="connsiteX8" fmla="*/ 39066 w 244793"/>
                <a:gd name="connsiteY8" fmla="*/ 74913 h 233770"/>
                <a:gd name="connsiteX9" fmla="*/ -303 w 244793"/>
                <a:gd name="connsiteY9" fmla="*/ 114282 h 233770"/>
                <a:gd name="connsiteX10" fmla="*/ -303 w 244793"/>
                <a:gd name="connsiteY10" fmla="*/ 195066 h 233770"/>
                <a:gd name="connsiteX11" fmla="*/ 39066 w 244793"/>
                <a:gd name="connsiteY11" fmla="*/ 234120 h 23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4793" h="233770">
                  <a:moveTo>
                    <a:pt x="39066" y="234120"/>
                  </a:moveTo>
                  <a:lnTo>
                    <a:pt x="205122" y="234120"/>
                  </a:lnTo>
                  <a:cubicBezTo>
                    <a:pt x="226861" y="234120"/>
                    <a:pt x="244491" y="216493"/>
                    <a:pt x="244491" y="194751"/>
                  </a:cubicBezTo>
                  <a:lnTo>
                    <a:pt x="244491" y="114282"/>
                  </a:lnTo>
                  <a:cubicBezTo>
                    <a:pt x="244491" y="92539"/>
                    <a:pt x="226861" y="74913"/>
                    <a:pt x="205122" y="74913"/>
                  </a:cubicBezTo>
                  <a:lnTo>
                    <a:pt x="161738" y="74913"/>
                  </a:lnTo>
                  <a:lnTo>
                    <a:pt x="171186" y="349"/>
                  </a:lnTo>
                  <a:lnTo>
                    <a:pt x="82450" y="74913"/>
                  </a:lnTo>
                  <a:lnTo>
                    <a:pt x="39066" y="74913"/>
                  </a:lnTo>
                  <a:cubicBezTo>
                    <a:pt x="17326" y="74913"/>
                    <a:pt x="-303" y="92539"/>
                    <a:pt x="-303" y="114282"/>
                  </a:cubicBezTo>
                  <a:lnTo>
                    <a:pt x="-303" y="195066"/>
                  </a:lnTo>
                  <a:cubicBezTo>
                    <a:pt x="-130" y="216686"/>
                    <a:pt x="17444" y="234120"/>
                    <a:pt x="39066" y="234120"/>
                  </a:cubicBezTo>
                  <a:close/>
                </a:path>
              </a:pathLst>
            </a:custGeom>
            <a:solidFill>
              <a:srgbClr val="FFFFF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9" name="Freeform: Shape 2638">
              <a:extLst>
                <a:ext uri="{FF2B5EF4-FFF2-40B4-BE49-F238E27FC236}">
                  <a16:creationId xmlns:a16="http://schemas.microsoft.com/office/drawing/2014/main" id="{6057C1A1-5F3C-DA8C-6549-5121F4D96B67}"/>
                </a:ext>
              </a:extLst>
            </p:cNvPr>
            <p:cNvSpPr/>
            <p:nvPr/>
          </p:nvSpPr>
          <p:spPr>
            <a:xfrm>
              <a:off x="-883339" y="-821359"/>
              <a:ext cx="15747" cy="71493"/>
            </a:xfrm>
            <a:custGeom>
              <a:avLst/>
              <a:gdLst>
                <a:gd name="connsiteX0" fmla="*/ -303 w 15747"/>
                <a:gd name="connsiteY0" fmla="*/ 63969 h 71493"/>
                <a:gd name="connsiteX1" fmla="*/ 7571 w 15747"/>
                <a:gd name="connsiteY1" fmla="*/ 56095 h 71493"/>
                <a:gd name="connsiteX2" fmla="*/ 15444 w 15747"/>
                <a:gd name="connsiteY2" fmla="*/ 63969 h 71493"/>
                <a:gd name="connsiteX3" fmla="*/ 7571 w 15747"/>
                <a:gd name="connsiteY3" fmla="*/ 71842 h 71493"/>
                <a:gd name="connsiteX4" fmla="*/ -303 w 15747"/>
                <a:gd name="connsiteY4" fmla="*/ 63969 h 71493"/>
                <a:gd name="connsiteX5" fmla="*/ 406 w 15747"/>
                <a:gd name="connsiteY5" fmla="*/ 349 h 71493"/>
                <a:gd name="connsiteX6" fmla="*/ 15366 w 15747"/>
                <a:gd name="connsiteY6" fmla="*/ 349 h 71493"/>
                <a:gd name="connsiteX7" fmla="*/ 12846 w 15747"/>
                <a:gd name="connsiteY7" fmla="*/ 47591 h 71493"/>
                <a:gd name="connsiteX8" fmla="*/ 2846 w 15747"/>
                <a:gd name="connsiteY8" fmla="*/ 47591 h 7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47" h="71493">
                  <a:moveTo>
                    <a:pt x="-303" y="63969"/>
                  </a:moveTo>
                  <a:cubicBezTo>
                    <a:pt x="-303" y="59620"/>
                    <a:pt x="3224" y="56095"/>
                    <a:pt x="7571" y="56095"/>
                  </a:cubicBezTo>
                  <a:cubicBezTo>
                    <a:pt x="11917" y="56095"/>
                    <a:pt x="15444" y="59620"/>
                    <a:pt x="15444" y="63969"/>
                  </a:cubicBezTo>
                  <a:cubicBezTo>
                    <a:pt x="15444" y="68317"/>
                    <a:pt x="11917" y="71842"/>
                    <a:pt x="7571" y="71842"/>
                  </a:cubicBezTo>
                  <a:cubicBezTo>
                    <a:pt x="3224" y="71842"/>
                    <a:pt x="-303" y="68317"/>
                    <a:pt x="-303" y="63969"/>
                  </a:cubicBezTo>
                  <a:close/>
                  <a:moveTo>
                    <a:pt x="406" y="349"/>
                  </a:moveTo>
                  <a:lnTo>
                    <a:pt x="15366" y="349"/>
                  </a:lnTo>
                  <a:lnTo>
                    <a:pt x="12846" y="47591"/>
                  </a:lnTo>
                  <a:lnTo>
                    <a:pt x="2846" y="47591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0" name="Freeform: Shape 2639">
              <a:extLst>
                <a:ext uri="{FF2B5EF4-FFF2-40B4-BE49-F238E27FC236}">
                  <a16:creationId xmlns:a16="http://schemas.microsoft.com/office/drawing/2014/main" id="{2C5E1F65-A0C9-ABB2-D7B1-163824641BFB}"/>
                </a:ext>
              </a:extLst>
            </p:cNvPr>
            <p:cNvSpPr/>
            <p:nvPr/>
          </p:nvSpPr>
          <p:spPr>
            <a:xfrm>
              <a:off x="-854600" y="-803250"/>
              <a:ext cx="46612" cy="34644"/>
            </a:xfrm>
            <a:custGeom>
              <a:avLst/>
              <a:gdLst>
                <a:gd name="connsiteX0" fmla="*/ -303 w 46612"/>
                <a:gd name="connsiteY0" fmla="*/ 349 h 34644"/>
                <a:gd name="connsiteX1" fmla="*/ 46309 w 46612"/>
                <a:gd name="connsiteY1" fmla="*/ 349 h 34644"/>
                <a:gd name="connsiteX2" fmla="*/ 46309 w 46612"/>
                <a:gd name="connsiteY2" fmla="*/ 10506 h 34644"/>
                <a:gd name="connsiteX3" fmla="*/ -303 w 46612"/>
                <a:gd name="connsiteY3" fmla="*/ 10506 h 34644"/>
                <a:gd name="connsiteX4" fmla="*/ -303 w 46612"/>
                <a:gd name="connsiteY4" fmla="*/ 24836 h 34644"/>
                <a:gd name="connsiteX5" fmla="*/ 46309 w 46612"/>
                <a:gd name="connsiteY5" fmla="*/ 24836 h 34644"/>
                <a:gd name="connsiteX6" fmla="*/ 46309 w 46612"/>
                <a:gd name="connsiteY6" fmla="*/ 34993 h 34644"/>
                <a:gd name="connsiteX7" fmla="*/ -303 w 46612"/>
                <a:gd name="connsiteY7" fmla="*/ 34993 h 3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12" h="34644">
                  <a:moveTo>
                    <a:pt x="-303" y="349"/>
                  </a:moveTo>
                  <a:lnTo>
                    <a:pt x="46309" y="349"/>
                  </a:lnTo>
                  <a:lnTo>
                    <a:pt x="46309" y="10506"/>
                  </a:lnTo>
                  <a:lnTo>
                    <a:pt x="-303" y="10506"/>
                  </a:lnTo>
                  <a:close/>
                  <a:moveTo>
                    <a:pt x="-303" y="24836"/>
                  </a:moveTo>
                  <a:lnTo>
                    <a:pt x="46309" y="24836"/>
                  </a:lnTo>
                  <a:lnTo>
                    <a:pt x="46309" y="34993"/>
                  </a:lnTo>
                  <a:lnTo>
                    <a:pt x="-303" y="34993"/>
                  </a:lnTo>
                  <a:close/>
                </a:path>
              </a:pathLst>
            </a:custGeom>
            <a:solidFill>
              <a:srgbClr val="263238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1" name="Freeform: Shape 2640">
              <a:extLst>
                <a:ext uri="{FF2B5EF4-FFF2-40B4-BE49-F238E27FC236}">
                  <a16:creationId xmlns:a16="http://schemas.microsoft.com/office/drawing/2014/main" id="{780B7325-9561-29B2-0435-13E7BA4F48EC}"/>
                </a:ext>
              </a:extLst>
            </p:cNvPr>
            <p:cNvSpPr/>
            <p:nvPr/>
          </p:nvSpPr>
          <p:spPr>
            <a:xfrm>
              <a:off x="1353502" y="-1043870"/>
              <a:ext cx="373607" cy="575095"/>
            </a:xfrm>
            <a:custGeom>
              <a:avLst/>
              <a:gdLst>
                <a:gd name="connsiteX0" fmla="*/ 373305 w 373607"/>
                <a:gd name="connsiteY0" fmla="*/ 246403 h 575095"/>
                <a:gd name="connsiteX1" fmla="*/ 365431 w 373607"/>
                <a:gd name="connsiteY1" fmla="*/ 339785 h 575095"/>
                <a:gd name="connsiteX2" fmla="*/ 186225 w 373607"/>
                <a:gd name="connsiteY2" fmla="*/ 575445 h 575095"/>
                <a:gd name="connsiteX3" fmla="*/ 163707 w 373607"/>
                <a:gd name="connsiteY3" fmla="*/ 573083 h 575095"/>
                <a:gd name="connsiteX4" fmla="*/ -303 w 373607"/>
                <a:gd name="connsiteY4" fmla="*/ 246403 h 575095"/>
                <a:gd name="connsiteX5" fmla="*/ 186461 w 373607"/>
                <a:gd name="connsiteY5" fmla="*/ 349 h 575095"/>
                <a:gd name="connsiteX6" fmla="*/ 373305 w 373607"/>
                <a:gd name="connsiteY6" fmla="*/ 246403 h 57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607" h="575095">
                  <a:moveTo>
                    <a:pt x="373305" y="246403"/>
                  </a:moveTo>
                  <a:cubicBezTo>
                    <a:pt x="373265" y="277694"/>
                    <a:pt x="370636" y="308928"/>
                    <a:pt x="365431" y="339785"/>
                  </a:cubicBezTo>
                  <a:cubicBezTo>
                    <a:pt x="342597" y="476079"/>
                    <a:pt x="270946" y="575445"/>
                    <a:pt x="186225" y="575445"/>
                  </a:cubicBezTo>
                  <a:cubicBezTo>
                    <a:pt x="178659" y="575451"/>
                    <a:pt x="171108" y="574659"/>
                    <a:pt x="163707" y="573083"/>
                  </a:cubicBezTo>
                  <a:cubicBezTo>
                    <a:pt x="71426" y="553477"/>
                    <a:pt x="-303" y="414506"/>
                    <a:pt x="-303" y="246403"/>
                  </a:cubicBezTo>
                  <a:cubicBezTo>
                    <a:pt x="-303" y="64677"/>
                    <a:pt x="83316" y="349"/>
                    <a:pt x="186461" y="349"/>
                  </a:cubicBezTo>
                  <a:cubicBezTo>
                    <a:pt x="289607" y="349"/>
                    <a:pt x="373305" y="64441"/>
                    <a:pt x="373305" y="246403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2" name="Graphic 1426">
              <a:extLst>
                <a:ext uri="{FF2B5EF4-FFF2-40B4-BE49-F238E27FC236}">
                  <a16:creationId xmlns:a16="http://schemas.microsoft.com/office/drawing/2014/main" id="{FC0EEAC4-1130-1B7F-253E-B731AE993878}"/>
                </a:ext>
              </a:extLst>
            </p:cNvPr>
            <p:cNvGrpSpPr/>
            <p:nvPr/>
          </p:nvGrpSpPr>
          <p:grpSpPr>
            <a:xfrm>
              <a:off x="1566528" y="-1100459"/>
              <a:ext cx="226385" cy="593418"/>
              <a:chOff x="1566528" y="-1100459"/>
              <a:chExt cx="226385" cy="593418"/>
            </a:xfrm>
          </p:grpSpPr>
          <p:sp>
            <p:nvSpPr>
              <p:cNvPr id="2651" name="Freeform: Shape 2650">
                <a:extLst>
                  <a:ext uri="{FF2B5EF4-FFF2-40B4-BE49-F238E27FC236}">
                    <a16:creationId xmlns:a16="http://schemas.microsoft.com/office/drawing/2014/main" id="{166CF427-5014-B85C-42A5-FBE511CCB64F}"/>
                  </a:ext>
                </a:extLst>
              </p:cNvPr>
              <p:cNvSpPr/>
              <p:nvPr/>
            </p:nvSpPr>
            <p:spPr>
              <a:xfrm>
                <a:off x="1566528" y="-1100459"/>
                <a:ext cx="226385" cy="593418"/>
              </a:xfrm>
              <a:custGeom>
                <a:avLst/>
                <a:gdLst>
                  <a:gd name="connsiteX0" fmla="*/ 92565 w 226385"/>
                  <a:gd name="connsiteY0" fmla="*/ 304803 h 593418"/>
                  <a:gd name="connsiteX1" fmla="*/ 54692 w 226385"/>
                  <a:gd name="connsiteY1" fmla="*/ 593768 h 593418"/>
                  <a:gd name="connsiteX2" fmla="*/ 186735 w 226385"/>
                  <a:gd name="connsiteY2" fmla="*/ 358974 h 593418"/>
                  <a:gd name="connsiteX3" fmla="*/ 225631 w 226385"/>
                  <a:gd name="connsiteY3" fmla="*/ 165832 h 593418"/>
                  <a:gd name="connsiteX4" fmla="*/ 124532 w 226385"/>
                  <a:gd name="connsiteY4" fmla="*/ 8358 h 593418"/>
                  <a:gd name="connsiteX5" fmla="*/ 29103 w 226385"/>
                  <a:gd name="connsiteY5" fmla="*/ 9854 h 593418"/>
                  <a:gd name="connsiteX6" fmla="*/ 27371 w 226385"/>
                  <a:gd name="connsiteY6" fmla="*/ 84890 h 593418"/>
                  <a:gd name="connsiteX7" fmla="*/ 92565 w 226385"/>
                  <a:gd name="connsiteY7" fmla="*/ 304803 h 59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385" h="593418">
                    <a:moveTo>
                      <a:pt x="92565" y="304803"/>
                    </a:moveTo>
                    <a:cubicBezTo>
                      <a:pt x="99573" y="402279"/>
                      <a:pt x="82802" y="500228"/>
                      <a:pt x="54692" y="593768"/>
                    </a:cubicBezTo>
                    <a:cubicBezTo>
                      <a:pt x="125083" y="536054"/>
                      <a:pt x="157051" y="445191"/>
                      <a:pt x="186735" y="358974"/>
                    </a:cubicBezTo>
                    <a:cubicBezTo>
                      <a:pt x="207994" y="295984"/>
                      <a:pt x="229489" y="231813"/>
                      <a:pt x="225631" y="165832"/>
                    </a:cubicBezTo>
                    <a:cubicBezTo>
                      <a:pt x="221773" y="99850"/>
                      <a:pt x="186262" y="31113"/>
                      <a:pt x="124532" y="8358"/>
                    </a:cubicBezTo>
                    <a:cubicBezTo>
                      <a:pt x="93604" y="-2815"/>
                      <a:pt x="59661" y="-2280"/>
                      <a:pt x="29103" y="9854"/>
                    </a:cubicBezTo>
                    <a:cubicBezTo>
                      <a:pt x="-22864" y="30719"/>
                      <a:pt x="5482" y="47569"/>
                      <a:pt x="27371" y="84890"/>
                    </a:cubicBezTo>
                    <a:cubicBezTo>
                      <a:pt x="65574" y="152273"/>
                      <a:pt x="87872" y="227489"/>
                      <a:pt x="92565" y="304803"/>
                    </a:cubicBezTo>
                    <a:close/>
                  </a:path>
                </a:pathLst>
              </a:custGeom>
              <a:solidFill>
                <a:srgbClr val="C4B9B7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2" name="Freeform: Shape 2651">
                <a:extLst>
                  <a:ext uri="{FF2B5EF4-FFF2-40B4-BE49-F238E27FC236}">
                    <a16:creationId xmlns:a16="http://schemas.microsoft.com/office/drawing/2014/main" id="{169C1E41-03C9-B11A-C62C-6B42CDBAF28B}"/>
                  </a:ext>
                </a:extLst>
              </p:cNvPr>
              <p:cNvSpPr/>
              <p:nvPr/>
            </p:nvSpPr>
            <p:spPr>
              <a:xfrm>
                <a:off x="1566528" y="-1100459"/>
                <a:ext cx="226385" cy="593418"/>
              </a:xfrm>
              <a:custGeom>
                <a:avLst/>
                <a:gdLst>
                  <a:gd name="connsiteX0" fmla="*/ 92565 w 226385"/>
                  <a:gd name="connsiteY0" fmla="*/ 304803 h 593418"/>
                  <a:gd name="connsiteX1" fmla="*/ 54692 w 226385"/>
                  <a:gd name="connsiteY1" fmla="*/ 593768 h 593418"/>
                  <a:gd name="connsiteX2" fmla="*/ 186735 w 226385"/>
                  <a:gd name="connsiteY2" fmla="*/ 358974 h 593418"/>
                  <a:gd name="connsiteX3" fmla="*/ 225631 w 226385"/>
                  <a:gd name="connsiteY3" fmla="*/ 165832 h 593418"/>
                  <a:gd name="connsiteX4" fmla="*/ 124532 w 226385"/>
                  <a:gd name="connsiteY4" fmla="*/ 8358 h 593418"/>
                  <a:gd name="connsiteX5" fmla="*/ 29103 w 226385"/>
                  <a:gd name="connsiteY5" fmla="*/ 9854 h 593418"/>
                  <a:gd name="connsiteX6" fmla="*/ 27371 w 226385"/>
                  <a:gd name="connsiteY6" fmla="*/ 84890 h 593418"/>
                  <a:gd name="connsiteX7" fmla="*/ 92565 w 226385"/>
                  <a:gd name="connsiteY7" fmla="*/ 304803 h 59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385" h="593418">
                    <a:moveTo>
                      <a:pt x="92565" y="304803"/>
                    </a:moveTo>
                    <a:cubicBezTo>
                      <a:pt x="99573" y="402279"/>
                      <a:pt x="82802" y="500228"/>
                      <a:pt x="54692" y="593768"/>
                    </a:cubicBezTo>
                    <a:cubicBezTo>
                      <a:pt x="125083" y="536054"/>
                      <a:pt x="157051" y="445191"/>
                      <a:pt x="186735" y="358974"/>
                    </a:cubicBezTo>
                    <a:cubicBezTo>
                      <a:pt x="207994" y="295984"/>
                      <a:pt x="229489" y="231813"/>
                      <a:pt x="225631" y="165832"/>
                    </a:cubicBezTo>
                    <a:cubicBezTo>
                      <a:pt x="221773" y="99850"/>
                      <a:pt x="186262" y="31113"/>
                      <a:pt x="124532" y="8358"/>
                    </a:cubicBezTo>
                    <a:cubicBezTo>
                      <a:pt x="93604" y="-2815"/>
                      <a:pt x="59661" y="-2280"/>
                      <a:pt x="29103" y="9854"/>
                    </a:cubicBezTo>
                    <a:cubicBezTo>
                      <a:pt x="-22864" y="30719"/>
                      <a:pt x="5482" y="47569"/>
                      <a:pt x="27371" y="84890"/>
                    </a:cubicBezTo>
                    <a:cubicBezTo>
                      <a:pt x="65574" y="152273"/>
                      <a:pt x="87872" y="227489"/>
                      <a:pt x="92565" y="304803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43" name="Freeform: Shape 2642">
              <a:extLst>
                <a:ext uri="{FF2B5EF4-FFF2-40B4-BE49-F238E27FC236}">
                  <a16:creationId xmlns:a16="http://schemas.microsoft.com/office/drawing/2014/main" id="{0AFCC4C9-1F07-8898-6A30-617F596B843C}"/>
                </a:ext>
              </a:extLst>
            </p:cNvPr>
            <p:cNvSpPr/>
            <p:nvPr/>
          </p:nvSpPr>
          <p:spPr>
            <a:xfrm>
              <a:off x="1353502" y="-1043870"/>
              <a:ext cx="373607" cy="575095"/>
            </a:xfrm>
            <a:custGeom>
              <a:avLst/>
              <a:gdLst>
                <a:gd name="connsiteX0" fmla="*/ 373305 w 373607"/>
                <a:gd name="connsiteY0" fmla="*/ 246403 h 575095"/>
                <a:gd name="connsiteX1" fmla="*/ 365431 w 373607"/>
                <a:gd name="connsiteY1" fmla="*/ 339785 h 575095"/>
                <a:gd name="connsiteX2" fmla="*/ 186225 w 373607"/>
                <a:gd name="connsiteY2" fmla="*/ 575445 h 575095"/>
                <a:gd name="connsiteX3" fmla="*/ 163707 w 373607"/>
                <a:gd name="connsiteY3" fmla="*/ 573083 h 575095"/>
                <a:gd name="connsiteX4" fmla="*/ -303 w 373607"/>
                <a:gd name="connsiteY4" fmla="*/ 246403 h 575095"/>
                <a:gd name="connsiteX5" fmla="*/ 186461 w 373607"/>
                <a:gd name="connsiteY5" fmla="*/ 349 h 575095"/>
                <a:gd name="connsiteX6" fmla="*/ 373305 w 373607"/>
                <a:gd name="connsiteY6" fmla="*/ 246403 h 57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607" h="575095">
                  <a:moveTo>
                    <a:pt x="373305" y="246403"/>
                  </a:moveTo>
                  <a:cubicBezTo>
                    <a:pt x="373265" y="277694"/>
                    <a:pt x="370636" y="308928"/>
                    <a:pt x="365431" y="339785"/>
                  </a:cubicBezTo>
                  <a:cubicBezTo>
                    <a:pt x="342597" y="476079"/>
                    <a:pt x="270946" y="575445"/>
                    <a:pt x="186225" y="575445"/>
                  </a:cubicBezTo>
                  <a:cubicBezTo>
                    <a:pt x="178659" y="575451"/>
                    <a:pt x="171108" y="574659"/>
                    <a:pt x="163707" y="573083"/>
                  </a:cubicBezTo>
                  <a:cubicBezTo>
                    <a:pt x="71426" y="553477"/>
                    <a:pt x="-303" y="414506"/>
                    <a:pt x="-303" y="246403"/>
                  </a:cubicBezTo>
                  <a:cubicBezTo>
                    <a:pt x="-303" y="64677"/>
                    <a:pt x="83316" y="349"/>
                    <a:pt x="186461" y="349"/>
                  </a:cubicBezTo>
                  <a:cubicBezTo>
                    <a:pt x="289607" y="349"/>
                    <a:pt x="373305" y="64441"/>
                    <a:pt x="373305" y="246403"/>
                  </a:cubicBezTo>
                  <a:close/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4" name="Freeform: Shape 2643">
              <a:extLst>
                <a:ext uri="{FF2B5EF4-FFF2-40B4-BE49-F238E27FC236}">
                  <a16:creationId xmlns:a16="http://schemas.microsoft.com/office/drawing/2014/main" id="{43EBE35B-9090-AB0F-28DE-2A5B6357E187}"/>
                </a:ext>
              </a:extLst>
            </p:cNvPr>
            <p:cNvSpPr/>
            <p:nvPr/>
          </p:nvSpPr>
          <p:spPr>
            <a:xfrm>
              <a:off x="1579399" y="-630894"/>
              <a:ext cx="61257" cy="114956"/>
            </a:xfrm>
            <a:custGeom>
              <a:avLst/>
              <a:gdLst>
                <a:gd name="connsiteX0" fmla="*/ 60954 w 61257"/>
                <a:gd name="connsiteY0" fmla="*/ 349 h 114956"/>
                <a:gd name="connsiteX1" fmla="*/ -303 w 61257"/>
                <a:gd name="connsiteY1" fmla="*/ 115305 h 11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57" h="114956">
                  <a:moveTo>
                    <a:pt x="60954" y="349"/>
                  </a:moveTo>
                  <a:cubicBezTo>
                    <a:pt x="48538" y="42422"/>
                    <a:pt x="27696" y="81533"/>
                    <a:pt x="-303" y="115305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5" name="Freeform: Shape 2644">
              <a:extLst>
                <a:ext uri="{FF2B5EF4-FFF2-40B4-BE49-F238E27FC236}">
                  <a16:creationId xmlns:a16="http://schemas.microsoft.com/office/drawing/2014/main" id="{80D447CE-AF82-DE1F-3F8D-0F1707A09023}"/>
                </a:ext>
              </a:extLst>
            </p:cNvPr>
            <p:cNvSpPr/>
            <p:nvPr/>
          </p:nvSpPr>
          <p:spPr>
            <a:xfrm>
              <a:off x="1643333" y="-653807"/>
              <a:ext cx="3228" cy="13306"/>
            </a:xfrm>
            <a:custGeom>
              <a:avLst/>
              <a:gdLst>
                <a:gd name="connsiteX0" fmla="*/ 2925 w 3228"/>
                <a:gd name="connsiteY0" fmla="*/ 349 h 13306"/>
                <a:gd name="connsiteX1" fmla="*/ -303 w 3228"/>
                <a:gd name="connsiteY1" fmla="*/ 13656 h 13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8" h="13306">
                  <a:moveTo>
                    <a:pt x="2925" y="349"/>
                  </a:moveTo>
                  <a:cubicBezTo>
                    <a:pt x="1980" y="4837"/>
                    <a:pt x="878" y="9246"/>
                    <a:pt x="-303" y="13656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6" name="Freeform: Shape 2645">
              <a:extLst>
                <a:ext uri="{FF2B5EF4-FFF2-40B4-BE49-F238E27FC236}">
                  <a16:creationId xmlns:a16="http://schemas.microsoft.com/office/drawing/2014/main" id="{79FE694B-BF2E-E692-9D7D-77EC72FF8367}"/>
                </a:ext>
              </a:extLst>
            </p:cNvPr>
            <p:cNvSpPr/>
            <p:nvPr/>
          </p:nvSpPr>
          <p:spPr>
            <a:xfrm>
              <a:off x="1646089" y="-798525"/>
              <a:ext cx="8450" cy="128183"/>
            </a:xfrm>
            <a:custGeom>
              <a:avLst/>
              <a:gdLst>
                <a:gd name="connsiteX0" fmla="*/ -303 w 8450"/>
                <a:gd name="connsiteY0" fmla="*/ 349 h 128183"/>
                <a:gd name="connsiteX1" fmla="*/ 3398 w 8450"/>
                <a:gd name="connsiteY1" fmla="*/ 128533 h 12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50" h="128183">
                  <a:moveTo>
                    <a:pt x="-303" y="349"/>
                  </a:moveTo>
                  <a:cubicBezTo>
                    <a:pt x="9539" y="42393"/>
                    <a:pt x="10799" y="85991"/>
                    <a:pt x="3398" y="128533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7" name="Freeform: Shape 2646">
              <a:extLst>
                <a:ext uri="{FF2B5EF4-FFF2-40B4-BE49-F238E27FC236}">
                  <a16:creationId xmlns:a16="http://schemas.microsoft.com/office/drawing/2014/main" id="{B4645A89-D009-C48E-9F07-0B2889F392D0}"/>
                </a:ext>
              </a:extLst>
            </p:cNvPr>
            <p:cNvSpPr/>
            <p:nvPr/>
          </p:nvSpPr>
          <p:spPr>
            <a:xfrm>
              <a:off x="1353423" y="-835156"/>
              <a:ext cx="373686" cy="37338"/>
            </a:xfrm>
            <a:custGeom>
              <a:avLst/>
              <a:gdLst>
                <a:gd name="connsiteX0" fmla="*/ -303 w 373686"/>
                <a:gd name="connsiteY0" fmla="*/ 37688 h 37338"/>
                <a:gd name="connsiteX1" fmla="*/ 373383 w 373686"/>
                <a:gd name="connsiteY1" fmla="*/ 37688 h 37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686" h="37338">
                  <a:moveTo>
                    <a:pt x="-303" y="37688"/>
                  </a:moveTo>
                  <a:cubicBezTo>
                    <a:pt x="-303" y="37688"/>
                    <a:pt x="212287" y="-46324"/>
                    <a:pt x="373383" y="37688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8" name="Freeform: Shape 2647">
              <a:extLst>
                <a:ext uri="{FF2B5EF4-FFF2-40B4-BE49-F238E27FC236}">
                  <a16:creationId xmlns:a16="http://schemas.microsoft.com/office/drawing/2014/main" id="{37F4D8F1-A132-BFB7-9654-0AD431C527ED}"/>
                </a:ext>
              </a:extLst>
            </p:cNvPr>
            <p:cNvSpPr/>
            <p:nvPr/>
          </p:nvSpPr>
          <p:spPr>
            <a:xfrm>
              <a:off x="1540266" y="-1044106"/>
              <a:ext cx="23621" cy="206842"/>
            </a:xfrm>
            <a:custGeom>
              <a:avLst/>
              <a:gdLst>
                <a:gd name="connsiteX0" fmla="*/ -303 w 23621"/>
                <a:gd name="connsiteY0" fmla="*/ 349 h 206842"/>
                <a:gd name="connsiteX1" fmla="*/ 23318 w 23621"/>
                <a:gd name="connsiteY1" fmla="*/ 207191 h 20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21" h="206842">
                  <a:moveTo>
                    <a:pt x="-303" y="349"/>
                  </a:moveTo>
                  <a:cubicBezTo>
                    <a:pt x="-303" y="349"/>
                    <a:pt x="20956" y="79086"/>
                    <a:pt x="23318" y="207191"/>
                  </a:cubicBezTo>
                </a:path>
              </a:pathLst>
            </a:custGeom>
            <a:solidFill>
              <a:srgbClr val="FFFFFF"/>
            </a:solidFill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9" name="Freeform: Shape 2648">
              <a:extLst>
                <a:ext uri="{FF2B5EF4-FFF2-40B4-BE49-F238E27FC236}">
                  <a16:creationId xmlns:a16="http://schemas.microsoft.com/office/drawing/2014/main" id="{E9202539-6771-C3E4-B3C3-59058D9C5B38}"/>
                </a:ext>
              </a:extLst>
            </p:cNvPr>
            <p:cNvSpPr/>
            <p:nvPr/>
          </p:nvSpPr>
          <p:spPr>
            <a:xfrm>
              <a:off x="1540323" y="-990389"/>
              <a:ext cx="30427" cy="88698"/>
            </a:xfrm>
            <a:custGeom>
              <a:avLst/>
              <a:gdLst>
                <a:gd name="connsiteX0" fmla="*/ 29324 w 30427"/>
                <a:gd name="connsiteY0" fmla="*/ 42454 h 88698"/>
                <a:gd name="connsiteX1" fmla="*/ 19797 w 30427"/>
                <a:gd name="connsiteY1" fmla="*/ 88988 h 88698"/>
                <a:gd name="connsiteX2" fmla="*/ 506 w 30427"/>
                <a:gd name="connsiteY2" fmla="*/ 46942 h 88698"/>
                <a:gd name="connsiteX3" fmla="*/ 9954 w 30427"/>
                <a:gd name="connsiteY3" fmla="*/ 409 h 88698"/>
                <a:gd name="connsiteX4" fmla="*/ 29324 w 30427"/>
                <a:gd name="connsiteY4" fmla="*/ 42454 h 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27" h="88698">
                  <a:moveTo>
                    <a:pt x="29324" y="42454"/>
                  </a:moveTo>
                  <a:cubicBezTo>
                    <a:pt x="32001" y="66863"/>
                    <a:pt x="27749" y="87728"/>
                    <a:pt x="19797" y="88988"/>
                  </a:cubicBezTo>
                  <a:cubicBezTo>
                    <a:pt x="11844" y="90248"/>
                    <a:pt x="3183" y="71430"/>
                    <a:pt x="506" y="46942"/>
                  </a:cubicBezTo>
                  <a:cubicBezTo>
                    <a:pt x="-2171" y="22455"/>
                    <a:pt x="2002" y="1669"/>
                    <a:pt x="9954" y="409"/>
                  </a:cubicBezTo>
                  <a:cubicBezTo>
                    <a:pt x="17907" y="-851"/>
                    <a:pt x="26568" y="17967"/>
                    <a:pt x="29324" y="42454"/>
                  </a:cubicBezTo>
                  <a:close/>
                </a:path>
              </a:pathLst>
            </a:custGeom>
            <a:solidFill>
              <a:srgbClr val="BFBFBF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0" name="Freeform: Shape 2649">
              <a:extLst>
                <a:ext uri="{FF2B5EF4-FFF2-40B4-BE49-F238E27FC236}">
                  <a16:creationId xmlns:a16="http://schemas.microsoft.com/office/drawing/2014/main" id="{D393BC65-C321-A8B2-B7FD-436C87830153}"/>
                </a:ext>
              </a:extLst>
            </p:cNvPr>
            <p:cNvSpPr/>
            <p:nvPr/>
          </p:nvSpPr>
          <p:spPr>
            <a:xfrm>
              <a:off x="1146260" y="-1115836"/>
              <a:ext cx="797061" cy="709815"/>
            </a:xfrm>
            <a:custGeom>
              <a:avLst/>
              <a:gdLst>
                <a:gd name="connsiteX0" fmla="*/ 309927 w 797061"/>
                <a:gd name="connsiteY0" fmla="*/ 710164 h 709815"/>
                <a:gd name="connsiteX1" fmla="*/ 60961 w 797061"/>
                <a:gd name="connsiteY1" fmla="*/ 710164 h 709815"/>
                <a:gd name="connsiteX2" fmla="*/ 412 w 797061"/>
                <a:gd name="connsiteY2" fmla="*/ 657332 h 709815"/>
                <a:gd name="connsiteX3" fmla="*/ -297 w 797061"/>
                <a:gd name="connsiteY3" fmla="*/ 648907 h 709815"/>
                <a:gd name="connsiteX4" fmla="*/ -297 w 797061"/>
                <a:gd name="connsiteY4" fmla="*/ 61607 h 709815"/>
                <a:gd name="connsiteX5" fmla="*/ 412 w 797061"/>
                <a:gd name="connsiteY5" fmla="*/ 53103 h 709815"/>
                <a:gd name="connsiteX6" fmla="*/ 60961 w 797061"/>
                <a:gd name="connsiteY6" fmla="*/ 349 h 709815"/>
                <a:gd name="connsiteX7" fmla="*/ 767390 w 797061"/>
                <a:gd name="connsiteY7" fmla="*/ 349 h 709815"/>
                <a:gd name="connsiteX8" fmla="*/ 796758 w 797061"/>
                <a:gd name="connsiteY8" fmla="*/ 8223 h 70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061" h="709815">
                  <a:moveTo>
                    <a:pt x="309927" y="710164"/>
                  </a:moveTo>
                  <a:lnTo>
                    <a:pt x="60961" y="710164"/>
                  </a:lnTo>
                  <a:cubicBezTo>
                    <a:pt x="30395" y="710204"/>
                    <a:pt x="4514" y="687622"/>
                    <a:pt x="412" y="657332"/>
                  </a:cubicBezTo>
                  <a:cubicBezTo>
                    <a:pt x="-108" y="654555"/>
                    <a:pt x="-344" y="651732"/>
                    <a:pt x="-297" y="648907"/>
                  </a:cubicBezTo>
                  <a:lnTo>
                    <a:pt x="-297" y="61607"/>
                  </a:lnTo>
                  <a:cubicBezTo>
                    <a:pt x="-337" y="58757"/>
                    <a:pt x="-100" y="55906"/>
                    <a:pt x="412" y="53103"/>
                  </a:cubicBezTo>
                  <a:cubicBezTo>
                    <a:pt x="4514" y="22829"/>
                    <a:pt x="30411" y="271"/>
                    <a:pt x="60961" y="349"/>
                  </a:cubicBezTo>
                  <a:lnTo>
                    <a:pt x="767390" y="349"/>
                  </a:lnTo>
                  <a:cubicBezTo>
                    <a:pt x="777688" y="420"/>
                    <a:pt x="787798" y="3137"/>
                    <a:pt x="796758" y="8223"/>
                  </a:cubicBezTo>
                </a:path>
              </a:pathLst>
            </a:custGeom>
            <a:noFill/>
            <a:ln w="7867" cap="flat">
              <a:solidFill>
                <a:srgbClr val="2632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4" name="Group 2693">
            <a:extLst>
              <a:ext uri="{FF2B5EF4-FFF2-40B4-BE49-F238E27FC236}">
                <a16:creationId xmlns:a16="http://schemas.microsoft.com/office/drawing/2014/main" id="{38209765-EE0D-B181-7AEE-FA99405D30D3}"/>
              </a:ext>
            </a:extLst>
          </p:cNvPr>
          <p:cNvGrpSpPr/>
          <p:nvPr/>
        </p:nvGrpSpPr>
        <p:grpSpPr>
          <a:xfrm>
            <a:off x="9854463" y="2530083"/>
            <a:ext cx="1378900" cy="1274019"/>
            <a:chOff x="2447157" y="-2747974"/>
            <a:chExt cx="3508289" cy="3241445"/>
          </a:xfrm>
        </p:grpSpPr>
        <p:sp>
          <p:nvSpPr>
            <p:cNvPr id="2695" name="Freeform: Shape 2694">
              <a:extLst>
                <a:ext uri="{FF2B5EF4-FFF2-40B4-BE49-F238E27FC236}">
                  <a16:creationId xmlns:a16="http://schemas.microsoft.com/office/drawing/2014/main" id="{19B69B23-C63B-F4A7-E120-7CE6F708BF44}"/>
                </a:ext>
              </a:extLst>
            </p:cNvPr>
            <p:cNvSpPr/>
            <p:nvPr/>
          </p:nvSpPr>
          <p:spPr>
            <a:xfrm>
              <a:off x="2447157" y="-2747974"/>
              <a:ext cx="3463428" cy="3192336"/>
            </a:xfrm>
            <a:custGeom>
              <a:avLst/>
              <a:gdLst>
                <a:gd name="connsiteX0" fmla="*/ 1599717 w 3463428"/>
                <a:gd name="connsiteY0" fmla="*/ 9401 h 3192336"/>
                <a:gd name="connsiteX1" fmla="*/ 3018008 w 3463428"/>
                <a:gd name="connsiteY1" fmla="*/ 986765 h 3192336"/>
                <a:gd name="connsiteX2" fmla="*/ 3386340 w 3463428"/>
                <a:gd name="connsiteY2" fmla="*/ 2324586 h 3192336"/>
                <a:gd name="connsiteX3" fmla="*/ 1969938 w 3463428"/>
                <a:gd name="connsiteY3" fmla="*/ 3117390 h 3192336"/>
                <a:gd name="connsiteX4" fmla="*/ 446061 w 3463428"/>
                <a:gd name="connsiteY4" fmla="*/ 2873305 h 3192336"/>
                <a:gd name="connsiteX5" fmla="*/ 167174 w 3463428"/>
                <a:gd name="connsiteY5" fmla="*/ 1657526 h 3192336"/>
                <a:gd name="connsiteX6" fmla="*/ 1599717 w 3463428"/>
                <a:gd name="connsiteY6" fmla="*/ 9401 h 319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3428" h="3192336">
                  <a:moveTo>
                    <a:pt x="1599717" y="9401"/>
                  </a:moveTo>
                  <a:cubicBezTo>
                    <a:pt x="2576057" y="-77210"/>
                    <a:pt x="2577947" y="473478"/>
                    <a:pt x="3018008" y="986765"/>
                  </a:cubicBezTo>
                  <a:cubicBezTo>
                    <a:pt x="3458069" y="1500052"/>
                    <a:pt x="3552239" y="1732877"/>
                    <a:pt x="3386340" y="2324586"/>
                  </a:cubicBezTo>
                  <a:cubicBezTo>
                    <a:pt x="3220441" y="2916296"/>
                    <a:pt x="2661408" y="3380215"/>
                    <a:pt x="1969938" y="3117390"/>
                  </a:cubicBezTo>
                  <a:cubicBezTo>
                    <a:pt x="1278469" y="2854566"/>
                    <a:pt x="882264" y="3106918"/>
                    <a:pt x="446061" y="2873305"/>
                  </a:cubicBezTo>
                  <a:cubicBezTo>
                    <a:pt x="9858" y="2639692"/>
                    <a:pt x="-152341" y="2189001"/>
                    <a:pt x="167174" y="1657526"/>
                  </a:cubicBezTo>
                  <a:cubicBezTo>
                    <a:pt x="486689" y="1126050"/>
                    <a:pt x="395512" y="116641"/>
                    <a:pt x="1599717" y="9401"/>
                  </a:cubicBezTo>
                  <a:close/>
                </a:path>
              </a:pathLst>
            </a:custGeom>
            <a:solidFill>
              <a:srgbClr val="F0F0F0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6" name="Freeform: Shape 2695">
              <a:extLst>
                <a:ext uri="{FF2B5EF4-FFF2-40B4-BE49-F238E27FC236}">
                  <a16:creationId xmlns:a16="http://schemas.microsoft.com/office/drawing/2014/main" id="{E4C3FB54-D4F5-69EA-259B-FACAA58F6E61}"/>
                </a:ext>
              </a:extLst>
            </p:cNvPr>
            <p:cNvSpPr/>
            <p:nvPr/>
          </p:nvSpPr>
          <p:spPr>
            <a:xfrm rot="20886601">
              <a:off x="4091745" y="-2688091"/>
              <a:ext cx="244321" cy="244321"/>
            </a:xfrm>
            <a:custGeom>
              <a:avLst/>
              <a:gdLst>
                <a:gd name="connsiteX0" fmla="*/ 203941 w 244321"/>
                <a:gd name="connsiteY0" fmla="*/ 349 h 244321"/>
                <a:gd name="connsiteX1" fmla="*/ 244018 w 244321"/>
                <a:gd name="connsiteY1" fmla="*/ 349 h 244321"/>
                <a:gd name="connsiteX2" fmla="*/ 244018 w 244321"/>
                <a:gd name="connsiteY2" fmla="*/ 244670 h 244321"/>
                <a:gd name="connsiteX3" fmla="*/ 203941 w 244321"/>
                <a:gd name="connsiteY3" fmla="*/ 244670 h 244321"/>
                <a:gd name="connsiteX4" fmla="*/ 39774 w 244321"/>
                <a:gd name="connsiteY4" fmla="*/ 244670 h 244321"/>
                <a:gd name="connsiteX5" fmla="*/ -302 w 244321"/>
                <a:gd name="connsiteY5" fmla="*/ 244670 h 244321"/>
                <a:gd name="connsiteX6" fmla="*/ -302 w 244321"/>
                <a:gd name="connsiteY6" fmla="*/ 349 h 244321"/>
                <a:gd name="connsiteX7" fmla="*/ 39774 w 244321"/>
                <a:gd name="connsiteY7" fmla="*/ 349 h 2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21" h="244321">
                  <a:moveTo>
                    <a:pt x="203941" y="349"/>
                  </a:moveTo>
                  <a:cubicBezTo>
                    <a:pt x="226075" y="349"/>
                    <a:pt x="244018" y="349"/>
                    <a:pt x="244018" y="349"/>
                  </a:cubicBezTo>
                  <a:lnTo>
                    <a:pt x="244018" y="244670"/>
                  </a:lnTo>
                  <a:cubicBezTo>
                    <a:pt x="244018" y="244670"/>
                    <a:pt x="226074" y="244670"/>
                    <a:pt x="203941" y="244670"/>
                  </a:cubicBezTo>
                  <a:lnTo>
                    <a:pt x="39774" y="244670"/>
                  </a:lnTo>
                  <a:cubicBezTo>
                    <a:pt x="17640" y="244670"/>
                    <a:pt x="-302" y="244670"/>
                    <a:pt x="-302" y="244670"/>
                  </a:cubicBezTo>
                  <a:lnTo>
                    <a:pt x="-302" y="349"/>
                  </a:lnTo>
                  <a:cubicBezTo>
                    <a:pt x="-302" y="349"/>
                    <a:pt x="17641" y="349"/>
                    <a:pt x="39774" y="349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7" name="Freeform: Shape 2696">
              <a:extLst>
                <a:ext uri="{FF2B5EF4-FFF2-40B4-BE49-F238E27FC236}">
                  <a16:creationId xmlns:a16="http://schemas.microsoft.com/office/drawing/2014/main" id="{5191D514-76E6-0676-D5ED-F2AF01158A4B}"/>
                </a:ext>
              </a:extLst>
            </p:cNvPr>
            <p:cNvSpPr/>
            <p:nvPr/>
          </p:nvSpPr>
          <p:spPr>
            <a:xfrm>
              <a:off x="4203469" y="-2615069"/>
              <a:ext cx="20550" cy="97476"/>
            </a:xfrm>
            <a:custGeom>
              <a:avLst/>
              <a:gdLst>
                <a:gd name="connsiteX0" fmla="*/ 0 w 20550"/>
                <a:gd name="connsiteY0" fmla="*/ 0 h 97476"/>
                <a:gd name="connsiteX1" fmla="*/ 20550 w 20550"/>
                <a:gd name="connsiteY1" fmla="*/ 97477 h 9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550" h="97476">
                  <a:moveTo>
                    <a:pt x="0" y="0"/>
                  </a:moveTo>
                  <a:lnTo>
                    <a:pt x="20550" y="97477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8" name="Freeform: Shape 2697">
              <a:extLst>
                <a:ext uri="{FF2B5EF4-FFF2-40B4-BE49-F238E27FC236}">
                  <a16:creationId xmlns:a16="http://schemas.microsoft.com/office/drawing/2014/main" id="{CA76D8D4-8601-BF5F-7802-5B5DA852B20D}"/>
                </a:ext>
              </a:extLst>
            </p:cNvPr>
            <p:cNvSpPr/>
            <p:nvPr/>
          </p:nvSpPr>
          <p:spPr>
            <a:xfrm>
              <a:off x="4164967" y="-2576645"/>
              <a:ext cx="97476" cy="20550"/>
            </a:xfrm>
            <a:custGeom>
              <a:avLst/>
              <a:gdLst>
                <a:gd name="connsiteX0" fmla="*/ 97476 w 97476"/>
                <a:gd name="connsiteY0" fmla="*/ 0 h 20550"/>
                <a:gd name="connsiteX1" fmla="*/ 0 w 97476"/>
                <a:gd name="connsiteY1" fmla="*/ 20550 h 2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476" h="20550">
                  <a:moveTo>
                    <a:pt x="97476" y="0"/>
                  </a:moveTo>
                  <a:lnTo>
                    <a:pt x="0" y="20550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9" name="Freeform: Shape 2698">
              <a:extLst>
                <a:ext uri="{FF2B5EF4-FFF2-40B4-BE49-F238E27FC236}">
                  <a16:creationId xmlns:a16="http://schemas.microsoft.com/office/drawing/2014/main" id="{F3945C6F-CBAD-CE74-6F80-4B14458DBEE8}"/>
                </a:ext>
              </a:extLst>
            </p:cNvPr>
            <p:cNvSpPr/>
            <p:nvPr/>
          </p:nvSpPr>
          <p:spPr>
            <a:xfrm rot="20886601">
              <a:off x="5711125" y="-970480"/>
              <a:ext cx="244321" cy="244321"/>
            </a:xfrm>
            <a:custGeom>
              <a:avLst/>
              <a:gdLst>
                <a:gd name="connsiteX0" fmla="*/ 203941 w 244321"/>
                <a:gd name="connsiteY0" fmla="*/ 349 h 244321"/>
                <a:gd name="connsiteX1" fmla="*/ 244018 w 244321"/>
                <a:gd name="connsiteY1" fmla="*/ 349 h 244321"/>
                <a:gd name="connsiteX2" fmla="*/ 244018 w 244321"/>
                <a:gd name="connsiteY2" fmla="*/ 244670 h 244321"/>
                <a:gd name="connsiteX3" fmla="*/ 203941 w 244321"/>
                <a:gd name="connsiteY3" fmla="*/ 244670 h 244321"/>
                <a:gd name="connsiteX4" fmla="*/ 39775 w 244321"/>
                <a:gd name="connsiteY4" fmla="*/ 244670 h 244321"/>
                <a:gd name="connsiteX5" fmla="*/ -302 w 244321"/>
                <a:gd name="connsiteY5" fmla="*/ 244670 h 244321"/>
                <a:gd name="connsiteX6" fmla="*/ -302 w 244321"/>
                <a:gd name="connsiteY6" fmla="*/ 349 h 244321"/>
                <a:gd name="connsiteX7" fmla="*/ 39775 w 244321"/>
                <a:gd name="connsiteY7" fmla="*/ 349 h 2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21" h="244321">
                  <a:moveTo>
                    <a:pt x="203941" y="349"/>
                  </a:moveTo>
                  <a:cubicBezTo>
                    <a:pt x="226076" y="349"/>
                    <a:pt x="244018" y="349"/>
                    <a:pt x="244018" y="349"/>
                  </a:cubicBezTo>
                  <a:lnTo>
                    <a:pt x="244018" y="244670"/>
                  </a:lnTo>
                  <a:cubicBezTo>
                    <a:pt x="244018" y="244670"/>
                    <a:pt x="226075" y="244670"/>
                    <a:pt x="203941" y="244670"/>
                  </a:cubicBezTo>
                  <a:lnTo>
                    <a:pt x="39775" y="244670"/>
                  </a:lnTo>
                  <a:cubicBezTo>
                    <a:pt x="17641" y="244670"/>
                    <a:pt x="-302" y="244670"/>
                    <a:pt x="-302" y="244670"/>
                  </a:cubicBezTo>
                  <a:lnTo>
                    <a:pt x="-302" y="349"/>
                  </a:lnTo>
                  <a:cubicBezTo>
                    <a:pt x="-302" y="349"/>
                    <a:pt x="17642" y="349"/>
                    <a:pt x="39775" y="349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0" name="Freeform: Shape 2699">
              <a:extLst>
                <a:ext uri="{FF2B5EF4-FFF2-40B4-BE49-F238E27FC236}">
                  <a16:creationId xmlns:a16="http://schemas.microsoft.com/office/drawing/2014/main" id="{37AB33C5-3545-E197-5071-3EEA089274F4}"/>
                </a:ext>
              </a:extLst>
            </p:cNvPr>
            <p:cNvSpPr/>
            <p:nvPr/>
          </p:nvSpPr>
          <p:spPr>
            <a:xfrm>
              <a:off x="5805927" y="-890569"/>
              <a:ext cx="54407" cy="83461"/>
            </a:xfrm>
            <a:custGeom>
              <a:avLst/>
              <a:gdLst>
                <a:gd name="connsiteX0" fmla="*/ 54407 w 54407"/>
                <a:gd name="connsiteY0" fmla="*/ 0 h 83461"/>
                <a:gd name="connsiteX1" fmla="*/ 0 w 54407"/>
                <a:gd name="connsiteY1" fmla="*/ 83461 h 8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407" h="83461">
                  <a:moveTo>
                    <a:pt x="54407" y="0"/>
                  </a:moveTo>
                  <a:lnTo>
                    <a:pt x="0" y="83461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1" name="Freeform: Shape 2700">
              <a:extLst>
                <a:ext uri="{FF2B5EF4-FFF2-40B4-BE49-F238E27FC236}">
                  <a16:creationId xmlns:a16="http://schemas.microsoft.com/office/drawing/2014/main" id="{8D0D54A4-B78D-53D4-50E0-A26434862817}"/>
                </a:ext>
              </a:extLst>
            </p:cNvPr>
            <p:cNvSpPr/>
            <p:nvPr/>
          </p:nvSpPr>
          <p:spPr>
            <a:xfrm>
              <a:off x="5791439" y="-876081"/>
              <a:ext cx="83461" cy="54486"/>
            </a:xfrm>
            <a:custGeom>
              <a:avLst/>
              <a:gdLst>
                <a:gd name="connsiteX0" fmla="*/ 83461 w 83461"/>
                <a:gd name="connsiteY0" fmla="*/ 54486 h 54486"/>
                <a:gd name="connsiteX1" fmla="*/ 0 w 83461"/>
                <a:gd name="connsiteY1" fmla="*/ 0 h 5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61" h="54486">
                  <a:moveTo>
                    <a:pt x="83461" y="54486"/>
                  </a:moveTo>
                  <a:lnTo>
                    <a:pt x="0" y="0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2" name="Freeform: Shape 2701">
              <a:extLst>
                <a:ext uri="{FF2B5EF4-FFF2-40B4-BE49-F238E27FC236}">
                  <a16:creationId xmlns:a16="http://schemas.microsoft.com/office/drawing/2014/main" id="{FDF6437C-E4BB-E34E-0CE1-9AA77D688C70}"/>
                </a:ext>
              </a:extLst>
            </p:cNvPr>
            <p:cNvSpPr/>
            <p:nvPr/>
          </p:nvSpPr>
          <p:spPr>
            <a:xfrm rot="198000">
              <a:off x="3513321" y="46301"/>
              <a:ext cx="244321" cy="244321"/>
            </a:xfrm>
            <a:custGeom>
              <a:avLst/>
              <a:gdLst>
                <a:gd name="connsiteX0" fmla="*/ 203941 w 244321"/>
                <a:gd name="connsiteY0" fmla="*/ 349 h 244321"/>
                <a:gd name="connsiteX1" fmla="*/ 244018 w 244321"/>
                <a:gd name="connsiteY1" fmla="*/ 349 h 244321"/>
                <a:gd name="connsiteX2" fmla="*/ 244018 w 244321"/>
                <a:gd name="connsiteY2" fmla="*/ 244670 h 244321"/>
                <a:gd name="connsiteX3" fmla="*/ 203941 w 244321"/>
                <a:gd name="connsiteY3" fmla="*/ 244670 h 244321"/>
                <a:gd name="connsiteX4" fmla="*/ 39774 w 244321"/>
                <a:gd name="connsiteY4" fmla="*/ 244670 h 244321"/>
                <a:gd name="connsiteX5" fmla="*/ -303 w 244321"/>
                <a:gd name="connsiteY5" fmla="*/ 244670 h 244321"/>
                <a:gd name="connsiteX6" fmla="*/ -303 w 244321"/>
                <a:gd name="connsiteY6" fmla="*/ 349 h 244321"/>
                <a:gd name="connsiteX7" fmla="*/ 39774 w 244321"/>
                <a:gd name="connsiteY7" fmla="*/ 349 h 2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21" h="244321">
                  <a:moveTo>
                    <a:pt x="203941" y="349"/>
                  </a:moveTo>
                  <a:cubicBezTo>
                    <a:pt x="226075" y="349"/>
                    <a:pt x="244018" y="349"/>
                    <a:pt x="244018" y="349"/>
                  </a:cubicBezTo>
                  <a:lnTo>
                    <a:pt x="244018" y="244670"/>
                  </a:lnTo>
                  <a:cubicBezTo>
                    <a:pt x="244018" y="244670"/>
                    <a:pt x="226075" y="244670"/>
                    <a:pt x="203941" y="244670"/>
                  </a:cubicBezTo>
                  <a:lnTo>
                    <a:pt x="39774" y="244670"/>
                  </a:lnTo>
                  <a:cubicBezTo>
                    <a:pt x="17640" y="244670"/>
                    <a:pt x="-303" y="244670"/>
                    <a:pt x="-303" y="244670"/>
                  </a:cubicBezTo>
                  <a:lnTo>
                    <a:pt x="-303" y="349"/>
                  </a:lnTo>
                  <a:cubicBezTo>
                    <a:pt x="-303" y="349"/>
                    <a:pt x="17640" y="349"/>
                    <a:pt x="39774" y="349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3" name="Freeform: Shape 2702">
              <a:extLst>
                <a:ext uri="{FF2B5EF4-FFF2-40B4-BE49-F238E27FC236}">
                  <a16:creationId xmlns:a16="http://schemas.microsoft.com/office/drawing/2014/main" id="{C582C0A9-5D91-9A2B-1EFD-FDAD8D773618}"/>
                </a:ext>
              </a:extLst>
            </p:cNvPr>
            <p:cNvSpPr/>
            <p:nvPr/>
          </p:nvSpPr>
          <p:spPr>
            <a:xfrm>
              <a:off x="3585698" y="166160"/>
              <a:ext cx="99444" cy="5747"/>
            </a:xfrm>
            <a:custGeom>
              <a:avLst/>
              <a:gdLst>
                <a:gd name="connsiteX0" fmla="*/ 99445 w 99444"/>
                <a:gd name="connsiteY0" fmla="*/ 5748 h 5747"/>
                <a:gd name="connsiteX1" fmla="*/ 0 w 99444"/>
                <a:gd name="connsiteY1" fmla="*/ 0 h 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44" h="5747">
                  <a:moveTo>
                    <a:pt x="99445" y="5748"/>
                  </a:moveTo>
                  <a:lnTo>
                    <a:pt x="0" y="0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4" name="Freeform: Shape 2703">
              <a:extLst>
                <a:ext uri="{FF2B5EF4-FFF2-40B4-BE49-F238E27FC236}">
                  <a16:creationId xmlns:a16="http://schemas.microsoft.com/office/drawing/2014/main" id="{D058EB37-716B-130A-6214-954CAAA014D3}"/>
                </a:ext>
              </a:extLst>
            </p:cNvPr>
            <p:cNvSpPr/>
            <p:nvPr/>
          </p:nvSpPr>
          <p:spPr>
            <a:xfrm rot="1099801">
              <a:off x="2501217" y="-1114082"/>
              <a:ext cx="244321" cy="244321"/>
            </a:xfrm>
            <a:custGeom>
              <a:avLst/>
              <a:gdLst>
                <a:gd name="connsiteX0" fmla="*/ 203941 w 244321"/>
                <a:gd name="connsiteY0" fmla="*/ 349 h 244321"/>
                <a:gd name="connsiteX1" fmla="*/ 244019 w 244321"/>
                <a:gd name="connsiteY1" fmla="*/ 349 h 244321"/>
                <a:gd name="connsiteX2" fmla="*/ 244019 w 244321"/>
                <a:gd name="connsiteY2" fmla="*/ 244670 h 244321"/>
                <a:gd name="connsiteX3" fmla="*/ 203941 w 244321"/>
                <a:gd name="connsiteY3" fmla="*/ 244670 h 244321"/>
                <a:gd name="connsiteX4" fmla="*/ 39775 w 244321"/>
                <a:gd name="connsiteY4" fmla="*/ 244670 h 244321"/>
                <a:gd name="connsiteX5" fmla="*/ -303 w 244321"/>
                <a:gd name="connsiteY5" fmla="*/ 244670 h 244321"/>
                <a:gd name="connsiteX6" fmla="*/ -303 w 244321"/>
                <a:gd name="connsiteY6" fmla="*/ 349 h 244321"/>
                <a:gd name="connsiteX7" fmla="*/ 39775 w 244321"/>
                <a:gd name="connsiteY7" fmla="*/ 349 h 24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21" h="244321">
                  <a:moveTo>
                    <a:pt x="203941" y="349"/>
                  </a:moveTo>
                  <a:cubicBezTo>
                    <a:pt x="226076" y="349"/>
                    <a:pt x="244019" y="349"/>
                    <a:pt x="244019" y="349"/>
                  </a:cubicBezTo>
                  <a:lnTo>
                    <a:pt x="244019" y="244670"/>
                  </a:lnTo>
                  <a:cubicBezTo>
                    <a:pt x="244019" y="244670"/>
                    <a:pt x="226076" y="244670"/>
                    <a:pt x="203941" y="244670"/>
                  </a:cubicBezTo>
                  <a:lnTo>
                    <a:pt x="39775" y="244670"/>
                  </a:lnTo>
                  <a:cubicBezTo>
                    <a:pt x="17640" y="244670"/>
                    <a:pt x="-303" y="244670"/>
                    <a:pt x="-303" y="244670"/>
                  </a:cubicBezTo>
                  <a:lnTo>
                    <a:pt x="-303" y="349"/>
                  </a:lnTo>
                  <a:cubicBezTo>
                    <a:pt x="-303" y="349"/>
                    <a:pt x="17640" y="349"/>
                    <a:pt x="39775" y="349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5" name="Freeform: Shape 2704">
              <a:extLst>
                <a:ext uri="{FF2B5EF4-FFF2-40B4-BE49-F238E27FC236}">
                  <a16:creationId xmlns:a16="http://schemas.microsoft.com/office/drawing/2014/main" id="{BA4A824F-C845-CE14-598B-05BDE0C9C371}"/>
                </a:ext>
              </a:extLst>
            </p:cNvPr>
            <p:cNvSpPr/>
            <p:nvPr/>
          </p:nvSpPr>
          <p:spPr>
            <a:xfrm>
              <a:off x="2561093" y="-1023241"/>
              <a:ext cx="124640" cy="62595"/>
            </a:xfrm>
            <a:custGeom>
              <a:avLst/>
              <a:gdLst>
                <a:gd name="connsiteX0" fmla="*/ 124641 w 124640"/>
                <a:gd name="connsiteY0" fmla="*/ 0 h 62595"/>
                <a:gd name="connsiteX1" fmla="*/ 0 w 124640"/>
                <a:gd name="connsiteY1" fmla="*/ 62596 h 6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640" h="62595">
                  <a:moveTo>
                    <a:pt x="124641" y="0"/>
                  </a:moveTo>
                  <a:lnTo>
                    <a:pt x="0" y="62596"/>
                  </a:lnTo>
                </a:path>
              </a:pathLst>
            </a:custGeom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6" name="Freeform: Shape 2705">
              <a:extLst>
                <a:ext uri="{FF2B5EF4-FFF2-40B4-BE49-F238E27FC236}">
                  <a16:creationId xmlns:a16="http://schemas.microsoft.com/office/drawing/2014/main" id="{A1DE76E6-8B21-A703-0500-6559EED0D9E4}"/>
                </a:ext>
              </a:extLst>
            </p:cNvPr>
            <p:cNvSpPr/>
            <p:nvPr/>
          </p:nvSpPr>
          <p:spPr>
            <a:xfrm>
              <a:off x="2580810" y="-1058824"/>
              <a:ext cx="35364" cy="35361"/>
            </a:xfrm>
            <a:custGeom>
              <a:avLst/>
              <a:gdLst>
                <a:gd name="connsiteX0" fmla="*/ 33127 w 35364"/>
                <a:gd name="connsiteY0" fmla="*/ 10185 h 35361"/>
                <a:gd name="connsiteX1" fmla="*/ 25623 w 35364"/>
                <a:gd name="connsiteY1" fmla="*/ 33625 h 35361"/>
                <a:gd name="connsiteX2" fmla="*/ 25253 w 35364"/>
                <a:gd name="connsiteY2" fmla="*/ 33806 h 35361"/>
                <a:gd name="connsiteX3" fmla="*/ 1742 w 35364"/>
                <a:gd name="connsiteY3" fmla="*/ 26161 h 35361"/>
                <a:gd name="connsiteX4" fmla="*/ 1632 w 35364"/>
                <a:gd name="connsiteY4" fmla="*/ 25932 h 35361"/>
                <a:gd name="connsiteX5" fmla="*/ 9136 w 35364"/>
                <a:gd name="connsiteY5" fmla="*/ 2492 h 35361"/>
                <a:gd name="connsiteX6" fmla="*/ 9506 w 35364"/>
                <a:gd name="connsiteY6" fmla="*/ 2311 h 35361"/>
                <a:gd name="connsiteX7" fmla="*/ 32867 w 35364"/>
                <a:gd name="connsiteY7" fmla="*/ 9673 h 35361"/>
                <a:gd name="connsiteX8" fmla="*/ 33127 w 35364"/>
                <a:gd name="connsiteY8" fmla="*/ 10185 h 3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64" h="35361">
                  <a:moveTo>
                    <a:pt x="33127" y="10185"/>
                  </a:moveTo>
                  <a:cubicBezTo>
                    <a:pt x="37528" y="18728"/>
                    <a:pt x="34166" y="29223"/>
                    <a:pt x="25623" y="33625"/>
                  </a:cubicBezTo>
                  <a:cubicBezTo>
                    <a:pt x="25497" y="33688"/>
                    <a:pt x="25379" y="33743"/>
                    <a:pt x="25253" y="33806"/>
                  </a:cubicBezTo>
                  <a:cubicBezTo>
                    <a:pt x="16647" y="38184"/>
                    <a:pt x="6128" y="34759"/>
                    <a:pt x="1742" y="26161"/>
                  </a:cubicBezTo>
                  <a:cubicBezTo>
                    <a:pt x="1711" y="26082"/>
                    <a:pt x="1671" y="26011"/>
                    <a:pt x="1632" y="25932"/>
                  </a:cubicBezTo>
                  <a:cubicBezTo>
                    <a:pt x="-2770" y="17389"/>
                    <a:pt x="593" y="6894"/>
                    <a:pt x="9136" y="2492"/>
                  </a:cubicBezTo>
                  <a:cubicBezTo>
                    <a:pt x="9262" y="2429"/>
                    <a:pt x="9380" y="2374"/>
                    <a:pt x="9506" y="2311"/>
                  </a:cubicBezTo>
                  <a:cubicBezTo>
                    <a:pt x="17994" y="-2106"/>
                    <a:pt x="28450" y="1185"/>
                    <a:pt x="32867" y="9673"/>
                  </a:cubicBezTo>
                  <a:cubicBezTo>
                    <a:pt x="32962" y="9838"/>
                    <a:pt x="33040" y="10012"/>
                    <a:pt x="33127" y="10185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7" name="Freeform: Shape 2706">
              <a:extLst>
                <a:ext uri="{FF2B5EF4-FFF2-40B4-BE49-F238E27FC236}">
                  <a16:creationId xmlns:a16="http://schemas.microsoft.com/office/drawing/2014/main" id="{D74598B2-3253-794E-34C6-C67DA2872AFB}"/>
                </a:ext>
              </a:extLst>
            </p:cNvPr>
            <p:cNvSpPr/>
            <p:nvPr/>
          </p:nvSpPr>
          <p:spPr>
            <a:xfrm>
              <a:off x="2630309" y="-960297"/>
              <a:ext cx="35361" cy="35363"/>
            </a:xfrm>
            <a:custGeom>
              <a:avLst/>
              <a:gdLst>
                <a:gd name="connsiteX0" fmla="*/ 33154 w 35361"/>
                <a:gd name="connsiteY0" fmla="*/ 10158 h 35363"/>
                <a:gd name="connsiteX1" fmla="*/ 25509 w 35361"/>
                <a:gd name="connsiteY1" fmla="*/ 33669 h 35363"/>
                <a:gd name="connsiteX2" fmla="*/ 25280 w 35361"/>
                <a:gd name="connsiteY2" fmla="*/ 33779 h 35363"/>
                <a:gd name="connsiteX3" fmla="*/ 1840 w 35361"/>
                <a:gd name="connsiteY3" fmla="*/ 26275 h 35363"/>
                <a:gd name="connsiteX4" fmla="*/ 1659 w 35361"/>
                <a:gd name="connsiteY4" fmla="*/ 25905 h 35363"/>
                <a:gd name="connsiteX5" fmla="*/ 9021 w 35361"/>
                <a:gd name="connsiteY5" fmla="*/ 2544 h 35363"/>
                <a:gd name="connsiteX6" fmla="*/ 9533 w 35361"/>
                <a:gd name="connsiteY6" fmla="*/ 2284 h 35363"/>
                <a:gd name="connsiteX7" fmla="*/ 32973 w 35361"/>
                <a:gd name="connsiteY7" fmla="*/ 9788 h 35363"/>
                <a:gd name="connsiteX8" fmla="*/ 33154 w 35361"/>
                <a:gd name="connsiteY8" fmla="*/ 10158 h 3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61" h="35363">
                  <a:moveTo>
                    <a:pt x="33154" y="10158"/>
                  </a:moveTo>
                  <a:cubicBezTo>
                    <a:pt x="37532" y="18764"/>
                    <a:pt x="34107" y="29283"/>
                    <a:pt x="25509" y="33669"/>
                  </a:cubicBezTo>
                  <a:cubicBezTo>
                    <a:pt x="25430" y="33700"/>
                    <a:pt x="25359" y="33740"/>
                    <a:pt x="25280" y="33779"/>
                  </a:cubicBezTo>
                  <a:cubicBezTo>
                    <a:pt x="16737" y="38179"/>
                    <a:pt x="6242" y="34818"/>
                    <a:pt x="1840" y="26275"/>
                  </a:cubicBezTo>
                  <a:cubicBezTo>
                    <a:pt x="1777" y="26149"/>
                    <a:pt x="1722" y="26031"/>
                    <a:pt x="1659" y="25905"/>
                  </a:cubicBezTo>
                  <a:cubicBezTo>
                    <a:pt x="-2758" y="17417"/>
                    <a:pt x="533" y="6961"/>
                    <a:pt x="9021" y="2544"/>
                  </a:cubicBezTo>
                  <a:cubicBezTo>
                    <a:pt x="9187" y="2449"/>
                    <a:pt x="9360" y="2363"/>
                    <a:pt x="9533" y="2284"/>
                  </a:cubicBezTo>
                  <a:cubicBezTo>
                    <a:pt x="18076" y="-2117"/>
                    <a:pt x="28572" y="1245"/>
                    <a:pt x="32973" y="9788"/>
                  </a:cubicBezTo>
                  <a:cubicBezTo>
                    <a:pt x="33036" y="9914"/>
                    <a:pt x="33091" y="10032"/>
                    <a:pt x="33154" y="10158"/>
                  </a:cubicBez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8" name="Freeform: Shape 2707">
              <a:extLst>
                <a:ext uri="{FF2B5EF4-FFF2-40B4-BE49-F238E27FC236}">
                  <a16:creationId xmlns:a16="http://schemas.microsoft.com/office/drawing/2014/main" id="{C17CFE5C-0257-AA09-8050-427FD6415CFB}"/>
                </a:ext>
              </a:extLst>
            </p:cNvPr>
            <p:cNvSpPr/>
            <p:nvPr/>
          </p:nvSpPr>
          <p:spPr>
            <a:xfrm>
              <a:off x="4535347" y="-778841"/>
              <a:ext cx="810834" cy="1126719"/>
            </a:xfrm>
            <a:custGeom>
              <a:avLst/>
              <a:gdLst>
                <a:gd name="connsiteX0" fmla="*/ 49380 w 810834"/>
                <a:gd name="connsiteY0" fmla="*/ 349 h 1126719"/>
                <a:gd name="connsiteX1" fmla="*/ 49380 w 810834"/>
                <a:gd name="connsiteY1" fmla="*/ 318998 h 1126719"/>
                <a:gd name="connsiteX2" fmla="*/ 73001 w 810834"/>
                <a:gd name="connsiteY2" fmla="*/ 442300 h 1126719"/>
                <a:gd name="connsiteX3" fmla="*/ -303 w 810834"/>
                <a:gd name="connsiteY3" fmla="*/ 577020 h 1126719"/>
                <a:gd name="connsiteX4" fmla="*/ 62687 w 810834"/>
                <a:gd name="connsiteY4" fmla="*/ 627726 h 1126719"/>
                <a:gd name="connsiteX5" fmla="*/ 185122 w 810834"/>
                <a:gd name="connsiteY5" fmla="*/ 507416 h 1126719"/>
                <a:gd name="connsiteX6" fmla="*/ 308346 w 810834"/>
                <a:gd name="connsiteY6" fmla="*/ 663945 h 1126719"/>
                <a:gd name="connsiteX7" fmla="*/ 558573 w 810834"/>
                <a:gd name="connsiteY7" fmla="*/ 1078181 h 1126719"/>
                <a:gd name="connsiteX8" fmla="*/ 810531 w 810834"/>
                <a:gd name="connsiteY8" fmla="*/ 507416 h 1126719"/>
                <a:gd name="connsiteX9" fmla="*/ 447396 w 810834"/>
                <a:gd name="connsiteY9" fmla="*/ 50111 h 112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834" h="1126719">
                  <a:moveTo>
                    <a:pt x="49380" y="349"/>
                  </a:moveTo>
                  <a:cubicBezTo>
                    <a:pt x="49380" y="349"/>
                    <a:pt x="48829" y="301361"/>
                    <a:pt x="49380" y="318998"/>
                  </a:cubicBezTo>
                  <a:cubicBezTo>
                    <a:pt x="49931" y="336635"/>
                    <a:pt x="73001" y="442300"/>
                    <a:pt x="73001" y="442300"/>
                  </a:cubicBezTo>
                  <a:lnTo>
                    <a:pt x="-303" y="577020"/>
                  </a:lnTo>
                  <a:lnTo>
                    <a:pt x="62687" y="627726"/>
                  </a:lnTo>
                  <a:lnTo>
                    <a:pt x="185122" y="507416"/>
                  </a:lnTo>
                  <a:cubicBezTo>
                    <a:pt x="185122" y="507416"/>
                    <a:pt x="289291" y="571902"/>
                    <a:pt x="308346" y="663945"/>
                  </a:cubicBezTo>
                  <a:cubicBezTo>
                    <a:pt x="327401" y="755989"/>
                    <a:pt x="440860" y="823152"/>
                    <a:pt x="558573" y="1078181"/>
                  </a:cubicBezTo>
                  <a:cubicBezTo>
                    <a:pt x="676284" y="1333211"/>
                    <a:pt x="810531" y="507416"/>
                    <a:pt x="810531" y="507416"/>
                  </a:cubicBezTo>
                  <a:lnTo>
                    <a:pt x="447396" y="50111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9" name="Freeform: Shape 2708">
              <a:extLst>
                <a:ext uri="{FF2B5EF4-FFF2-40B4-BE49-F238E27FC236}">
                  <a16:creationId xmlns:a16="http://schemas.microsoft.com/office/drawing/2014/main" id="{FB708B9D-C2C8-D779-7F76-7098851BF361}"/>
                </a:ext>
              </a:extLst>
            </p:cNvPr>
            <p:cNvSpPr/>
            <p:nvPr/>
          </p:nvSpPr>
          <p:spPr>
            <a:xfrm>
              <a:off x="4254334" y="-2525702"/>
              <a:ext cx="1441045" cy="1882682"/>
            </a:xfrm>
            <a:custGeom>
              <a:avLst/>
              <a:gdLst>
                <a:gd name="connsiteX0" fmla="*/ 1441046 w 1441045"/>
                <a:gd name="connsiteY0" fmla="*/ 129208 h 1882682"/>
                <a:gd name="connsiteX1" fmla="*/ 1329791 w 1441045"/>
                <a:gd name="connsiteY1" fmla="*/ 1214835 h 1882682"/>
                <a:gd name="connsiteX2" fmla="*/ 1261368 w 1441045"/>
                <a:gd name="connsiteY2" fmla="*/ 1882682 h 1882682"/>
                <a:gd name="connsiteX3" fmla="*/ 305185 w 1441045"/>
                <a:gd name="connsiteY3" fmla="*/ 1784733 h 1882682"/>
                <a:gd name="connsiteX4" fmla="*/ 119129 w 1441045"/>
                <a:gd name="connsiteY4" fmla="*/ 1765679 h 1882682"/>
                <a:gd name="connsiteX5" fmla="*/ 0 w 1441045"/>
                <a:gd name="connsiteY5" fmla="*/ 1753475 h 1882682"/>
                <a:gd name="connsiteX6" fmla="*/ 105586 w 1441045"/>
                <a:gd name="connsiteY6" fmla="*/ 722806 h 1882682"/>
                <a:gd name="connsiteX7" fmla="*/ 179678 w 1441045"/>
                <a:gd name="connsiteY7" fmla="*/ 0 h 1882682"/>
                <a:gd name="connsiteX8" fmla="*/ 1441046 w 1441045"/>
                <a:gd name="connsiteY8" fmla="*/ 129208 h 188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045" h="1882682">
                  <a:moveTo>
                    <a:pt x="1441046" y="129208"/>
                  </a:moveTo>
                  <a:lnTo>
                    <a:pt x="1329791" y="1214835"/>
                  </a:lnTo>
                  <a:lnTo>
                    <a:pt x="1261368" y="1882682"/>
                  </a:lnTo>
                  <a:lnTo>
                    <a:pt x="305185" y="1784733"/>
                  </a:lnTo>
                  <a:lnTo>
                    <a:pt x="119129" y="1765679"/>
                  </a:lnTo>
                  <a:lnTo>
                    <a:pt x="0" y="1753475"/>
                  </a:lnTo>
                  <a:lnTo>
                    <a:pt x="105586" y="722806"/>
                  </a:lnTo>
                  <a:lnTo>
                    <a:pt x="179678" y="0"/>
                  </a:lnTo>
                  <a:lnTo>
                    <a:pt x="1441046" y="129208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10" name="Graphic 1426">
              <a:extLst>
                <a:ext uri="{FF2B5EF4-FFF2-40B4-BE49-F238E27FC236}">
                  <a16:creationId xmlns:a16="http://schemas.microsoft.com/office/drawing/2014/main" id="{06B48D2A-73B3-487C-63C8-711166B774D2}"/>
                </a:ext>
              </a:extLst>
            </p:cNvPr>
            <p:cNvGrpSpPr/>
            <p:nvPr/>
          </p:nvGrpSpPr>
          <p:grpSpPr>
            <a:xfrm>
              <a:off x="4254255" y="-2412011"/>
              <a:ext cx="1329869" cy="1769148"/>
              <a:chOff x="4254255" y="-2412011"/>
              <a:chExt cx="1329869" cy="1769148"/>
            </a:xfrm>
          </p:grpSpPr>
          <p:sp>
            <p:nvSpPr>
              <p:cNvPr id="2787" name="Freeform: Shape 2786">
                <a:extLst>
                  <a:ext uri="{FF2B5EF4-FFF2-40B4-BE49-F238E27FC236}">
                    <a16:creationId xmlns:a16="http://schemas.microsoft.com/office/drawing/2014/main" id="{12CC4A06-19D7-EC13-23FB-F1E046CA63FF}"/>
                  </a:ext>
                </a:extLst>
              </p:cNvPr>
              <p:cNvSpPr/>
              <p:nvPr/>
            </p:nvSpPr>
            <p:spPr>
              <a:xfrm>
                <a:off x="4764062" y="-2412011"/>
                <a:ext cx="581727" cy="93006"/>
              </a:xfrm>
              <a:custGeom>
                <a:avLst/>
                <a:gdLst>
                  <a:gd name="connsiteX0" fmla="*/ 564730 w 581727"/>
                  <a:gd name="connsiteY0" fmla="*/ 56415 h 93006"/>
                  <a:gd name="connsiteX1" fmla="*/ 20184 w 581727"/>
                  <a:gd name="connsiteY1" fmla="*/ 433 h 93006"/>
                  <a:gd name="connsiteX2" fmla="*/ -208 w 581727"/>
                  <a:gd name="connsiteY2" fmla="*/ 17047 h 93006"/>
                  <a:gd name="connsiteX3" fmla="*/ 16405 w 581727"/>
                  <a:gd name="connsiteY3" fmla="*/ 37518 h 93006"/>
                  <a:gd name="connsiteX4" fmla="*/ 560951 w 581727"/>
                  <a:gd name="connsiteY4" fmla="*/ 93264 h 93006"/>
                  <a:gd name="connsiteX5" fmla="*/ 581344 w 581727"/>
                  <a:gd name="connsiteY5" fmla="*/ 76651 h 93006"/>
                  <a:gd name="connsiteX6" fmla="*/ 564730 w 581727"/>
                  <a:gd name="connsiteY6" fmla="*/ 56415 h 9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727" h="93006">
                    <a:moveTo>
                      <a:pt x="564730" y="56415"/>
                    </a:moveTo>
                    <a:lnTo>
                      <a:pt x="20184" y="433"/>
                    </a:lnTo>
                    <a:cubicBezTo>
                      <a:pt x="10028" y="-528"/>
                      <a:pt x="894" y="6866"/>
                      <a:pt x="-208" y="17047"/>
                    </a:cubicBezTo>
                    <a:cubicBezTo>
                      <a:pt x="-1232" y="27275"/>
                      <a:pt x="6170" y="36400"/>
                      <a:pt x="16405" y="37518"/>
                    </a:cubicBezTo>
                    <a:lnTo>
                      <a:pt x="560951" y="93264"/>
                    </a:lnTo>
                    <a:cubicBezTo>
                      <a:pt x="571187" y="94272"/>
                      <a:pt x="580241" y="86855"/>
                      <a:pt x="581344" y="76651"/>
                    </a:cubicBezTo>
                    <a:cubicBezTo>
                      <a:pt x="582288" y="66486"/>
                      <a:pt x="574888" y="57455"/>
                      <a:pt x="564730" y="56415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8" name="Freeform: Shape 2787">
                <a:extLst>
                  <a:ext uri="{FF2B5EF4-FFF2-40B4-BE49-F238E27FC236}">
                    <a16:creationId xmlns:a16="http://schemas.microsoft.com/office/drawing/2014/main" id="{BFCC8406-AF2F-8DF6-D184-AF02F8D8C2C1}"/>
                  </a:ext>
                </a:extLst>
              </p:cNvPr>
              <p:cNvSpPr/>
              <p:nvPr/>
            </p:nvSpPr>
            <p:spPr>
              <a:xfrm>
                <a:off x="4902676" y="-2321748"/>
                <a:ext cx="290417" cy="46483"/>
              </a:xfrm>
              <a:custGeom>
                <a:avLst/>
                <a:gdLst>
                  <a:gd name="connsiteX0" fmla="*/ 282184 w 290417"/>
                  <a:gd name="connsiteY0" fmla="*/ 28276 h 46483"/>
                  <a:gd name="connsiteX1" fmla="*/ 9912 w 290417"/>
                  <a:gd name="connsiteY1" fmla="*/ 403 h 46483"/>
                  <a:gd name="connsiteX2" fmla="*/ -245 w 290417"/>
                  <a:gd name="connsiteY2" fmla="*/ 8576 h 46483"/>
                  <a:gd name="connsiteX3" fmla="*/ -245 w 290417"/>
                  <a:gd name="connsiteY3" fmla="*/ 8670 h 46483"/>
                  <a:gd name="connsiteX4" fmla="*/ 7628 w 290417"/>
                  <a:gd name="connsiteY4" fmla="*/ 18906 h 46483"/>
                  <a:gd name="connsiteX5" fmla="*/ 279902 w 290417"/>
                  <a:gd name="connsiteY5" fmla="*/ 46779 h 46483"/>
                  <a:gd name="connsiteX6" fmla="*/ 290058 w 290417"/>
                  <a:gd name="connsiteY6" fmla="*/ 38598 h 46483"/>
                  <a:gd name="connsiteX7" fmla="*/ 290058 w 290417"/>
                  <a:gd name="connsiteY7" fmla="*/ 38433 h 46483"/>
                  <a:gd name="connsiteX8" fmla="*/ 282184 w 290417"/>
                  <a:gd name="connsiteY8" fmla="*/ 28276 h 46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417" h="46483">
                    <a:moveTo>
                      <a:pt x="282184" y="28276"/>
                    </a:moveTo>
                    <a:lnTo>
                      <a:pt x="9912" y="403"/>
                    </a:lnTo>
                    <a:cubicBezTo>
                      <a:pt x="4873" y="-141"/>
                      <a:pt x="306" y="3513"/>
                      <a:pt x="-245" y="8576"/>
                    </a:cubicBezTo>
                    <a:cubicBezTo>
                      <a:pt x="-245" y="8607"/>
                      <a:pt x="-245" y="8639"/>
                      <a:pt x="-245" y="8670"/>
                    </a:cubicBezTo>
                    <a:cubicBezTo>
                      <a:pt x="-796" y="13646"/>
                      <a:pt x="2668" y="18174"/>
                      <a:pt x="7628" y="18906"/>
                    </a:cubicBezTo>
                    <a:lnTo>
                      <a:pt x="279902" y="46779"/>
                    </a:lnTo>
                    <a:cubicBezTo>
                      <a:pt x="284941" y="47322"/>
                      <a:pt x="289507" y="43661"/>
                      <a:pt x="290058" y="38598"/>
                    </a:cubicBezTo>
                    <a:cubicBezTo>
                      <a:pt x="290058" y="38543"/>
                      <a:pt x="290058" y="38488"/>
                      <a:pt x="290058" y="38433"/>
                    </a:cubicBezTo>
                    <a:cubicBezTo>
                      <a:pt x="290610" y="33488"/>
                      <a:pt x="287066" y="29008"/>
                      <a:pt x="282184" y="28276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9" name="Freeform: Shape 2788">
                <a:extLst>
                  <a:ext uri="{FF2B5EF4-FFF2-40B4-BE49-F238E27FC236}">
                    <a16:creationId xmlns:a16="http://schemas.microsoft.com/office/drawing/2014/main" id="{33A8C92C-5455-818F-505F-C77A9BC9E511}"/>
                  </a:ext>
                </a:extLst>
              </p:cNvPr>
              <p:cNvSpPr/>
              <p:nvPr/>
            </p:nvSpPr>
            <p:spPr>
              <a:xfrm>
                <a:off x="4590736" y="-1583187"/>
                <a:ext cx="902330" cy="109151"/>
              </a:xfrm>
              <a:custGeom>
                <a:avLst/>
                <a:gdLst>
                  <a:gd name="connsiteX0" fmla="*/ 893641 w 902330"/>
                  <a:gd name="connsiteY0" fmla="*/ 90943 h 109151"/>
                  <a:gd name="connsiteX1" fmla="*/ 9975 w 902330"/>
                  <a:gd name="connsiteY1" fmla="*/ 395 h 109151"/>
                  <a:gd name="connsiteX2" fmla="*/ -262 w 902330"/>
                  <a:gd name="connsiteY2" fmla="*/ 8663 h 109151"/>
                  <a:gd name="connsiteX3" fmla="*/ 8006 w 902330"/>
                  <a:gd name="connsiteY3" fmla="*/ 18899 h 109151"/>
                  <a:gd name="connsiteX4" fmla="*/ 891751 w 902330"/>
                  <a:gd name="connsiteY4" fmla="*/ 109446 h 109151"/>
                  <a:gd name="connsiteX5" fmla="*/ 901987 w 902330"/>
                  <a:gd name="connsiteY5" fmla="*/ 101202 h 109151"/>
                  <a:gd name="connsiteX6" fmla="*/ 901987 w 902330"/>
                  <a:gd name="connsiteY6" fmla="*/ 101179 h 109151"/>
                  <a:gd name="connsiteX7" fmla="*/ 893641 w 902330"/>
                  <a:gd name="connsiteY7" fmla="*/ 90943 h 10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330" h="109151">
                    <a:moveTo>
                      <a:pt x="893641" y="90943"/>
                    </a:moveTo>
                    <a:lnTo>
                      <a:pt x="9975" y="395"/>
                    </a:lnTo>
                    <a:cubicBezTo>
                      <a:pt x="4856" y="-109"/>
                      <a:pt x="290" y="3568"/>
                      <a:pt x="-262" y="8663"/>
                    </a:cubicBezTo>
                    <a:cubicBezTo>
                      <a:pt x="-734" y="13765"/>
                      <a:pt x="2888" y="18324"/>
                      <a:pt x="8006" y="18899"/>
                    </a:cubicBezTo>
                    <a:lnTo>
                      <a:pt x="891751" y="109446"/>
                    </a:lnTo>
                    <a:cubicBezTo>
                      <a:pt x="896869" y="109997"/>
                      <a:pt x="901436" y="106305"/>
                      <a:pt x="901987" y="101202"/>
                    </a:cubicBezTo>
                    <a:cubicBezTo>
                      <a:pt x="901987" y="101195"/>
                      <a:pt x="901987" y="101187"/>
                      <a:pt x="901987" y="101179"/>
                    </a:cubicBezTo>
                    <a:cubicBezTo>
                      <a:pt x="902459" y="96053"/>
                      <a:pt x="898759" y="91478"/>
                      <a:pt x="893641" y="9094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0" name="Freeform: Shape 2789">
                <a:extLst>
                  <a:ext uri="{FF2B5EF4-FFF2-40B4-BE49-F238E27FC236}">
                    <a16:creationId xmlns:a16="http://schemas.microsoft.com/office/drawing/2014/main" id="{BCDF8FB9-05E2-326A-3291-272856DB1E13}"/>
                  </a:ext>
                </a:extLst>
              </p:cNvPr>
              <p:cNvSpPr/>
              <p:nvPr/>
            </p:nvSpPr>
            <p:spPr>
              <a:xfrm>
                <a:off x="4440034" y="-1531392"/>
                <a:ext cx="1046161" cy="123487"/>
              </a:xfrm>
              <a:custGeom>
                <a:avLst/>
                <a:gdLst>
                  <a:gd name="connsiteX0" fmla="*/ 1037572 w 1046161"/>
                  <a:gd name="connsiteY0" fmla="*/ 105681 h 123487"/>
                  <a:gd name="connsiteX1" fmla="*/ 9974 w 1046161"/>
                  <a:gd name="connsiteY1" fmla="*/ 409 h 123487"/>
                  <a:gd name="connsiteX2" fmla="*/ -262 w 1046161"/>
                  <a:gd name="connsiteY2" fmla="*/ 8283 h 123487"/>
                  <a:gd name="connsiteX3" fmla="*/ 8084 w 1046161"/>
                  <a:gd name="connsiteY3" fmla="*/ 18519 h 123487"/>
                  <a:gd name="connsiteX4" fmla="*/ 1035682 w 1046161"/>
                  <a:gd name="connsiteY4" fmla="*/ 123790 h 123487"/>
                  <a:gd name="connsiteX5" fmla="*/ 1045839 w 1046161"/>
                  <a:gd name="connsiteY5" fmla="*/ 115523 h 123487"/>
                  <a:gd name="connsiteX6" fmla="*/ 1037572 w 1046161"/>
                  <a:gd name="connsiteY6" fmla="*/ 105681 h 12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6161" h="123487">
                    <a:moveTo>
                      <a:pt x="1037572" y="105681"/>
                    </a:moveTo>
                    <a:lnTo>
                      <a:pt x="9974" y="409"/>
                    </a:lnTo>
                    <a:cubicBezTo>
                      <a:pt x="5013" y="-157"/>
                      <a:pt x="447" y="3331"/>
                      <a:pt x="-262" y="8283"/>
                    </a:cubicBezTo>
                    <a:cubicBezTo>
                      <a:pt x="-734" y="13409"/>
                      <a:pt x="2966" y="17984"/>
                      <a:pt x="8084" y="18519"/>
                    </a:cubicBezTo>
                    <a:lnTo>
                      <a:pt x="1035682" y="123790"/>
                    </a:lnTo>
                    <a:cubicBezTo>
                      <a:pt x="1040800" y="124294"/>
                      <a:pt x="1045288" y="120602"/>
                      <a:pt x="1045839" y="115523"/>
                    </a:cubicBezTo>
                    <a:cubicBezTo>
                      <a:pt x="1046154" y="110555"/>
                      <a:pt x="1042532" y="106216"/>
                      <a:pt x="1037572" y="105681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1" name="Freeform: Shape 2790">
                <a:extLst>
                  <a:ext uri="{FF2B5EF4-FFF2-40B4-BE49-F238E27FC236}">
                    <a16:creationId xmlns:a16="http://schemas.microsoft.com/office/drawing/2014/main" id="{3496E5B4-CAC9-27DE-60B2-0BDFCF785E25}"/>
                  </a:ext>
                </a:extLst>
              </p:cNvPr>
              <p:cNvSpPr/>
              <p:nvPr/>
            </p:nvSpPr>
            <p:spPr>
              <a:xfrm>
                <a:off x="4432869" y="-1464844"/>
                <a:ext cx="758791" cy="94418"/>
              </a:xfrm>
              <a:custGeom>
                <a:avLst/>
                <a:gdLst>
                  <a:gd name="connsiteX0" fmla="*/ 750102 w 758791"/>
                  <a:gd name="connsiteY0" fmla="*/ 76219 h 94418"/>
                  <a:gd name="connsiteX1" fmla="*/ 9973 w 758791"/>
                  <a:gd name="connsiteY1" fmla="*/ 395 h 94418"/>
                  <a:gd name="connsiteX2" fmla="*/ -262 w 758791"/>
                  <a:gd name="connsiteY2" fmla="*/ 8741 h 94418"/>
                  <a:gd name="connsiteX3" fmla="*/ 8083 w 758791"/>
                  <a:gd name="connsiteY3" fmla="*/ 18898 h 94418"/>
                  <a:gd name="connsiteX4" fmla="*/ 748212 w 758791"/>
                  <a:gd name="connsiteY4" fmla="*/ 94722 h 94418"/>
                  <a:gd name="connsiteX5" fmla="*/ 758448 w 758791"/>
                  <a:gd name="connsiteY5" fmla="*/ 86376 h 94418"/>
                  <a:gd name="connsiteX6" fmla="*/ 750102 w 758791"/>
                  <a:gd name="connsiteY6" fmla="*/ 76219 h 94418"/>
                  <a:gd name="connsiteX7" fmla="*/ 750102 w 758791"/>
                  <a:gd name="connsiteY7" fmla="*/ 76219 h 94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8791" h="94418">
                    <a:moveTo>
                      <a:pt x="750102" y="76219"/>
                    </a:moveTo>
                    <a:lnTo>
                      <a:pt x="9973" y="395"/>
                    </a:lnTo>
                    <a:cubicBezTo>
                      <a:pt x="4855" y="-109"/>
                      <a:pt x="288" y="3615"/>
                      <a:pt x="-262" y="8741"/>
                    </a:cubicBezTo>
                    <a:cubicBezTo>
                      <a:pt x="-735" y="13835"/>
                      <a:pt x="2965" y="18363"/>
                      <a:pt x="8083" y="18898"/>
                    </a:cubicBezTo>
                    <a:lnTo>
                      <a:pt x="748212" y="94722"/>
                    </a:lnTo>
                    <a:cubicBezTo>
                      <a:pt x="753330" y="95226"/>
                      <a:pt x="757897" y="91501"/>
                      <a:pt x="758448" y="86376"/>
                    </a:cubicBezTo>
                    <a:cubicBezTo>
                      <a:pt x="758920" y="81266"/>
                      <a:pt x="755220" y="76723"/>
                      <a:pt x="750102" y="76219"/>
                    </a:cubicBezTo>
                    <a:cubicBezTo>
                      <a:pt x="750102" y="76219"/>
                      <a:pt x="750102" y="76219"/>
                      <a:pt x="750102" y="762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2" name="Freeform: Shape 2791">
                <a:extLst>
                  <a:ext uri="{FF2B5EF4-FFF2-40B4-BE49-F238E27FC236}">
                    <a16:creationId xmlns:a16="http://schemas.microsoft.com/office/drawing/2014/main" id="{F84BFEFB-3562-F611-C105-AF1ABC2B449D}"/>
                  </a:ext>
                </a:extLst>
              </p:cNvPr>
              <p:cNvSpPr/>
              <p:nvPr/>
            </p:nvSpPr>
            <p:spPr>
              <a:xfrm rot="-5049002">
                <a:off x="4787213" y="-1713876"/>
                <a:ext cx="294949" cy="1041376"/>
              </a:xfrm>
              <a:custGeom>
                <a:avLst/>
                <a:gdLst>
                  <a:gd name="connsiteX0" fmla="*/ -303 w 294949"/>
                  <a:gd name="connsiteY0" fmla="*/ 349 h 1041376"/>
                  <a:gd name="connsiteX1" fmla="*/ 294646 w 294949"/>
                  <a:gd name="connsiteY1" fmla="*/ 349 h 1041376"/>
                  <a:gd name="connsiteX2" fmla="*/ 294646 w 294949"/>
                  <a:gd name="connsiteY2" fmla="*/ 1041726 h 1041376"/>
                  <a:gd name="connsiteX3" fmla="*/ -303 w 294949"/>
                  <a:gd name="connsiteY3" fmla="*/ 1041726 h 104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4949" h="1041376">
                    <a:moveTo>
                      <a:pt x="-303" y="349"/>
                    </a:moveTo>
                    <a:lnTo>
                      <a:pt x="294646" y="349"/>
                    </a:lnTo>
                    <a:lnTo>
                      <a:pt x="294646" y="1041726"/>
                    </a:lnTo>
                    <a:lnTo>
                      <a:pt x="-303" y="1041726"/>
                    </a:lnTo>
                    <a:close/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3" name="Freeform: Shape 2792">
                <a:extLst>
                  <a:ext uri="{FF2B5EF4-FFF2-40B4-BE49-F238E27FC236}">
                    <a16:creationId xmlns:a16="http://schemas.microsoft.com/office/drawing/2014/main" id="{51D36E8B-A50C-5C84-3E5F-E96E20785466}"/>
                  </a:ext>
                </a:extLst>
              </p:cNvPr>
              <p:cNvSpPr/>
              <p:nvPr/>
            </p:nvSpPr>
            <p:spPr>
              <a:xfrm rot="-2388000">
                <a:off x="4528224" y="-2140544"/>
                <a:ext cx="461242" cy="461242"/>
              </a:xfrm>
              <a:custGeom>
                <a:avLst/>
                <a:gdLst>
                  <a:gd name="connsiteX0" fmla="*/ 460939 w 461242"/>
                  <a:gd name="connsiteY0" fmla="*/ 230970 h 461242"/>
                  <a:gd name="connsiteX1" fmla="*/ 230318 w 461242"/>
                  <a:gd name="connsiteY1" fmla="*/ 461591 h 461242"/>
                  <a:gd name="connsiteX2" fmla="*/ -303 w 461242"/>
                  <a:gd name="connsiteY2" fmla="*/ 230970 h 461242"/>
                  <a:gd name="connsiteX3" fmla="*/ 230318 w 461242"/>
                  <a:gd name="connsiteY3" fmla="*/ 349 h 461242"/>
                  <a:gd name="connsiteX4" fmla="*/ 460939 w 461242"/>
                  <a:gd name="connsiteY4" fmla="*/ 230970 h 46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242" h="461242">
                    <a:moveTo>
                      <a:pt x="460939" y="230970"/>
                    </a:moveTo>
                    <a:cubicBezTo>
                      <a:pt x="460939" y="358339"/>
                      <a:pt x="357687" y="461591"/>
                      <a:pt x="230318" y="461591"/>
                    </a:cubicBezTo>
                    <a:cubicBezTo>
                      <a:pt x="102950" y="461591"/>
                      <a:pt x="-303" y="358339"/>
                      <a:pt x="-303" y="230970"/>
                    </a:cubicBezTo>
                    <a:cubicBezTo>
                      <a:pt x="-303" y="103602"/>
                      <a:pt x="102949" y="349"/>
                      <a:pt x="230318" y="349"/>
                    </a:cubicBezTo>
                    <a:cubicBezTo>
                      <a:pt x="357686" y="349"/>
                      <a:pt x="460939" y="103602"/>
                      <a:pt x="460939" y="230970"/>
                    </a:cubicBezTo>
                    <a:close/>
                  </a:path>
                </a:pathLst>
              </a:custGeom>
              <a:solidFill>
                <a:srgbClr val="92E3A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4" name="Freeform: Shape 2793">
                <a:extLst>
                  <a:ext uri="{FF2B5EF4-FFF2-40B4-BE49-F238E27FC236}">
                    <a16:creationId xmlns:a16="http://schemas.microsoft.com/office/drawing/2014/main" id="{F2446FC9-C74D-1F74-29E9-98A051EB24B7}"/>
                  </a:ext>
                </a:extLst>
              </p:cNvPr>
              <p:cNvSpPr/>
              <p:nvPr/>
            </p:nvSpPr>
            <p:spPr>
              <a:xfrm rot="-2388000">
                <a:off x="4528224" y="-2140544"/>
                <a:ext cx="461242" cy="461242"/>
              </a:xfrm>
              <a:custGeom>
                <a:avLst/>
                <a:gdLst>
                  <a:gd name="connsiteX0" fmla="*/ 460939 w 461242"/>
                  <a:gd name="connsiteY0" fmla="*/ 230970 h 461242"/>
                  <a:gd name="connsiteX1" fmla="*/ 230318 w 461242"/>
                  <a:gd name="connsiteY1" fmla="*/ 461591 h 461242"/>
                  <a:gd name="connsiteX2" fmla="*/ -303 w 461242"/>
                  <a:gd name="connsiteY2" fmla="*/ 230970 h 461242"/>
                  <a:gd name="connsiteX3" fmla="*/ 230318 w 461242"/>
                  <a:gd name="connsiteY3" fmla="*/ 349 h 461242"/>
                  <a:gd name="connsiteX4" fmla="*/ 460939 w 461242"/>
                  <a:gd name="connsiteY4" fmla="*/ 230970 h 46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242" h="461242">
                    <a:moveTo>
                      <a:pt x="460939" y="230970"/>
                    </a:moveTo>
                    <a:cubicBezTo>
                      <a:pt x="460939" y="358339"/>
                      <a:pt x="357687" y="461591"/>
                      <a:pt x="230318" y="461591"/>
                    </a:cubicBezTo>
                    <a:cubicBezTo>
                      <a:pt x="102950" y="461591"/>
                      <a:pt x="-303" y="358339"/>
                      <a:pt x="-303" y="230970"/>
                    </a:cubicBezTo>
                    <a:cubicBezTo>
                      <a:pt x="-303" y="103602"/>
                      <a:pt x="102949" y="349"/>
                      <a:pt x="230318" y="349"/>
                    </a:cubicBezTo>
                    <a:cubicBezTo>
                      <a:pt x="357686" y="349"/>
                      <a:pt x="460939" y="103602"/>
                      <a:pt x="460939" y="23097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5" name="Freeform: Shape 2794">
                <a:extLst>
                  <a:ext uri="{FF2B5EF4-FFF2-40B4-BE49-F238E27FC236}">
                    <a16:creationId xmlns:a16="http://schemas.microsoft.com/office/drawing/2014/main" id="{9DABE167-2EE9-38C8-ED03-30BFBF5A4996}"/>
                  </a:ext>
                </a:extLst>
              </p:cNvPr>
              <p:cNvSpPr/>
              <p:nvPr/>
            </p:nvSpPr>
            <p:spPr>
              <a:xfrm rot="-2388000">
                <a:off x="4528224" y="-2140544"/>
                <a:ext cx="461242" cy="461242"/>
              </a:xfrm>
              <a:custGeom>
                <a:avLst/>
                <a:gdLst>
                  <a:gd name="connsiteX0" fmla="*/ 460939 w 461242"/>
                  <a:gd name="connsiteY0" fmla="*/ 230970 h 461242"/>
                  <a:gd name="connsiteX1" fmla="*/ 230318 w 461242"/>
                  <a:gd name="connsiteY1" fmla="*/ 461591 h 461242"/>
                  <a:gd name="connsiteX2" fmla="*/ -303 w 461242"/>
                  <a:gd name="connsiteY2" fmla="*/ 230970 h 461242"/>
                  <a:gd name="connsiteX3" fmla="*/ 230318 w 461242"/>
                  <a:gd name="connsiteY3" fmla="*/ 349 h 461242"/>
                  <a:gd name="connsiteX4" fmla="*/ 460939 w 461242"/>
                  <a:gd name="connsiteY4" fmla="*/ 230970 h 46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1242" h="461242">
                    <a:moveTo>
                      <a:pt x="460939" y="230970"/>
                    </a:moveTo>
                    <a:cubicBezTo>
                      <a:pt x="460939" y="358339"/>
                      <a:pt x="357687" y="461591"/>
                      <a:pt x="230318" y="461591"/>
                    </a:cubicBezTo>
                    <a:cubicBezTo>
                      <a:pt x="102950" y="461591"/>
                      <a:pt x="-303" y="358339"/>
                      <a:pt x="-303" y="230970"/>
                    </a:cubicBezTo>
                    <a:cubicBezTo>
                      <a:pt x="-303" y="103602"/>
                      <a:pt x="102949" y="349"/>
                      <a:pt x="230318" y="349"/>
                    </a:cubicBezTo>
                    <a:cubicBezTo>
                      <a:pt x="357686" y="349"/>
                      <a:pt x="460939" y="103602"/>
                      <a:pt x="460939" y="230970"/>
                    </a:cubicBezTo>
                    <a:close/>
                  </a:path>
                </a:pathLst>
              </a:custGeom>
              <a:noFill/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6" name="Freeform: Shape 2795">
                <a:extLst>
                  <a:ext uri="{FF2B5EF4-FFF2-40B4-BE49-F238E27FC236}">
                    <a16:creationId xmlns:a16="http://schemas.microsoft.com/office/drawing/2014/main" id="{0C1B5654-2A08-B0B4-B8CD-8BC667EC1189}"/>
                  </a:ext>
                </a:extLst>
              </p:cNvPr>
              <p:cNvSpPr/>
              <p:nvPr/>
            </p:nvSpPr>
            <p:spPr>
              <a:xfrm>
                <a:off x="4765967" y="-2045563"/>
                <a:ext cx="213685" cy="232038"/>
              </a:xfrm>
              <a:custGeom>
                <a:avLst/>
                <a:gdLst>
                  <a:gd name="connsiteX0" fmla="*/ -303 w 213685"/>
                  <a:gd name="connsiteY0" fmla="*/ 135620 h 232038"/>
                  <a:gd name="connsiteX1" fmla="*/ 191500 w 213685"/>
                  <a:gd name="connsiteY1" fmla="*/ 232387 h 232038"/>
                  <a:gd name="connsiteX2" fmla="*/ 212208 w 213685"/>
                  <a:gd name="connsiteY2" fmla="*/ 159004 h 232038"/>
                  <a:gd name="connsiteX3" fmla="*/ 166147 w 213685"/>
                  <a:gd name="connsiteY3" fmla="*/ 349 h 23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685" h="232038">
                    <a:moveTo>
                      <a:pt x="-303" y="135620"/>
                    </a:moveTo>
                    <a:lnTo>
                      <a:pt x="191500" y="232387"/>
                    </a:lnTo>
                    <a:cubicBezTo>
                      <a:pt x="202603" y="209310"/>
                      <a:pt x="209610" y="184484"/>
                      <a:pt x="212208" y="159004"/>
                    </a:cubicBezTo>
                    <a:cubicBezTo>
                      <a:pt x="218114" y="102140"/>
                      <a:pt x="201579" y="45229"/>
                      <a:pt x="166147" y="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7" name="Freeform: Shape 2796">
                <a:extLst>
                  <a:ext uri="{FF2B5EF4-FFF2-40B4-BE49-F238E27FC236}">
                    <a16:creationId xmlns:a16="http://schemas.microsoft.com/office/drawing/2014/main" id="{A5803188-4945-FA81-279D-024351A7E566}"/>
                  </a:ext>
                </a:extLst>
              </p:cNvPr>
              <p:cNvSpPr/>
              <p:nvPr/>
            </p:nvSpPr>
            <p:spPr>
              <a:xfrm>
                <a:off x="4767227" y="-2115324"/>
                <a:ext cx="160623" cy="194638"/>
              </a:xfrm>
              <a:custGeom>
                <a:avLst/>
                <a:gdLst>
                  <a:gd name="connsiteX0" fmla="*/ -303 w 160623"/>
                  <a:gd name="connsiteY0" fmla="*/ 194987 h 194638"/>
                  <a:gd name="connsiteX1" fmla="*/ 160321 w 160623"/>
                  <a:gd name="connsiteY1" fmla="*/ 64284 h 194638"/>
                  <a:gd name="connsiteX2" fmla="*/ 70560 w 160623"/>
                  <a:gd name="connsiteY2" fmla="*/ 349 h 194638"/>
                  <a:gd name="connsiteX3" fmla="*/ 41585 w 160623"/>
                  <a:gd name="connsiteY3" fmla="*/ 79874 h 19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623" h="194638">
                    <a:moveTo>
                      <a:pt x="-303" y="194987"/>
                    </a:moveTo>
                    <a:lnTo>
                      <a:pt x="160321" y="64284"/>
                    </a:lnTo>
                    <a:cubicBezTo>
                      <a:pt x="136306" y="35718"/>
                      <a:pt x="105441" y="13719"/>
                      <a:pt x="70560" y="349"/>
                    </a:cubicBezTo>
                    <a:lnTo>
                      <a:pt x="41585" y="79874"/>
                    </a:lnTo>
                    <a:close/>
                  </a:path>
                </a:pathLst>
              </a:custGeom>
              <a:solidFill>
                <a:srgbClr val="AD5941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8" name="Freeform: Shape 2797">
                <a:extLst>
                  <a:ext uri="{FF2B5EF4-FFF2-40B4-BE49-F238E27FC236}">
                    <a16:creationId xmlns:a16="http://schemas.microsoft.com/office/drawing/2014/main" id="{37A84F74-4220-0993-D8E9-C492FD9267E9}"/>
                  </a:ext>
                </a:extLst>
              </p:cNvPr>
              <p:cNvSpPr/>
              <p:nvPr/>
            </p:nvSpPr>
            <p:spPr>
              <a:xfrm>
                <a:off x="4765888" y="-2128473"/>
                <a:ext cx="65430" cy="190071"/>
              </a:xfrm>
              <a:custGeom>
                <a:avLst/>
                <a:gdLst>
                  <a:gd name="connsiteX0" fmla="*/ 19225 w 65430"/>
                  <a:gd name="connsiteY0" fmla="*/ 349 h 190071"/>
                  <a:gd name="connsiteX1" fmla="*/ -303 w 65430"/>
                  <a:gd name="connsiteY1" fmla="*/ 190420 h 190071"/>
                  <a:gd name="connsiteX2" fmla="*/ 65128 w 65430"/>
                  <a:gd name="connsiteY2" fmla="*/ 10821 h 190071"/>
                  <a:gd name="connsiteX3" fmla="*/ 19225 w 65430"/>
                  <a:gd name="connsiteY3" fmla="*/ 349 h 190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30" h="190071">
                    <a:moveTo>
                      <a:pt x="19225" y="349"/>
                    </a:moveTo>
                    <a:lnTo>
                      <a:pt x="-303" y="190420"/>
                    </a:lnTo>
                    <a:lnTo>
                      <a:pt x="65128" y="10821"/>
                    </a:lnTo>
                    <a:cubicBezTo>
                      <a:pt x="50247" y="5703"/>
                      <a:pt x="34893" y="2199"/>
                      <a:pt x="19225" y="349"/>
                    </a:cubicBezTo>
                    <a:close/>
                  </a:path>
                </a:pathLst>
              </a:custGeom>
              <a:solidFill>
                <a:srgbClr val="757575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9" name="Freeform: Shape 2798">
                <a:extLst>
                  <a:ext uri="{FF2B5EF4-FFF2-40B4-BE49-F238E27FC236}">
                    <a16:creationId xmlns:a16="http://schemas.microsoft.com/office/drawing/2014/main" id="{920010C0-1BFB-B759-0506-9A0A4749CE8E}"/>
                  </a:ext>
                </a:extLst>
              </p:cNvPr>
              <p:cNvSpPr/>
              <p:nvPr/>
            </p:nvSpPr>
            <p:spPr>
              <a:xfrm>
                <a:off x="4539042" y="-2129750"/>
                <a:ext cx="239129" cy="307878"/>
              </a:xfrm>
              <a:custGeom>
                <a:avLst/>
                <a:gdLst>
                  <a:gd name="connsiteX0" fmla="*/ 216622 w 239129"/>
                  <a:gd name="connsiteY0" fmla="*/ 218074 h 307878"/>
                  <a:gd name="connsiteX1" fmla="*/ 238826 w 239129"/>
                  <a:gd name="connsiteY1" fmla="*/ 1153 h 307878"/>
                  <a:gd name="connsiteX2" fmla="*/ 883 w 239129"/>
                  <a:gd name="connsiteY2" fmla="*/ 197996 h 307878"/>
                  <a:gd name="connsiteX3" fmla="*/ 17969 w 239129"/>
                  <a:gd name="connsiteY3" fmla="*/ 308228 h 307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129" h="307878">
                    <a:moveTo>
                      <a:pt x="216622" y="218074"/>
                    </a:moveTo>
                    <a:lnTo>
                      <a:pt x="238826" y="1153"/>
                    </a:lnTo>
                    <a:cubicBezTo>
                      <a:pt x="119145" y="-9020"/>
                      <a:pt x="13323" y="78512"/>
                      <a:pt x="883" y="197996"/>
                    </a:cubicBezTo>
                    <a:cubicBezTo>
                      <a:pt x="-3054" y="235601"/>
                      <a:pt x="2852" y="273576"/>
                      <a:pt x="17969" y="308228"/>
                    </a:cubicBezTo>
                    <a:close/>
                  </a:path>
                </a:pathLst>
              </a:custGeom>
              <a:solidFill>
                <a:srgbClr val="999999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0" name="Freeform: Shape 2799">
                <a:extLst>
                  <a:ext uri="{FF2B5EF4-FFF2-40B4-BE49-F238E27FC236}">
                    <a16:creationId xmlns:a16="http://schemas.microsoft.com/office/drawing/2014/main" id="{EFD1E803-3231-4A52-1D4F-9CF6AF38C7CD}"/>
                  </a:ext>
                </a:extLst>
              </p:cNvPr>
              <p:cNvSpPr/>
              <p:nvPr/>
            </p:nvSpPr>
            <p:spPr>
              <a:xfrm>
                <a:off x="4560542" y="-1905569"/>
                <a:ext cx="393685" cy="216224"/>
              </a:xfrm>
              <a:custGeom>
                <a:avLst/>
                <a:gdLst>
                  <a:gd name="connsiteX0" fmla="*/ 176068 w 393685"/>
                  <a:gd name="connsiteY0" fmla="*/ 215459 h 216224"/>
                  <a:gd name="connsiteX1" fmla="*/ 393382 w 393685"/>
                  <a:gd name="connsiteY1" fmla="*/ 98534 h 216224"/>
                  <a:gd name="connsiteX2" fmla="*/ 198193 w 393685"/>
                  <a:gd name="connsiteY2" fmla="*/ 349 h 216224"/>
                  <a:gd name="connsiteX3" fmla="*/ -303 w 393685"/>
                  <a:gd name="connsiteY3" fmla="*/ 90739 h 216224"/>
                  <a:gd name="connsiteX4" fmla="*/ 176068 w 393685"/>
                  <a:gd name="connsiteY4" fmla="*/ 215459 h 2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3685" h="216224">
                    <a:moveTo>
                      <a:pt x="176068" y="215459"/>
                    </a:moveTo>
                    <a:cubicBezTo>
                      <a:pt x="265592" y="224474"/>
                      <a:pt x="351573" y="178200"/>
                      <a:pt x="393382" y="98534"/>
                    </a:cubicBezTo>
                    <a:lnTo>
                      <a:pt x="198193" y="349"/>
                    </a:lnTo>
                    <a:lnTo>
                      <a:pt x="-303" y="90739"/>
                    </a:lnTo>
                    <a:cubicBezTo>
                      <a:pt x="32687" y="160241"/>
                      <a:pt x="99536" y="207506"/>
                      <a:pt x="176068" y="215459"/>
                    </a:cubicBezTo>
                    <a:close/>
                  </a:path>
                </a:pathLst>
              </a:custGeom>
              <a:solidFill>
                <a:srgbClr val="BFBFBF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1" name="Freeform: Shape 2800">
                <a:extLst>
                  <a:ext uri="{FF2B5EF4-FFF2-40B4-BE49-F238E27FC236}">
                    <a16:creationId xmlns:a16="http://schemas.microsoft.com/office/drawing/2014/main" id="{18C185C7-F40C-82D0-AE45-0F1420BDC8C2}"/>
                  </a:ext>
                </a:extLst>
              </p:cNvPr>
              <p:cNvSpPr/>
              <p:nvPr/>
            </p:nvSpPr>
            <p:spPr>
              <a:xfrm rot="350999">
                <a:off x="5096280" y="-2060873"/>
                <a:ext cx="36297" cy="36297"/>
              </a:xfrm>
              <a:custGeom>
                <a:avLst/>
                <a:gdLst>
                  <a:gd name="connsiteX0" fmla="*/ 31035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5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5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5" y="36647"/>
                    </a:cubicBezTo>
                    <a:lnTo>
                      <a:pt x="4658" y="36647"/>
                    </a:lnTo>
                    <a:cubicBezTo>
                      <a:pt x="1919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9" y="349"/>
                      <a:pt x="4658" y="349"/>
                    </a:cubicBezTo>
                    <a:close/>
                  </a:path>
                </a:pathLst>
              </a:custGeom>
              <a:solidFill>
                <a:srgbClr val="AD5941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2" name="Freeform: Shape 2801">
                <a:extLst>
                  <a:ext uri="{FF2B5EF4-FFF2-40B4-BE49-F238E27FC236}">
                    <a16:creationId xmlns:a16="http://schemas.microsoft.com/office/drawing/2014/main" id="{42E4D970-CC39-4931-1637-F16B42DA9711}"/>
                  </a:ext>
                </a:extLst>
              </p:cNvPr>
              <p:cNvSpPr/>
              <p:nvPr/>
            </p:nvSpPr>
            <p:spPr>
              <a:xfrm>
                <a:off x="5152229" y="-2051579"/>
                <a:ext cx="346881" cy="43022"/>
              </a:xfrm>
              <a:custGeom>
                <a:avLst/>
                <a:gdLst>
                  <a:gd name="connsiteX0" fmla="*/ 342384 w 346881"/>
                  <a:gd name="connsiteY0" fmla="*/ 43371 h 43022"/>
                  <a:gd name="connsiteX1" fmla="*/ 3420 w 346881"/>
                  <a:gd name="connsiteY1" fmla="*/ 8648 h 43022"/>
                  <a:gd name="connsiteX2" fmla="*/ -280 w 346881"/>
                  <a:gd name="connsiteY2" fmla="*/ 4081 h 43022"/>
                  <a:gd name="connsiteX3" fmla="*/ 4128 w 346881"/>
                  <a:gd name="connsiteY3" fmla="*/ 365 h 43022"/>
                  <a:gd name="connsiteX4" fmla="*/ 4286 w 346881"/>
                  <a:gd name="connsiteY4" fmla="*/ 381 h 43022"/>
                  <a:gd name="connsiteX5" fmla="*/ 342855 w 346881"/>
                  <a:gd name="connsiteY5" fmla="*/ 35104 h 43022"/>
                  <a:gd name="connsiteX6" fmla="*/ 346556 w 346881"/>
                  <a:gd name="connsiteY6" fmla="*/ 39670 h 43022"/>
                  <a:gd name="connsiteX7" fmla="*/ 342384 w 346881"/>
                  <a:gd name="connsiteY7" fmla="*/ 43371 h 43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81" h="43022">
                    <a:moveTo>
                      <a:pt x="342384" y="43371"/>
                    </a:moveTo>
                    <a:lnTo>
                      <a:pt x="3420" y="8648"/>
                    </a:lnTo>
                    <a:cubicBezTo>
                      <a:pt x="1136" y="8404"/>
                      <a:pt x="-517" y="6365"/>
                      <a:pt x="-280" y="4081"/>
                    </a:cubicBezTo>
                    <a:cubicBezTo>
                      <a:pt x="-44" y="1829"/>
                      <a:pt x="1924" y="168"/>
                      <a:pt x="4128" y="365"/>
                    </a:cubicBezTo>
                    <a:cubicBezTo>
                      <a:pt x="4207" y="373"/>
                      <a:pt x="4207" y="373"/>
                      <a:pt x="4286" y="381"/>
                    </a:cubicBezTo>
                    <a:lnTo>
                      <a:pt x="342855" y="35104"/>
                    </a:lnTo>
                    <a:cubicBezTo>
                      <a:pt x="345139" y="35348"/>
                      <a:pt x="346792" y="37387"/>
                      <a:pt x="346556" y="39670"/>
                    </a:cubicBezTo>
                    <a:cubicBezTo>
                      <a:pt x="346320" y="41789"/>
                      <a:pt x="344509" y="43387"/>
                      <a:pt x="342384" y="43371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3" name="Freeform: Shape 2802">
                <a:extLst>
                  <a:ext uri="{FF2B5EF4-FFF2-40B4-BE49-F238E27FC236}">
                    <a16:creationId xmlns:a16="http://schemas.microsoft.com/office/drawing/2014/main" id="{DC42FD5E-FD6B-D46A-C36F-8790911EDE43}"/>
                  </a:ext>
                </a:extLst>
              </p:cNvPr>
              <p:cNvSpPr/>
              <p:nvPr/>
            </p:nvSpPr>
            <p:spPr>
              <a:xfrm>
                <a:off x="5150339" y="-2033692"/>
                <a:ext cx="314127" cy="39872"/>
              </a:xfrm>
              <a:custGeom>
                <a:avLst/>
                <a:gdLst>
                  <a:gd name="connsiteX0" fmla="*/ 309235 w 314127"/>
                  <a:gd name="connsiteY0" fmla="*/ 40208 h 39872"/>
                  <a:gd name="connsiteX1" fmla="*/ 3420 w 314127"/>
                  <a:gd name="connsiteY1" fmla="*/ 8713 h 39872"/>
                  <a:gd name="connsiteX2" fmla="*/ -280 w 314127"/>
                  <a:gd name="connsiteY2" fmla="*/ 4147 h 39872"/>
                  <a:gd name="connsiteX3" fmla="*/ 4286 w 314127"/>
                  <a:gd name="connsiteY3" fmla="*/ 367 h 39872"/>
                  <a:gd name="connsiteX4" fmla="*/ 4286 w 314127"/>
                  <a:gd name="connsiteY4" fmla="*/ 367 h 39872"/>
                  <a:gd name="connsiteX5" fmla="*/ 310101 w 314127"/>
                  <a:gd name="connsiteY5" fmla="*/ 31862 h 39872"/>
                  <a:gd name="connsiteX6" fmla="*/ 313802 w 314127"/>
                  <a:gd name="connsiteY6" fmla="*/ 36429 h 39872"/>
                  <a:gd name="connsiteX7" fmla="*/ 309235 w 314127"/>
                  <a:gd name="connsiteY7" fmla="*/ 40208 h 3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4127" h="39872">
                    <a:moveTo>
                      <a:pt x="309235" y="40208"/>
                    </a:moveTo>
                    <a:lnTo>
                      <a:pt x="3420" y="8713"/>
                    </a:lnTo>
                    <a:cubicBezTo>
                      <a:pt x="1136" y="8469"/>
                      <a:pt x="-517" y="6430"/>
                      <a:pt x="-280" y="4147"/>
                    </a:cubicBezTo>
                    <a:cubicBezTo>
                      <a:pt x="-45" y="1847"/>
                      <a:pt x="1923" y="155"/>
                      <a:pt x="4286" y="367"/>
                    </a:cubicBezTo>
                    <a:cubicBezTo>
                      <a:pt x="4286" y="367"/>
                      <a:pt x="4286" y="367"/>
                      <a:pt x="4286" y="367"/>
                    </a:cubicBezTo>
                    <a:lnTo>
                      <a:pt x="310101" y="31862"/>
                    </a:lnTo>
                    <a:cubicBezTo>
                      <a:pt x="312384" y="32106"/>
                      <a:pt x="314037" y="34145"/>
                      <a:pt x="313802" y="36429"/>
                    </a:cubicBezTo>
                    <a:cubicBezTo>
                      <a:pt x="313565" y="38720"/>
                      <a:pt x="311518" y="40389"/>
                      <a:pt x="309235" y="402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4" name="Freeform: Shape 2803">
                <a:extLst>
                  <a:ext uri="{FF2B5EF4-FFF2-40B4-BE49-F238E27FC236}">
                    <a16:creationId xmlns:a16="http://schemas.microsoft.com/office/drawing/2014/main" id="{4C3DBAA5-2C31-E224-0480-2030F682E151}"/>
                  </a:ext>
                </a:extLst>
              </p:cNvPr>
              <p:cNvSpPr/>
              <p:nvPr/>
            </p:nvSpPr>
            <p:spPr>
              <a:xfrm rot="350999">
                <a:off x="5087916" y="-1979944"/>
                <a:ext cx="36297" cy="36297"/>
              </a:xfrm>
              <a:custGeom>
                <a:avLst/>
                <a:gdLst>
                  <a:gd name="connsiteX0" fmla="*/ 31034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4 w 36297"/>
                  <a:gd name="connsiteY3" fmla="*/ 36647 h 36297"/>
                  <a:gd name="connsiteX4" fmla="*/ 4657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7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4" y="349"/>
                    </a:moveTo>
                    <a:cubicBezTo>
                      <a:pt x="33773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3" y="36647"/>
                      <a:pt x="31034" y="36647"/>
                    </a:cubicBezTo>
                    <a:lnTo>
                      <a:pt x="4657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7" y="349"/>
                    </a:cubicBezTo>
                    <a:close/>
                  </a:path>
                </a:pathLst>
              </a:custGeom>
              <a:solidFill>
                <a:srgbClr val="757575"/>
              </a:solidFill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5" name="Freeform: Shape 2804">
                <a:extLst>
                  <a:ext uri="{FF2B5EF4-FFF2-40B4-BE49-F238E27FC236}">
                    <a16:creationId xmlns:a16="http://schemas.microsoft.com/office/drawing/2014/main" id="{84707E90-81FA-4E5C-9705-B1B8007EE9F5}"/>
                  </a:ext>
                </a:extLst>
              </p:cNvPr>
              <p:cNvSpPr/>
              <p:nvPr/>
            </p:nvSpPr>
            <p:spPr>
              <a:xfrm>
                <a:off x="5144277" y="-1970705"/>
                <a:ext cx="347353" cy="43165"/>
              </a:xfrm>
              <a:custGeom>
                <a:avLst/>
                <a:gdLst>
                  <a:gd name="connsiteX0" fmla="*/ 342067 w 347353"/>
                  <a:gd name="connsiteY0" fmla="*/ 43439 h 43165"/>
                  <a:gd name="connsiteX1" fmla="*/ 3498 w 347353"/>
                  <a:gd name="connsiteY1" fmla="*/ 8716 h 43165"/>
                  <a:gd name="connsiteX2" fmla="*/ -281 w 347353"/>
                  <a:gd name="connsiteY2" fmla="*/ 4197 h 43165"/>
                  <a:gd name="connsiteX3" fmla="*/ -281 w 347353"/>
                  <a:gd name="connsiteY3" fmla="*/ 4071 h 43165"/>
                  <a:gd name="connsiteX4" fmla="*/ 4285 w 347353"/>
                  <a:gd name="connsiteY4" fmla="*/ 370 h 43165"/>
                  <a:gd name="connsiteX5" fmla="*/ 343327 w 347353"/>
                  <a:gd name="connsiteY5" fmla="*/ 35093 h 43165"/>
                  <a:gd name="connsiteX6" fmla="*/ 347028 w 347353"/>
                  <a:gd name="connsiteY6" fmla="*/ 39660 h 43165"/>
                  <a:gd name="connsiteX7" fmla="*/ 342540 w 347353"/>
                  <a:gd name="connsiteY7" fmla="*/ 43502 h 43165"/>
                  <a:gd name="connsiteX8" fmla="*/ 342067 w 347353"/>
                  <a:gd name="connsiteY8" fmla="*/ 43439 h 43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53" h="43165">
                    <a:moveTo>
                      <a:pt x="342067" y="43439"/>
                    </a:moveTo>
                    <a:lnTo>
                      <a:pt x="3498" y="8716"/>
                    </a:lnTo>
                    <a:cubicBezTo>
                      <a:pt x="1214" y="8512"/>
                      <a:pt x="-518" y="6488"/>
                      <a:pt x="-281" y="4197"/>
                    </a:cubicBezTo>
                    <a:cubicBezTo>
                      <a:pt x="-281" y="4150"/>
                      <a:pt x="-281" y="4110"/>
                      <a:pt x="-281" y="4071"/>
                    </a:cubicBezTo>
                    <a:cubicBezTo>
                      <a:pt x="-45" y="1795"/>
                      <a:pt x="2002" y="142"/>
                      <a:pt x="4285" y="370"/>
                    </a:cubicBezTo>
                    <a:lnTo>
                      <a:pt x="343327" y="35093"/>
                    </a:lnTo>
                    <a:cubicBezTo>
                      <a:pt x="345610" y="35337"/>
                      <a:pt x="347264" y="37377"/>
                      <a:pt x="347028" y="39660"/>
                    </a:cubicBezTo>
                    <a:cubicBezTo>
                      <a:pt x="346870" y="41959"/>
                      <a:pt x="344823" y="43676"/>
                      <a:pt x="342540" y="43502"/>
                    </a:cubicBezTo>
                    <a:cubicBezTo>
                      <a:pt x="342383" y="43495"/>
                      <a:pt x="342225" y="43471"/>
                      <a:pt x="342067" y="43439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6" name="Freeform: Shape 2805">
                <a:extLst>
                  <a:ext uri="{FF2B5EF4-FFF2-40B4-BE49-F238E27FC236}">
                    <a16:creationId xmlns:a16="http://schemas.microsoft.com/office/drawing/2014/main" id="{CCDF19D0-FE04-E1F2-50B3-4A32B6765AE5}"/>
                  </a:ext>
                </a:extLst>
              </p:cNvPr>
              <p:cNvSpPr/>
              <p:nvPr/>
            </p:nvSpPr>
            <p:spPr>
              <a:xfrm>
                <a:off x="5142072" y="-1952824"/>
                <a:ext cx="314127" cy="39875"/>
              </a:xfrm>
              <a:custGeom>
                <a:avLst/>
                <a:gdLst>
                  <a:gd name="connsiteX0" fmla="*/ 309235 w 314127"/>
                  <a:gd name="connsiteY0" fmla="*/ 40204 h 39875"/>
                  <a:gd name="connsiteX1" fmla="*/ 3420 w 314127"/>
                  <a:gd name="connsiteY1" fmla="*/ 8709 h 39875"/>
                  <a:gd name="connsiteX2" fmla="*/ -280 w 314127"/>
                  <a:gd name="connsiteY2" fmla="*/ 4142 h 39875"/>
                  <a:gd name="connsiteX3" fmla="*/ 4286 w 314127"/>
                  <a:gd name="connsiteY3" fmla="*/ 363 h 39875"/>
                  <a:gd name="connsiteX4" fmla="*/ 310101 w 314127"/>
                  <a:gd name="connsiteY4" fmla="*/ 31857 h 39875"/>
                  <a:gd name="connsiteX5" fmla="*/ 313802 w 314127"/>
                  <a:gd name="connsiteY5" fmla="*/ 36448 h 39875"/>
                  <a:gd name="connsiteX6" fmla="*/ 313802 w 314127"/>
                  <a:gd name="connsiteY6" fmla="*/ 36503 h 39875"/>
                  <a:gd name="connsiteX7" fmla="*/ 309235 w 314127"/>
                  <a:gd name="connsiteY7" fmla="*/ 40204 h 39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4127" h="39875">
                    <a:moveTo>
                      <a:pt x="309235" y="40204"/>
                    </a:moveTo>
                    <a:lnTo>
                      <a:pt x="3420" y="8709"/>
                    </a:lnTo>
                    <a:cubicBezTo>
                      <a:pt x="1137" y="8465"/>
                      <a:pt x="-517" y="6425"/>
                      <a:pt x="-280" y="4142"/>
                    </a:cubicBezTo>
                    <a:cubicBezTo>
                      <a:pt x="-44" y="1851"/>
                      <a:pt x="2003" y="182"/>
                      <a:pt x="4286" y="363"/>
                    </a:cubicBezTo>
                    <a:lnTo>
                      <a:pt x="310101" y="31857"/>
                    </a:lnTo>
                    <a:cubicBezTo>
                      <a:pt x="312384" y="32102"/>
                      <a:pt x="314038" y="34157"/>
                      <a:pt x="313802" y="36448"/>
                    </a:cubicBezTo>
                    <a:cubicBezTo>
                      <a:pt x="313802" y="36471"/>
                      <a:pt x="313802" y="36487"/>
                      <a:pt x="313802" y="36503"/>
                    </a:cubicBezTo>
                    <a:cubicBezTo>
                      <a:pt x="313565" y="38778"/>
                      <a:pt x="311518" y="40432"/>
                      <a:pt x="309235" y="40204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7" name="Freeform: Shape 2806">
                <a:extLst>
                  <a:ext uri="{FF2B5EF4-FFF2-40B4-BE49-F238E27FC236}">
                    <a16:creationId xmlns:a16="http://schemas.microsoft.com/office/drawing/2014/main" id="{C0CC6EEF-B47C-0CA9-708A-D03F93AC8D85}"/>
                  </a:ext>
                </a:extLst>
              </p:cNvPr>
              <p:cNvSpPr/>
              <p:nvPr/>
            </p:nvSpPr>
            <p:spPr>
              <a:xfrm rot="350999">
                <a:off x="5079639" y="-1899085"/>
                <a:ext cx="36297" cy="36297"/>
              </a:xfrm>
              <a:custGeom>
                <a:avLst/>
                <a:gdLst>
                  <a:gd name="connsiteX0" fmla="*/ 31035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5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5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5" y="36647"/>
                    </a:cubicBezTo>
                    <a:lnTo>
                      <a:pt x="4658" y="36647"/>
                    </a:lnTo>
                    <a:cubicBezTo>
                      <a:pt x="1919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9" y="349"/>
                      <a:pt x="4658" y="349"/>
                    </a:cubicBezTo>
                    <a:close/>
                  </a:path>
                </a:pathLst>
              </a:custGeom>
              <a:solidFill>
                <a:srgbClr val="999999"/>
              </a:solidFill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8" name="Freeform: Shape 2807">
                <a:extLst>
                  <a:ext uri="{FF2B5EF4-FFF2-40B4-BE49-F238E27FC236}">
                    <a16:creationId xmlns:a16="http://schemas.microsoft.com/office/drawing/2014/main" id="{DF7814D8-441E-918C-7326-0B315214B1CA}"/>
                  </a:ext>
                </a:extLst>
              </p:cNvPr>
              <p:cNvSpPr/>
              <p:nvPr/>
            </p:nvSpPr>
            <p:spPr>
              <a:xfrm>
                <a:off x="5135616" y="-1889835"/>
                <a:ext cx="347354" cy="43103"/>
              </a:xfrm>
              <a:custGeom>
                <a:avLst/>
                <a:gdLst>
                  <a:gd name="connsiteX0" fmla="*/ 342461 w 347354"/>
                  <a:gd name="connsiteY0" fmla="*/ 43432 h 43103"/>
                  <a:gd name="connsiteX1" fmla="*/ 3420 w 347354"/>
                  <a:gd name="connsiteY1" fmla="*/ 8709 h 43103"/>
                  <a:gd name="connsiteX2" fmla="*/ -280 w 347354"/>
                  <a:gd name="connsiteY2" fmla="*/ 4142 h 43103"/>
                  <a:gd name="connsiteX3" fmla="*/ 4286 w 347354"/>
                  <a:gd name="connsiteY3" fmla="*/ 363 h 43103"/>
                  <a:gd name="connsiteX4" fmla="*/ 343328 w 347354"/>
                  <a:gd name="connsiteY4" fmla="*/ 35164 h 43103"/>
                  <a:gd name="connsiteX5" fmla="*/ 347029 w 347354"/>
                  <a:gd name="connsiteY5" fmla="*/ 39731 h 43103"/>
                  <a:gd name="connsiteX6" fmla="*/ 342461 w 347354"/>
                  <a:gd name="connsiteY6" fmla="*/ 43432 h 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354" h="43103">
                    <a:moveTo>
                      <a:pt x="342461" y="43432"/>
                    </a:moveTo>
                    <a:lnTo>
                      <a:pt x="3420" y="8709"/>
                    </a:lnTo>
                    <a:cubicBezTo>
                      <a:pt x="1136" y="8465"/>
                      <a:pt x="-517" y="6425"/>
                      <a:pt x="-280" y="4142"/>
                    </a:cubicBezTo>
                    <a:cubicBezTo>
                      <a:pt x="-45" y="1851"/>
                      <a:pt x="2002" y="182"/>
                      <a:pt x="4286" y="363"/>
                    </a:cubicBezTo>
                    <a:lnTo>
                      <a:pt x="343328" y="35164"/>
                    </a:lnTo>
                    <a:cubicBezTo>
                      <a:pt x="345611" y="35408"/>
                      <a:pt x="347265" y="37448"/>
                      <a:pt x="347029" y="39731"/>
                    </a:cubicBezTo>
                    <a:cubicBezTo>
                      <a:pt x="346792" y="42007"/>
                      <a:pt x="344745" y="43660"/>
                      <a:pt x="342461" y="43432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9" name="Freeform: Shape 2808">
                <a:extLst>
                  <a:ext uri="{FF2B5EF4-FFF2-40B4-BE49-F238E27FC236}">
                    <a16:creationId xmlns:a16="http://schemas.microsoft.com/office/drawing/2014/main" id="{6D62BC0D-51A1-7E25-22D2-7E2E78A8C3B4}"/>
                  </a:ext>
                </a:extLst>
              </p:cNvPr>
              <p:cNvSpPr/>
              <p:nvPr/>
            </p:nvSpPr>
            <p:spPr>
              <a:xfrm>
                <a:off x="5133738" y="-1871901"/>
                <a:ext cx="314192" cy="39814"/>
              </a:xfrm>
              <a:custGeom>
                <a:avLst/>
                <a:gdLst>
                  <a:gd name="connsiteX0" fmla="*/ 309301 w 314192"/>
                  <a:gd name="connsiteY0" fmla="*/ 40143 h 39814"/>
                  <a:gd name="connsiteX1" fmla="*/ 3487 w 314192"/>
                  <a:gd name="connsiteY1" fmla="*/ 8648 h 39814"/>
                  <a:gd name="connsiteX2" fmla="*/ -293 w 314192"/>
                  <a:gd name="connsiteY2" fmla="*/ 4081 h 39814"/>
                  <a:gd name="connsiteX3" fmla="*/ 4274 w 314192"/>
                  <a:gd name="connsiteY3" fmla="*/ 373 h 39814"/>
                  <a:gd name="connsiteX4" fmla="*/ 4353 w 314192"/>
                  <a:gd name="connsiteY4" fmla="*/ 381 h 39814"/>
                  <a:gd name="connsiteX5" fmla="*/ 310088 w 314192"/>
                  <a:gd name="connsiteY5" fmla="*/ 31876 h 39814"/>
                  <a:gd name="connsiteX6" fmla="*/ 313868 w 314192"/>
                  <a:gd name="connsiteY6" fmla="*/ 36403 h 39814"/>
                  <a:gd name="connsiteX7" fmla="*/ 313868 w 314192"/>
                  <a:gd name="connsiteY7" fmla="*/ 36442 h 39814"/>
                  <a:gd name="connsiteX8" fmla="*/ 309301 w 314192"/>
                  <a:gd name="connsiteY8" fmla="*/ 40143 h 3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92" h="39814">
                    <a:moveTo>
                      <a:pt x="309301" y="40143"/>
                    </a:moveTo>
                    <a:lnTo>
                      <a:pt x="3487" y="8648"/>
                    </a:lnTo>
                    <a:cubicBezTo>
                      <a:pt x="1203" y="8396"/>
                      <a:pt x="-450" y="6373"/>
                      <a:pt x="-293" y="4081"/>
                    </a:cubicBezTo>
                    <a:cubicBezTo>
                      <a:pt x="-57" y="1790"/>
                      <a:pt x="1990" y="129"/>
                      <a:pt x="4274" y="373"/>
                    </a:cubicBezTo>
                    <a:cubicBezTo>
                      <a:pt x="4353" y="373"/>
                      <a:pt x="4353" y="381"/>
                      <a:pt x="4353" y="381"/>
                    </a:cubicBezTo>
                    <a:lnTo>
                      <a:pt x="310088" y="31876"/>
                    </a:lnTo>
                    <a:cubicBezTo>
                      <a:pt x="312372" y="32080"/>
                      <a:pt x="314104" y="34112"/>
                      <a:pt x="313868" y="36403"/>
                    </a:cubicBezTo>
                    <a:cubicBezTo>
                      <a:pt x="313868" y="36419"/>
                      <a:pt x="313868" y="36427"/>
                      <a:pt x="313868" y="36442"/>
                    </a:cubicBezTo>
                    <a:cubicBezTo>
                      <a:pt x="313632" y="38718"/>
                      <a:pt x="311585" y="40371"/>
                      <a:pt x="309301" y="4014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0" name="Freeform: Shape 2809">
                <a:extLst>
                  <a:ext uri="{FF2B5EF4-FFF2-40B4-BE49-F238E27FC236}">
                    <a16:creationId xmlns:a16="http://schemas.microsoft.com/office/drawing/2014/main" id="{D5BA6A1D-B41E-4A56-4F2D-D00F05CDB34B}"/>
                  </a:ext>
                </a:extLst>
              </p:cNvPr>
              <p:cNvSpPr/>
              <p:nvPr/>
            </p:nvSpPr>
            <p:spPr>
              <a:xfrm rot="350999">
                <a:off x="5071361" y="-1818226"/>
                <a:ext cx="36297" cy="36297"/>
              </a:xfrm>
              <a:custGeom>
                <a:avLst/>
                <a:gdLst>
                  <a:gd name="connsiteX0" fmla="*/ 31034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4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4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4" y="36647"/>
                    </a:cubicBezTo>
                    <a:lnTo>
                      <a:pt x="4658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8" y="349"/>
                    </a:cubicBezTo>
                    <a:close/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1" name="Freeform: Shape 2810">
                <a:extLst>
                  <a:ext uri="{FF2B5EF4-FFF2-40B4-BE49-F238E27FC236}">
                    <a16:creationId xmlns:a16="http://schemas.microsoft.com/office/drawing/2014/main" id="{0D32D890-5211-F287-317B-1C15502AB65A}"/>
                  </a:ext>
                </a:extLst>
              </p:cNvPr>
              <p:cNvSpPr/>
              <p:nvPr/>
            </p:nvSpPr>
            <p:spPr>
              <a:xfrm>
                <a:off x="5127348" y="-1808901"/>
                <a:ext cx="346948" cy="43011"/>
              </a:xfrm>
              <a:custGeom>
                <a:avLst/>
                <a:gdLst>
                  <a:gd name="connsiteX0" fmla="*/ 342462 w 346948"/>
                  <a:gd name="connsiteY0" fmla="*/ 43361 h 43011"/>
                  <a:gd name="connsiteX1" fmla="*/ 3420 w 346948"/>
                  <a:gd name="connsiteY1" fmla="*/ 8638 h 43011"/>
                  <a:gd name="connsiteX2" fmla="*/ -280 w 346948"/>
                  <a:gd name="connsiteY2" fmla="*/ 4071 h 43011"/>
                  <a:gd name="connsiteX3" fmla="*/ 4286 w 346948"/>
                  <a:gd name="connsiteY3" fmla="*/ 370 h 43011"/>
                  <a:gd name="connsiteX4" fmla="*/ 342855 w 346948"/>
                  <a:gd name="connsiteY4" fmla="*/ 35093 h 43011"/>
                  <a:gd name="connsiteX5" fmla="*/ 346636 w 346948"/>
                  <a:gd name="connsiteY5" fmla="*/ 39660 h 43011"/>
                  <a:gd name="connsiteX6" fmla="*/ 342462 w 346948"/>
                  <a:gd name="connsiteY6" fmla="*/ 43361 h 4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948" h="43011">
                    <a:moveTo>
                      <a:pt x="342462" y="43361"/>
                    </a:moveTo>
                    <a:lnTo>
                      <a:pt x="3420" y="8638"/>
                    </a:lnTo>
                    <a:cubicBezTo>
                      <a:pt x="1137" y="8393"/>
                      <a:pt x="-517" y="6354"/>
                      <a:pt x="-280" y="4071"/>
                    </a:cubicBezTo>
                    <a:cubicBezTo>
                      <a:pt x="-44" y="1795"/>
                      <a:pt x="2003" y="142"/>
                      <a:pt x="4286" y="370"/>
                    </a:cubicBezTo>
                    <a:lnTo>
                      <a:pt x="342855" y="35093"/>
                    </a:lnTo>
                    <a:cubicBezTo>
                      <a:pt x="345139" y="35345"/>
                      <a:pt x="346792" y="37369"/>
                      <a:pt x="346636" y="39660"/>
                    </a:cubicBezTo>
                    <a:cubicBezTo>
                      <a:pt x="346399" y="41778"/>
                      <a:pt x="344588" y="43376"/>
                      <a:pt x="342462" y="43361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2" name="Freeform: Shape 2811">
                <a:extLst>
                  <a:ext uri="{FF2B5EF4-FFF2-40B4-BE49-F238E27FC236}">
                    <a16:creationId xmlns:a16="http://schemas.microsoft.com/office/drawing/2014/main" id="{6D75E1BE-6CEA-740C-7350-A2C6B9FF31F3}"/>
                  </a:ext>
                </a:extLst>
              </p:cNvPr>
              <p:cNvSpPr/>
              <p:nvPr/>
            </p:nvSpPr>
            <p:spPr>
              <a:xfrm>
                <a:off x="5125459" y="-1791027"/>
                <a:ext cx="314126" cy="39814"/>
              </a:xfrm>
              <a:custGeom>
                <a:avLst/>
                <a:gdLst>
                  <a:gd name="connsiteX0" fmla="*/ 309235 w 314126"/>
                  <a:gd name="connsiteY0" fmla="*/ 40132 h 39814"/>
                  <a:gd name="connsiteX1" fmla="*/ 3498 w 314126"/>
                  <a:gd name="connsiteY1" fmla="*/ 8638 h 39814"/>
                  <a:gd name="connsiteX2" fmla="*/ -281 w 314126"/>
                  <a:gd name="connsiteY2" fmla="*/ 4110 h 39814"/>
                  <a:gd name="connsiteX3" fmla="*/ -281 w 314126"/>
                  <a:gd name="connsiteY3" fmla="*/ 4071 h 39814"/>
                  <a:gd name="connsiteX4" fmla="*/ 4285 w 314126"/>
                  <a:gd name="connsiteY4" fmla="*/ 370 h 39814"/>
                  <a:gd name="connsiteX5" fmla="*/ 310101 w 314126"/>
                  <a:gd name="connsiteY5" fmla="*/ 31865 h 39814"/>
                  <a:gd name="connsiteX6" fmla="*/ 313801 w 314126"/>
                  <a:gd name="connsiteY6" fmla="*/ 36432 h 39814"/>
                  <a:gd name="connsiteX7" fmla="*/ 309391 w 314126"/>
                  <a:gd name="connsiteY7" fmla="*/ 40148 h 39814"/>
                  <a:gd name="connsiteX8" fmla="*/ 309235 w 314126"/>
                  <a:gd name="connsiteY8" fmla="*/ 40132 h 3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26" h="39814">
                    <a:moveTo>
                      <a:pt x="309235" y="40132"/>
                    </a:moveTo>
                    <a:lnTo>
                      <a:pt x="3498" y="8638"/>
                    </a:lnTo>
                    <a:cubicBezTo>
                      <a:pt x="1214" y="8433"/>
                      <a:pt x="-518" y="6402"/>
                      <a:pt x="-281" y="4110"/>
                    </a:cubicBezTo>
                    <a:cubicBezTo>
                      <a:pt x="-281" y="4094"/>
                      <a:pt x="-281" y="4087"/>
                      <a:pt x="-281" y="4071"/>
                    </a:cubicBezTo>
                    <a:cubicBezTo>
                      <a:pt x="-45" y="1795"/>
                      <a:pt x="2002" y="142"/>
                      <a:pt x="4285" y="370"/>
                    </a:cubicBezTo>
                    <a:lnTo>
                      <a:pt x="310101" y="31865"/>
                    </a:lnTo>
                    <a:cubicBezTo>
                      <a:pt x="312383" y="32109"/>
                      <a:pt x="314037" y="34148"/>
                      <a:pt x="313801" y="36432"/>
                    </a:cubicBezTo>
                    <a:cubicBezTo>
                      <a:pt x="313565" y="38684"/>
                      <a:pt x="311596" y="40345"/>
                      <a:pt x="309391" y="40148"/>
                    </a:cubicBezTo>
                    <a:cubicBezTo>
                      <a:pt x="309312" y="40140"/>
                      <a:pt x="309312" y="40140"/>
                      <a:pt x="309235" y="40132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3" name="Freeform: Shape 2812">
                <a:extLst>
                  <a:ext uri="{FF2B5EF4-FFF2-40B4-BE49-F238E27FC236}">
                    <a16:creationId xmlns:a16="http://schemas.microsoft.com/office/drawing/2014/main" id="{5A3CE365-8816-7F9A-A58E-3AC106BF7637}"/>
                  </a:ext>
                </a:extLst>
              </p:cNvPr>
              <p:cNvSpPr/>
              <p:nvPr/>
            </p:nvSpPr>
            <p:spPr>
              <a:xfrm rot="350999">
                <a:off x="5063084" y="-1737367"/>
                <a:ext cx="36297" cy="36297"/>
              </a:xfrm>
              <a:custGeom>
                <a:avLst/>
                <a:gdLst>
                  <a:gd name="connsiteX0" fmla="*/ 31035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5 w 36297"/>
                  <a:gd name="connsiteY3" fmla="*/ 36647 h 36297"/>
                  <a:gd name="connsiteX4" fmla="*/ 4658 w 36297"/>
                  <a:gd name="connsiteY4" fmla="*/ 36647 h 36297"/>
                  <a:gd name="connsiteX5" fmla="*/ -302 w 36297"/>
                  <a:gd name="connsiteY5" fmla="*/ 36647 h 36297"/>
                  <a:gd name="connsiteX6" fmla="*/ -302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5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5" y="36647"/>
                    </a:cubicBezTo>
                    <a:lnTo>
                      <a:pt x="4658" y="36647"/>
                    </a:lnTo>
                    <a:cubicBezTo>
                      <a:pt x="1919" y="36647"/>
                      <a:pt x="-302" y="36647"/>
                      <a:pt x="-302" y="36647"/>
                    </a:cubicBezTo>
                    <a:lnTo>
                      <a:pt x="-302" y="349"/>
                    </a:lnTo>
                    <a:cubicBezTo>
                      <a:pt x="-302" y="349"/>
                      <a:pt x="1919" y="349"/>
                      <a:pt x="4658" y="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4" name="Freeform: Shape 2813">
                <a:extLst>
                  <a:ext uri="{FF2B5EF4-FFF2-40B4-BE49-F238E27FC236}">
                    <a16:creationId xmlns:a16="http://schemas.microsoft.com/office/drawing/2014/main" id="{652DE418-6853-1BF3-E414-6D544CBD5EB8}"/>
                  </a:ext>
                </a:extLst>
              </p:cNvPr>
              <p:cNvSpPr/>
              <p:nvPr/>
            </p:nvSpPr>
            <p:spPr>
              <a:xfrm>
                <a:off x="5119407" y="-1728048"/>
                <a:ext cx="346948" cy="43114"/>
              </a:xfrm>
              <a:custGeom>
                <a:avLst/>
                <a:gdLst>
                  <a:gd name="connsiteX0" fmla="*/ 342056 w 346948"/>
                  <a:gd name="connsiteY0" fmla="*/ 43450 h 43114"/>
                  <a:gd name="connsiteX1" fmla="*/ 3487 w 346948"/>
                  <a:gd name="connsiteY1" fmla="*/ 8648 h 43114"/>
                  <a:gd name="connsiteX2" fmla="*/ -293 w 346948"/>
                  <a:gd name="connsiteY2" fmla="*/ 4082 h 43114"/>
                  <a:gd name="connsiteX3" fmla="*/ 4275 w 346948"/>
                  <a:gd name="connsiteY3" fmla="*/ 373 h 43114"/>
                  <a:gd name="connsiteX4" fmla="*/ 4353 w 346948"/>
                  <a:gd name="connsiteY4" fmla="*/ 381 h 43114"/>
                  <a:gd name="connsiteX5" fmla="*/ 342922 w 346948"/>
                  <a:gd name="connsiteY5" fmla="*/ 35104 h 43114"/>
                  <a:gd name="connsiteX6" fmla="*/ 346623 w 346948"/>
                  <a:gd name="connsiteY6" fmla="*/ 39671 h 43114"/>
                  <a:gd name="connsiteX7" fmla="*/ 342056 w 346948"/>
                  <a:gd name="connsiteY7" fmla="*/ 43450 h 43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48" h="43114">
                    <a:moveTo>
                      <a:pt x="342056" y="43450"/>
                    </a:moveTo>
                    <a:lnTo>
                      <a:pt x="3487" y="8648"/>
                    </a:lnTo>
                    <a:cubicBezTo>
                      <a:pt x="1204" y="8396"/>
                      <a:pt x="-450" y="6373"/>
                      <a:pt x="-293" y="4082"/>
                    </a:cubicBezTo>
                    <a:cubicBezTo>
                      <a:pt x="-56" y="1790"/>
                      <a:pt x="1991" y="129"/>
                      <a:pt x="4275" y="373"/>
                    </a:cubicBezTo>
                    <a:cubicBezTo>
                      <a:pt x="4353" y="373"/>
                      <a:pt x="4353" y="381"/>
                      <a:pt x="4353" y="381"/>
                    </a:cubicBezTo>
                    <a:lnTo>
                      <a:pt x="342922" y="35104"/>
                    </a:lnTo>
                    <a:cubicBezTo>
                      <a:pt x="345206" y="35348"/>
                      <a:pt x="346859" y="37387"/>
                      <a:pt x="346623" y="39671"/>
                    </a:cubicBezTo>
                    <a:cubicBezTo>
                      <a:pt x="346387" y="41962"/>
                      <a:pt x="344340" y="43631"/>
                      <a:pt x="342056" y="43450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5" name="Freeform: Shape 2814">
                <a:extLst>
                  <a:ext uri="{FF2B5EF4-FFF2-40B4-BE49-F238E27FC236}">
                    <a16:creationId xmlns:a16="http://schemas.microsoft.com/office/drawing/2014/main" id="{4EE805E4-2C6E-04CC-1AA9-8E9C45CA1BB0}"/>
                  </a:ext>
                </a:extLst>
              </p:cNvPr>
              <p:cNvSpPr/>
              <p:nvPr/>
            </p:nvSpPr>
            <p:spPr>
              <a:xfrm>
                <a:off x="5117112" y="-1710161"/>
                <a:ext cx="314127" cy="39876"/>
              </a:xfrm>
              <a:custGeom>
                <a:avLst/>
                <a:gdLst>
                  <a:gd name="connsiteX0" fmla="*/ 309235 w 314127"/>
                  <a:gd name="connsiteY0" fmla="*/ 40208 h 39876"/>
                  <a:gd name="connsiteX1" fmla="*/ 3421 w 314127"/>
                  <a:gd name="connsiteY1" fmla="*/ 8713 h 39876"/>
                  <a:gd name="connsiteX2" fmla="*/ -281 w 314127"/>
                  <a:gd name="connsiteY2" fmla="*/ 4147 h 39876"/>
                  <a:gd name="connsiteX3" fmla="*/ 4287 w 314127"/>
                  <a:gd name="connsiteY3" fmla="*/ 367 h 39876"/>
                  <a:gd name="connsiteX4" fmla="*/ 4287 w 314127"/>
                  <a:gd name="connsiteY4" fmla="*/ 367 h 39876"/>
                  <a:gd name="connsiteX5" fmla="*/ 310101 w 314127"/>
                  <a:gd name="connsiteY5" fmla="*/ 31862 h 39876"/>
                  <a:gd name="connsiteX6" fmla="*/ 313802 w 314127"/>
                  <a:gd name="connsiteY6" fmla="*/ 36429 h 39876"/>
                  <a:gd name="connsiteX7" fmla="*/ 309235 w 314127"/>
                  <a:gd name="connsiteY7" fmla="*/ 40208 h 39876"/>
                  <a:gd name="connsiteX8" fmla="*/ 309235 w 314127"/>
                  <a:gd name="connsiteY8" fmla="*/ 40208 h 3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27" h="39876">
                    <a:moveTo>
                      <a:pt x="309235" y="40208"/>
                    </a:moveTo>
                    <a:lnTo>
                      <a:pt x="3421" y="8713"/>
                    </a:lnTo>
                    <a:cubicBezTo>
                      <a:pt x="1137" y="8469"/>
                      <a:pt x="-516" y="6430"/>
                      <a:pt x="-281" y="4147"/>
                    </a:cubicBezTo>
                    <a:cubicBezTo>
                      <a:pt x="-44" y="1847"/>
                      <a:pt x="1924" y="155"/>
                      <a:pt x="4287" y="367"/>
                    </a:cubicBezTo>
                    <a:cubicBezTo>
                      <a:pt x="4287" y="367"/>
                      <a:pt x="4287" y="367"/>
                      <a:pt x="4287" y="367"/>
                    </a:cubicBezTo>
                    <a:lnTo>
                      <a:pt x="310101" y="31862"/>
                    </a:lnTo>
                    <a:cubicBezTo>
                      <a:pt x="312385" y="32106"/>
                      <a:pt x="314038" y="34145"/>
                      <a:pt x="313802" y="36429"/>
                    </a:cubicBezTo>
                    <a:cubicBezTo>
                      <a:pt x="313566" y="38728"/>
                      <a:pt x="311598" y="40421"/>
                      <a:pt x="309235" y="40208"/>
                    </a:cubicBezTo>
                    <a:cubicBezTo>
                      <a:pt x="309235" y="40208"/>
                      <a:pt x="309235" y="40208"/>
                      <a:pt x="309235" y="402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6" name="Freeform: Shape 2815">
                <a:extLst>
                  <a:ext uri="{FF2B5EF4-FFF2-40B4-BE49-F238E27FC236}">
                    <a16:creationId xmlns:a16="http://schemas.microsoft.com/office/drawing/2014/main" id="{34C8427F-3BF4-C708-2225-95861A1952FF}"/>
                  </a:ext>
                </a:extLst>
              </p:cNvPr>
              <p:cNvSpPr/>
              <p:nvPr/>
            </p:nvSpPr>
            <p:spPr>
              <a:xfrm>
                <a:off x="4535778" y="-1047237"/>
                <a:ext cx="902307" cy="108770"/>
              </a:xfrm>
              <a:custGeom>
                <a:avLst/>
                <a:gdLst>
                  <a:gd name="connsiteX0" fmla="*/ 893719 w 902307"/>
                  <a:gd name="connsiteY0" fmla="*/ 90957 h 108770"/>
                  <a:gd name="connsiteX1" fmla="*/ 9974 w 902307"/>
                  <a:gd name="connsiteY1" fmla="*/ 410 h 108770"/>
                  <a:gd name="connsiteX2" fmla="*/ -262 w 902307"/>
                  <a:gd name="connsiteY2" fmla="*/ 8283 h 108770"/>
                  <a:gd name="connsiteX3" fmla="*/ 8084 w 902307"/>
                  <a:gd name="connsiteY3" fmla="*/ 18519 h 108770"/>
                  <a:gd name="connsiteX4" fmla="*/ 891829 w 902307"/>
                  <a:gd name="connsiteY4" fmla="*/ 109067 h 108770"/>
                  <a:gd name="connsiteX5" fmla="*/ 901986 w 902307"/>
                  <a:gd name="connsiteY5" fmla="*/ 100886 h 108770"/>
                  <a:gd name="connsiteX6" fmla="*/ 901986 w 902307"/>
                  <a:gd name="connsiteY6" fmla="*/ 100721 h 108770"/>
                  <a:gd name="connsiteX7" fmla="*/ 893719 w 902307"/>
                  <a:gd name="connsiteY7" fmla="*/ 90957 h 10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2307" h="108770">
                    <a:moveTo>
                      <a:pt x="893719" y="90957"/>
                    </a:moveTo>
                    <a:lnTo>
                      <a:pt x="9974" y="410"/>
                    </a:lnTo>
                    <a:cubicBezTo>
                      <a:pt x="5013" y="-157"/>
                      <a:pt x="446" y="3331"/>
                      <a:pt x="-262" y="8283"/>
                    </a:cubicBezTo>
                    <a:cubicBezTo>
                      <a:pt x="-734" y="13409"/>
                      <a:pt x="2966" y="17984"/>
                      <a:pt x="8084" y="18519"/>
                    </a:cubicBezTo>
                    <a:lnTo>
                      <a:pt x="891829" y="109067"/>
                    </a:lnTo>
                    <a:cubicBezTo>
                      <a:pt x="896868" y="109610"/>
                      <a:pt x="901435" y="105949"/>
                      <a:pt x="901986" y="100886"/>
                    </a:cubicBezTo>
                    <a:cubicBezTo>
                      <a:pt x="901986" y="100831"/>
                      <a:pt x="901986" y="100776"/>
                      <a:pt x="901986" y="100721"/>
                    </a:cubicBezTo>
                    <a:cubicBezTo>
                      <a:pt x="902301" y="95784"/>
                      <a:pt x="898600" y="91493"/>
                      <a:pt x="893719" y="90957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7" name="Freeform: Shape 2816">
                <a:extLst>
                  <a:ext uri="{FF2B5EF4-FFF2-40B4-BE49-F238E27FC236}">
                    <a16:creationId xmlns:a16="http://schemas.microsoft.com/office/drawing/2014/main" id="{01C0FD3F-AF15-3601-B025-0573E20867F3}"/>
                  </a:ext>
                </a:extLst>
              </p:cNvPr>
              <p:cNvSpPr/>
              <p:nvPr/>
            </p:nvSpPr>
            <p:spPr>
              <a:xfrm>
                <a:off x="4384979" y="-995427"/>
                <a:ext cx="1045822" cy="123491"/>
              </a:xfrm>
              <a:custGeom>
                <a:avLst/>
                <a:gdLst>
                  <a:gd name="connsiteX0" fmla="*/ 1037667 w 1045822"/>
                  <a:gd name="connsiteY0" fmla="*/ 105679 h 123491"/>
                  <a:gd name="connsiteX1" fmla="*/ 9912 w 1045822"/>
                  <a:gd name="connsiteY1" fmla="*/ 408 h 123491"/>
                  <a:gd name="connsiteX2" fmla="*/ -245 w 1045822"/>
                  <a:gd name="connsiteY2" fmla="*/ 8282 h 123491"/>
                  <a:gd name="connsiteX3" fmla="*/ 7628 w 1045822"/>
                  <a:gd name="connsiteY3" fmla="*/ 18517 h 123491"/>
                  <a:gd name="connsiteX4" fmla="*/ 1035226 w 1045822"/>
                  <a:gd name="connsiteY4" fmla="*/ 123789 h 123491"/>
                  <a:gd name="connsiteX5" fmla="*/ 1045462 w 1045822"/>
                  <a:gd name="connsiteY5" fmla="*/ 115915 h 123491"/>
                  <a:gd name="connsiteX6" fmla="*/ 1037667 w 1045822"/>
                  <a:gd name="connsiteY6" fmla="*/ 105679 h 12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5822" h="123491">
                    <a:moveTo>
                      <a:pt x="1037667" y="105679"/>
                    </a:moveTo>
                    <a:lnTo>
                      <a:pt x="9912" y="408"/>
                    </a:lnTo>
                    <a:cubicBezTo>
                      <a:pt x="4951" y="-151"/>
                      <a:pt x="464" y="3337"/>
                      <a:pt x="-245" y="8282"/>
                    </a:cubicBezTo>
                    <a:cubicBezTo>
                      <a:pt x="-796" y="13258"/>
                      <a:pt x="2668" y="17785"/>
                      <a:pt x="7628" y="18517"/>
                    </a:cubicBezTo>
                    <a:lnTo>
                      <a:pt x="1035226" y="123789"/>
                    </a:lnTo>
                    <a:cubicBezTo>
                      <a:pt x="1040187" y="124310"/>
                      <a:pt x="1044675" y="120847"/>
                      <a:pt x="1045462" y="115915"/>
                    </a:cubicBezTo>
                    <a:cubicBezTo>
                      <a:pt x="1046013" y="110977"/>
                      <a:pt x="1042549" y="106486"/>
                      <a:pt x="1037667" y="105679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8" name="Freeform: Shape 2817">
                <a:extLst>
                  <a:ext uri="{FF2B5EF4-FFF2-40B4-BE49-F238E27FC236}">
                    <a16:creationId xmlns:a16="http://schemas.microsoft.com/office/drawing/2014/main" id="{A9538442-5844-4309-A82D-1FAF21B056FB}"/>
                  </a:ext>
                </a:extLst>
              </p:cNvPr>
              <p:cNvSpPr/>
              <p:nvPr/>
            </p:nvSpPr>
            <p:spPr>
              <a:xfrm>
                <a:off x="4378303" y="-928896"/>
                <a:ext cx="614560" cy="79242"/>
              </a:xfrm>
              <a:custGeom>
                <a:avLst/>
                <a:gdLst>
                  <a:gd name="connsiteX0" fmla="*/ 605935 w 614560"/>
                  <a:gd name="connsiteY0" fmla="*/ 61431 h 79242"/>
                  <a:gd name="connsiteX1" fmla="*/ 9975 w 614560"/>
                  <a:gd name="connsiteY1" fmla="*/ 410 h 79242"/>
                  <a:gd name="connsiteX2" fmla="*/ -262 w 614560"/>
                  <a:gd name="connsiteY2" fmla="*/ 8283 h 79242"/>
                  <a:gd name="connsiteX3" fmla="*/ 8006 w 614560"/>
                  <a:gd name="connsiteY3" fmla="*/ 18519 h 79242"/>
                  <a:gd name="connsiteX4" fmla="*/ 604046 w 614560"/>
                  <a:gd name="connsiteY4" fmla="*/ 79540 h 79242"/>
                  <a:gd name="connsiteX5" fmla="*/ 614203 w 614560"/>
                  <a:gd name="connsiteY5" fmla="*/ 71667 h 79242"/>
                  <a:gd name="connsiteX6" fmla="*/ 605935 w 614560"/>
                  <a:gd name="connsiteY6" fmla="*/ 61434 h 79242"/>
                  <a:gd name="connsiteX7" fmla="*/ 605935 w 614560"/>
                  <a:gd name="connsiteY7" fmla="*/ 61431 h 79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4560" h="79242">
                    <a:moveTo>
                      <a:pt x="605935" y="61431"/>
                    </a:moveTo>
                    <a:lnTo>
                      <a:pt x="9975" y="410"/>
                    </a:lnTo>
                    <a:cubicBezTo>
                      <a:pt x="5014" y="-157"/>
                      <a:pt x="447" y="3331"/>
                      <a:pt x="-262" y="8283"/>
                    </a:cubicBezTo>
                    <a:cubicBezTo>
                      <a:pt x="-734" y="13381"/>
                      <a:pt x="2888" y="17941"/>
                      <a:pt x="8006" y="18519"/>
                    </a:cubicBezTo>
                    <a:lnTo>
                      <a:pt x="604046" y="79540"/>
                    </a:lnTo>
                    <a:cubicBezTo>
                      <a:pt x="609006" y="80058"/>
                      <a:pt x="613495" y="76587"/>
                      <a:pt x="614203" y="71667"/>
                    </a:cubicBezTo>
                    <a:cubicBezTo>
                      <a:pt x="614754" y="66565"/>
                      <a:pt x="611053" y="61983"/>
                      <a:pt x="605935" y="61434"/>
                    </a:cubicBezTo>
                    <a:cubicBezTo>
                      <a:pt x="605935" y="61432"/>
                      <a:pt x="605935" y="61432"/>
                      <a:pt x="605935" y="614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9" name="Freeform: Shape 2818">
                <a:extLst>
                  <a:ext uri="{FF2B5EF4-FFF2-40B4-BE49-F238E27FC236}">
                    <a16:creationId xmlns:a16="http://schemas.microsoft.com/office/drawing/2014/main" id="{AE317DC4-AC48-0218-6089-EBC2F1B3CD60}"/>
                  </a:ext>
                </a:extLst>
              </p:cNvPr>
              <p:cNvSpPr/>
              <p:nvPr/>
            </p:nvSpPr>
            <p:spPr>
              <a:xfrm>
                <a:off x="4254255" y="-1803211"/>
                <a:ext cx="1329869" cy="1160348"/>
              </a:xfrm>
              <a:custGeom>
                <a:avLst/>
                <a:gdLst>
                  <a:gd name="connsiteX0" fmla="*/ 1272640 w 1329869"/>
                  <a:gd name="connsiteY0" fmla="*/ 341517 h 1160348"/>
                  <a:gd name="connsiteX1" fmla="*/ 1231618 w 1329869"/>
                  <a:gd name="connsiteY1" fmla="*/ 387657 h 1160348"/>
                  <a:gd name="connsiteX2" fmla="*/ 1191068 w 1329869"/>
                  <a:gd name="connsiteY2" fmla="*/ 176012 h 1160348"/>
                  <a:gd name="connsiteX3" fmla="*/ 1104458 w 1329869"/>
                  <a:gd name="connsiteY3" fmla="*/ 149950 h 1160348"/>
                  <a:gd name="connsiteX4" fmla="*/ 991627 w 1329869"/>
                  <a:gd name="connsiteY4" fmla="*/ 482535 h 1160348"/>
                  <a:gd name="connsiteX5" fmla="*/ 869033 w 1329869"/>
                  <a:gd name="connsiteY5" fmla="*/ 75543 h 1160348"/>
                  <a:gd name="connsiteX6" fmla="*/ 763289 w 1329869"/>
                  <a:gd name="connsiteY6" fmla="*/ 416317 h 1160348"/>
                  <a:gd name="connsiteX7" fmla="*/ 629436 w 1329869"/>
                  <a:gd name="connsiteY7" fmla="*/ 274590 h 1160348"/>
                  <a:gd name="connsiteX8" fmla="*/ 572746 w 1329869"/>
                  <a:gd name="connsiteY8" fmla="*/ 294983 h 1160348"/>
                  <a:gd name="connsiteX9" fmla="*/ 578966 w 1329869"/>
                  <a:gd name="connsiteY9" fmla="*/ 642371 h 1160348"/>
                  <a:gd name="connsiteX10" fmla="*/ 552746 w 1329869"/>
                  <a:gd name="connsiteY10" fmla="*/ 900629 h 1160348"/>
                  <a:gd name="connsiteX11" fmla="*/ 423145 w 1329869"/>
                  <a:gd name="connsiteY11" fmla="*/ 655993 h 1160348"/>
                  <a:gd name="connsiteX12" fmla="*/ 105284 w 1329869"/>
                  <a:gd name="connsiteY12" fmla="*/ 349 h 1160348"/>
                  <a:gd name="connsiteX13" fmla="*/ -303 w 1329869"/>
                  <a:gd name="connsiteY13" fmla="*/ 1031018 h 1160348"/>
                  <a:gd name="connsiteX14" fmla="*/ 118826 w 1329869"/>
                  <a:gd name="connsiteY14" fmla="*/ 1043222 h 1160348"/>
                  <a:gd name="connsiteX15" fmla="*/ 310237 w 1329869"/>
                  <a:gd name="connsiteY15" fmla="*/ 950627 h 1160348"/>
                  <a:gd name="connsiteX16" fmla="*/ 304961 w 1329869"/>
                  <a:gd name="connsiteY16" fmla="*/ 1062749 h 1160348"/>
                  <a:gd name="connsiteX17" fmla="*/ 1261145 w 1329869"/>
                  <a:gd name="connsiteY17" fmla="*/ 1160698 h 1160348"/>
                  <a:gd name="connsiteX18" fmla="*/ 1329567 w 1329869"/>
                  <a:gd name="connsiteY18" fmla="*/ 492850 h 1160348"/>
                  <a:gd name="connsiteX19" fmla="*/ 1272640 w 1329869"/>
                  <a:gd name="connsiteY19" fmla="*/ 341517 h 116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9869" h="1160348">
                    <a:moveTo>
                      <a:pt x="1272640" y="341517"/>
                    </a:moveTo>
                    <a:cubicBezTo>
                      <a:pt x="1242169" y="339076"/>
                      <a:pt x="1231618" y="387657"/>
                      <a:pt x="1231618" y="387657"/>
                    </a:cubicBezTo>
                    <a:cubicBezTo>
                      <a:pt x="1231618" y="387657"/>
                      <a:pt x="1183430" y="324667"/>
                      <a:pt x="1191068" y="176012"/>
                    </a:cubicBezTo>
                    <a:cubicBezTo>
                      <a:pt x="1191068" y="176012"/>
                      <a:pt x="1167447" y="110187"/>
                      <a:pt x="1104458" y="149950"/>
                    </a:cubicBezTo>
                    <a:cubicBezTo>
                      <a:pt x="1041468" y="189712"/>
                      <a:pt x="976037" y="329864"/>
                      <a:pt x="991627" y="482535"/>
                    </a:cubicBezTo>
                    <a:lnTo>
                      <a:pt x="869033" y="75543"/>
                    </a:lnTo>
                    <a:cubicBezTo>
                      <a:pt x="826673" y="84519"/>
                      <a:pt x="740613" y="141446"/>
                      <a:pt x="763289" y="416317"/>
                    </a:cubicBezTo>
                    <a:lnTo>
                      <a:pt x="629436" y="274590"/>
                    </a:lnTo>
                    <a:cubicBezTo>
                      <a:pt x="629436" y="274590"/>
                      <a:pt x="593217" y="262937"/>
                      <a:pt x="572746" y="294983"/>
                    </a:cubicBezTo>
                    <a:cubicBezTo>
                      <a:pt x="552274" y="327029"/>
                      <a:pt x="562038" y="556548"/>
                      <a:pt x="578966" y="642371"/>
                    </a:cubicBezTo>
                    <a:cubicBezTo>
                      <a:pt x="595894" y="728195"/>
                      <a:pt x="552746" y="900629"/>
                      <a:pt x="552746" y="900629"/>
                    </a:cubicBezTo>
                    <a:cubicBezTo>
                      <a:pt x="552746" y="900629"/>
                      <a:pt x="506685" y="705361"/>
                      <a:pt x="423145" y="655993"/>
                    </a:cubicBezTo>
                    <a:lnTo>
                      <a:pt x="105284" y="349"/>
                    </a:lnTo>
                    <a:lnTo>
                      <a:pt x="-303" y="1031018"/>
                    </a:lnTo>
                    <a:lnTo>
                      <a:pt x="118826" y="1043222"/>
                    </a:lnTo>
                    <a:lnTo>
                      <a:pt x="310237" y="950627"/>
                    </a:lnTo>
                    <a:cubicBezTo>
                      <a:pt x="309213" y="993696"/>
                      <a:pt x="308111" y="1033222"/>
                      <a:pt x="304961" y="1062749"/>
                    </a:cubicBezTo>
                    <a:lnTo>
                      <a:pt x="1261145" y="1160698"/>
                    </a:lnTo>
                    <a:lnTo>
                      <a:pt x="1329567" y="492850"/>
                    </a:lnTo>
                    <a:cubicBezTo>
                      <a:pt x="1306340" y="409467"/>
                      <a:pt x="1284135" y="342383"/>
                      <a:pt x="1272640" y="341517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1" name="Freeform: Shape 2710">
              <a:extLst>
                <a:ext uri="{FF2B5EF4-FFF2-40B4-BE49-F238E27FC236}">
                  <a16:creationId xmlns:a16="http://schemas.microsoft.com/office/drawing/2014/main" id="{4AD41D9A-9A61-4E25-5BF7-329ADE7BC772}"/>
                </a:ext>
              </a:extLst>
            </p:cNvPr>
            <p:cNvSpPr/>
            <p:nvPr/>
          </p:nvSpPr>
          <p:spPr>
            <a:xfrm>
              <a:off x="4254334" y="-2525702"/>
              <a:ext cx="1441045" cy="1882682"/>
            </a:xfrm>
            <a:custGeom>
              <a:avLst/>
              <a:gdLst>
                <a:gd name="connsiteX0" fmla="*/ 1441046 w 1441045"/>
                <a:gd name="connsiteY0" fmla="*/ 129208 h 1882682"/>
                <a:gd name="connsiteX1" fmla="*/ 1329791 w 1441045"/>
                <a:gd name="connsiteY1" fmla="*/ 1214835 h 1882682"/>
                <a:gd name="connsiteX2" fmla="*/ 1261368 w 1441045"/>
                <a:gd name="connsiteY2" fmla="*/ 1882682 h 1882682"/>
                <a:gd name="connsiteX3" fmla="*/ 305185 w 1441045"/>
                <a:gd name="connsiteY3" fmla="*/ 1784733 h 1882682"/>
                <a:gd name="connsiteX4" fmla="*/ 119129 w 1441045"/>
                <a:gd name="connsiteY4" fmla="*/ 1765679 h 1882682"/>
                <a:gd name="connsiteX5" fmla="*/ 0 w 1441045"/>
                <a:gd name="connsiteY5" fmla="*/ 1753475 h 1882682"/>
                <a:gd name="connsiteX6" fmla="*/ 105586 w 1441045"/>
                <a:gd name="connsiteY6" fmla="*/ 722806 h 1882682"/>
                <a:gd name="connsiteX7" fmla="*/ 179678 w 1441045"/>
                <a:gd name="connsiteY7" fmla="*/ 0 h 1882682"/>
                <a:gd name="connsiteX8" fmla="*/ 1441046 w 1441045"/>
                <a:gd name="connsiteY8" fmla="*/ 129208 h 188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045" h="1882682">
                  <a:moveTo>
                    <a:pt x="1441046" y="129208"/>
                  </a:moveTo>
                  <a:lnTo>
                    <a:pt x="1329791" y="1214835"/>
                  </a:lnTo>
                  <a:lnTo>
                    <a:pt x="1261368" y="1882682"/>
                  </a:lnTo>
                  <a:lnTo>
                    <a:pt x="305185" y="1784733"/>
                  </a:lnTo>
                  <a:lnTo>
                    <a:pt x="119129" y="1765679"/>
                  </a:lnTo>
                  <a:lnTo>
                    <a:pt x="0" y="1753475"/>
                  </a:lnTo>
                  <a:lnTo>
                    <a:pt x="105586" y="722806"/>
                  </a:lnTo>
                  <a:lnTo>
                    <a:pt x="179678" y="0"/>
                  </a:lnTo>
                  <a:lnTo>
                    <a:pt x="1441046" y="129208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2" name="Freeform: Shape 2711">
              <a:extLst>
                <a:ext uri="{FF2B5EF4-FFF2-40B4-BE49-F238E27FC236}">
                  <a16:creationId xmlns:a16="http://schemas.microsoft.com/office/drawing/2014/main" id="{F32D772E-3B2F-42D8-0D5C-8FFA717C173D}"/>
                </a:ext>
              </a:extLst>
            </p:cNvPr>
            <p:cNvSpPr/>
            <p:nvPr/>
          </p:nvSpPr>
          <p:spPr>
            <a:xfrm>
              <a:off x="4556921" y="-1727499"/>
              <a:ext cx="1122711" cy="2220970"/>
            </a:xfrm>
            <a:custGeom>
              <a:avLst/>
              <a:gdLst>
                <a:gd name="connsiteX0" fmla="*/ 1122409 w 1122711"/>
                <a:gd name="connsiteY0" fmla="*/ 2126205 h 2220970"/>
                <a:gd name="connsiteX1" fmla="*/ 563376 w 1122711"/>
                <a:gd name="connsiteY1" fmla="*/ 2221320 h 2220970"/>
                <a:gd name="connsiteX2" fmla="*/ 408027 w 1122711"/>
                <a:gd name="connsiteY2" fmla="*/ 1622918 h 2220970"/>
                <a:gd name="connsiteX3" fmla="*/ 332440 w 1122711"/>
                <a:gd name="connsiteY3" fmla="*/ 1453082 h 2220970"/>
                <a:gd name="connsiteX4" fmla="*/ 163234 w 1122711"/>
                <a:gd name="connsiteY4" fmla="*/ 1297104 h 2220970"/>
                <a:gd name="connsiteX5" fmla="*/ 163234 w 1122711"/>
                <a:gd name="connsiteY5" fmla="*/ 1297104 h 2220970"/>
                <a:gd name="connsiteX6" fmla="*/ 146305 w 1122711"/>
                <a:gd name="connsiteY6" fmla="*/ 1281356 h 2220970"/>
                <a:gd name="connsiteX7" fmla="*/ 139534 w 1122711"/>
                <a:gd name="connsiteY7" fmla="*/ 1274821 h 2220970"/>
                <a:gd name="connsiteX8" fmla="*/ 115046 w 1122711"/>
                <a:gd name="connsiteY8" fmla="*/ 1248995 h 2220970"/>
                <a:gd name="connsiteX9" fmla="*/ 107172 w 1122711"/>
                <a:gd name="connsiteY9" fmla="*/ 1240019 h 2220970"/>
                <a:gd name="connsiteX10" fmla="*/ 80087 w 1122711"/>
                <a:gd name="connsiteY10" fmla="*/ 1192068 h 2220970"/>
                <a:gd name="connsiteX11" fmla="*/ 79614 w 1122711"/>
                <a:gd name="connsiteY11" fmla="*/ 1189628 h 2220970"/>
                <a:gd name="connsiteX12" fmla="*/ 79142 w 1122711"/>
                <a:gd name="connsiteY12" fmla="*/ 1186714 h 2220970"/>
                <a:gd name="connsiteX13" fmla="*/ 74497 w 1122711"/>
                <a:gd name="connsiteY13" fmla="*/ 1145456 h 2220970"/>
                <a:gd name="connsiteX14" fmla="*/ 73474 w 1122711"/>
                <a:gd name="connsiteY14" fmla="*/ 1136165 h 2220970"/>
                <a:gd name="connsiteX15" fmla="*/ 73001 w 1122711"/>
                <a:gd name="connsiteY15" fmla="*/ 1132386 h 2220970"/>
                <a:gd name="connsiteX16" fmla="*/ 68434 w 1122711"/>
                <a:gd name="connsiteY16" fmla="*/ 1092623 h 2220970"/>
                <a:gd name="connsiteX17" fmla="*/ 62608 w 1122711"/>
                <a:gd name="connsiteY17" fmla="*/ 1048216 h 2220970"/>
                <a:gd name="connsiteX18" fmla="*/ 60324 w 1122711"/>
                <a:gd name="connsiteY18" fmla="*/ 1032468 h 2220970"/>
                <a:gd name="connsiteX19" fmla="*/ 60324 w 1122711"/>
                <a:gd name="connsiteY19" fmla="*/ 1032468 h 2220970"/>
                <a:gd name="connsiteX20" fmla="*/ 57569 w 1122711"/>
                <a:gd name="connsiteY20" fmla="*/ 1014910 h 2220970"/>
                <a:gd name="connsiteX21" fmla="*/ 54971 w 1122711"/>
                <a:gd name="connsiteY21" fmla="*/ 999792 h 2220970"/>
                <a:gd name="connsiteX22" fmla="*/ 54498 w 1122711"/>
                <a:gd name="connsiteY22" fmla="*/ 997430 h 2220970"/>
                <a:gd name="connsiteX23" fmla="*/ 51190 w 1122711"/>
                <a:gd name="connsiteY23" fmla="*/ 979951 h 2220970"/>
                <a:gd name="connsiteX24" fmla="*/ 51190 w 1122711"/>
                <a:gd name="connsiteY24" fmla="*/ 977982 h 2220970"/>
                <a:gd name="connsiteX25" fmla="*/ 47884 w 1122711"/>
                <a:gd name="connsiteY25" fmla="*/ 962707 h 2220970"/>
                <a:gd name="connsiteX26" fmla="*/ 40010 w 1122711"/>
                <a:gd name="connsiteY26" fmla="*/ 929244 h 2220970"/>
                <a:gd name="connsiteX27" fmla="*/ 19145 w 1122711"/>
                <a:gd name="connsiteY27" fmla="*/ 869404 h 2220970"/>
                <a:gd name="connsiteX28" fmla="*/ -303 w 1122711"/>
                <a:gd name="connsiteY28" fmla="*/ 580360 h 2220970"/>
                <a:gd name="connsiteX29" fmla="*/ 89142 w 1122711"/>
                <a:gd name="connsiteY29" fmla="*/ 569573 h 2220970"/>
                <a:gd name="connsiteX30" fmla="*/ 103945 w 1122711"/>
                <a:gd name="connsiteY30" fmla="*/ 580360 h 2220970"/>
                <a:gd name="connsiteX31" fmla="*/ 103945 w 1122711"/>
                <a:gd name="connsiteY31" fmla="*/ 580360 h 2220970"/>
                <a:gd name="connsiteX32" fmla="*/ 139140 w 1122711"/>
                <a:gd name="connsiteY32" fmla="*/ 617996 h 2220970"/>
                <a:gd name="connsiteX33" fmla="*/ 169533 w 1122711"/>
                <a:gd name="connsiteY33" fmla="*/ 680986 h 2220970"/>
                <a:gd name="connsiteX34" fmla="*/ 178509 w 1122711"/>
                <a:gd name="connsiteY34" fmla="*/ 793580 h 2220970"/>
                <a:gd name="connsiteX35" fmla="*/ 254490 w 1122711"/>
                <a:gd name="connsiteY35" fmla="*/ 1002942 h 2220970"/>
                <a:gd name="connsiteX36" fmla="*/ 382123 w 1122711"/>
                <a:gd name="connsiteY36" fmla="*/ 792793 h 2220970"/>
                <a:gd name="connsiteX37" fmla="*/ 376533 w 1122711"/>
                <a:gd name="connsiteY37" fmla="*/ 757518 h 2220970"/>
                <a:gd name="connsiteX38" fmla="*/ 375036 w 1122711"/>
                <a:gd name="connsiteY38" fmla="*/ 745235 h 2220970"/>
                <a:gd name="connsiteX39" fmla="*/ 373541 w 1122711"/>
                <a:gd name="connsiteY39" fmla="*/ 731771 h 2220970"/>
                <a:gd name="connsiteX40" fmla="*/ 372675 w 1122711"/>
                <a:gd name="connsiteY40" fmla="*/ 724921 h 2220970"/>
                <a:gd name="connsiteX41" fmla="*/ 372675 w 1122711"/>
                <a:gd name="connsiteY41" fmla="*/ 722165 h 2220970"/>
                <a:gd name="connsiteX42" fmla="*/ 369604 w 1122711"/>
                <a:gd name="connsiteY42" fmla="*/ 694056 h 2220970"/>
                <a:gd name="connsiteX43" fmla="*/ 368738 w 1122711"/>
                <a:gd name="connsiteY43" fmla="*/ 686183 h 2220970"/>
                <a:gd name="connsiteX44" fmla="*/ 367320 w 1122711"/>
                <a:gd name="connsiteY44" fmla="*/ 672010 h 2220970"/>
                <a:gd name="connsiteX45" fmla="*/ 367320 w 1122711"/>
                <a:gd name="connsiteY45" fmla="*/ 669648 h 2220970"/>
                <a:gd name="connsiteX46" fmla="*/ 366454 w 1122711"/>
                <a:gd name="connsiteY46" fmla="*/ 661774 h 2220970"/>
                <a:gd name="connsiteX47" fmla="*/ 364722 w 1122711"/>
                <a:gd name="connsiteY47" fmla="*/ 645082 h 2220970"/>
                <a:gd name="connsiteX48" fmla="*/ 363304 w 1122711"/>
                <a:gd name="connsiteY48" fmla="*/ 630673 h 2220970"/>
                <a:gd name="connsiteX49" fmla="*/ 360628 w 1122711"/>
                <a:gd name="connsiteY49" fmla="*/ 603824 h 2220970"/>
                <a:gd name="connsiteX50" fmla="*/ 358817 w 1122711"/>
                <a:gd name="connsiteY50" fmla="*/ 584533 h 2220970"/>
                <a:gd name="connsiteX51" fmla="*/ 358817 w 1122711"/>
                <a:gd name="connsiteY51" fmla="*/ 580360 h 2220970"/>
                <a:gd name="connsiteX52" fmla="*/ 351967 w 1122711"/>
                <a:gd name="connsiteY52" fmla="*/ 505087 h 2220970"/>
                <a:gd name="connsiteX53" fmla="*/ 265356 w 1122711"/>
                <a:gd name="connsiteY53" fmla="*/ 333440 h 2220970"/>
                <a:gd name="connsiteX54" fmla="*/ 290945 w 1122711"/>
                <a:gd name="connsiteY54" fmla="*/ 197068 h 2220970"/>
                <a:gd name="connsiteX55" fmla="*/ 381178 w 1122711"/>
                <a:gd name="connsiteY55" fmla="*/ 267931 h 2220970"/>
                <a:gd name="connsiteX56" fmla="*/ 500149 w 1122711"/>
                <a:gd name="connsiteY56" fmla="*/ 384777 h 2220970"/>
                <a:gd name="connsiteX57" fmla="*/ 556762 w 1122711"/>
                <a:gd name="connsiteY57" fmla="*/ 481781 h 2220970"/>
                <a:gd name="connsiteX58" fmla="*/ 511802 w 1122711"/>
                <a:gd name="connsiteY58" fmla="*/ 288088 h 2220970"/>
                <a:gd name="connsiteX59" fmla="*/ 527550 w 1122711"/>
                <a:gd name="connsiteY59" fmla="*/ 30224 h 2220970"/>
                <a:gd name="connsiteX60" fmla="*/ 627940 w 1122711"/>
                <a:gd name="connsiteY60" fmla="*/ 28649 h 2220970"/>
                <a:gd name="connsiteX61" fmla="*/ 648884 w 1122711"/>
                <a:gd name="connsiteY61" fmla="*/ 246751 h 2220970"/>
                <a:gd name="connsiteX62" fmla="*/ 723605 w 1122711"/>
                <a:gd name="connsiteY62" fmla="*/ 478789 h 2220970"/>
                <a:gd name="connsiteX63" fmla="*/ 739353 w 1122711"/>
                <a:gd name="connsiteY63" fmla="*/ 215256 h 2220970"/>
                <a:gd name="connsiteX64" fmla="*/ 822972 w 1122711"/>
                <a:gd name="connsiteY64" fmla="*/ 66443 h 2220970"/>
                <a:gd name="connsiteX65" fmla="*/ 889662 w 1122711"/>
                <a:gd name="connsiteY65" fmla="*/ 101009 h 2220970"/>
                <a:gd name="connsiteX66" fmla="*/ 879898 w 1122711"/>
                <a:gd name="connsiteY66" fmla="*/ 260924 h 2220970"/>
                <a:gd name="connsiteX67" fmla="*/ 890685 w 1122711"/>
                <a:gd name="connsiteY67" fmla="*/ 457766 h 2220970"/>
                <a:gd name="connsiteX68" fmla="*/ 912890 w 1122711"/>
                <a:gd name="connsiteY68" fmla="*/ 282734 h 2220970"/>
                <a:gd name="connsiteX69" fmla="*/ 971234 w 1122711"/>
                <a:gd name="connsiteY69" fmla="*/ 266986 h 2220970"/>
                <a:gd name="connsiteX70" fmla="*/ 1001469 w 1122711"/>
                <a:gd name="connsiteY70" fmla="*/ 427531 h 2220970"/>
                <a:gd name="connsiteX71" fmla="*/ 1022570 w 1122711"/>
                <a:gd name="connsiteY71" fmla="*/ 644137 h 2220970"/>
                <a:gd name="connsiteX72" fmla="*/ 1060206 w 1122711"/>
                <a:gd name="connsiteY72" fmla="*/ 918457 h 2220970"/>
                <a:gd name="connsiteX73" fmla="*/ 1013751 w 1122711"/>
                <a:gd name="connsiteY73" fmla="*/ 1256160 h 2220970"/>
                <a:gd name="connsiteX74" fmla="*/ 951392 w 1122711"/>
                <a:gd name="connsiteY74" fmla="*/ 1492372 h 2220970"/>
                <a:gd name="connsiteX75" fmla="*/ 967848 w 1122711"/>
                <a:gd name="connsiteY75" fmla="*/ 1630161 h 2220970"/>
                <a:gd name="connsiteX76" fmla="*/ 1122409 w 1122711"/>
                <a:gd name="connsiteY76" fmla="*/ 2126205 h 222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122711" h="2220970">
                  <a:moveTo>
                    <a:pt x="1122409" y="2126205"/>
                  </a:moveTo>
                  <a:lnTo>
                    <a:pt x="563376" y="2221320"/>
                  </a:lnTo>
                  <a:cubicBezTo>
                    <a:pt x="563376" y="2221320"/>
                    <a:pt x="466057" y="1704411"/>
                    <a:pt x="408027" y="1622918"/>
                  </a:cubicBezTo>
                  <a:cubicBezTo>
                    <a:pt x="349998" y="1541425"/>
                    <a:pt x="360785" y="1507962"/>
                    <a:pt x="332440" y="1453082"/>
                  </a:cubicBezTo>
                  <a:cubicBezTo>
                    <a:pt x="315433" y="1419933"/>
                    <a:pt x="230082" y="1358125"/>
                    <a:pt x="163234" y="1297104"/>
                  </a:cubicBezTo>
                  <a:lnTo>
                    <a:pt x="163234" y="1297104"/>
                  </a:lnTo>
                  <a:cubicBezTo>
                    <a:pt x="157407" y="1291828"/>
                    <a:pt x="151738" y="1286553"/>
                    <a:pt x="146305" y="1281356"/>
                  </a:cubicBezTo>
                  <a:cubicBezTo>
                    <a:pt x="143943" y="1279230"/>
                    <a:pt x="141738" y="1276947"/>
                    <a:pt x="139534" y="1274821"/>
                  </a:cubicBezTo>
                  <a:cubicBezTo>
                    <a:pt x="130637" y="1266002"/>
                    <a:pt x="122369" y="1257420"/>
                    <a:pt x="115046" y="1248995"/>
                  </a:cubicBezTo>
                  <a:cubicBezTo>
                    <a:pt x="112369" y="1246003"/>
                    <a:pt x="109771" y="1243011"/>
                    <a:pt x="107172" y="1240019"/>
                  </a:cubicBezTo>
                  <a:cubicBezTo>
                    <a:pt x="94732" y="1226199"/>
                    <a:pt x="85520" y="1209834"/>
                    <a:pt x="80087" y="1192068"/>
                  </a:cubicBezTo>
                  <a:cubicBezTo>
                    <a:pt x="79851" y="1191273"/>
                    <a:pt x="79693" y="1190455"/>
                    <a:pt x="79614" y="1189628"/>
                  </a:cubicBezTo>
                  <a:cubicBezTo>
                    <a:pt x="79379" y="1188669"/>
                    <a:pt x="79221" y="1187695"/>
                    <a:pt x="79142" y="1186714"/>
                  </a:cubicBezTo>
                  <a:cubicBezTo>
                    <a:pt x="77646" y="1174510"/>
                    <a:pt x="76072" y="1160574"/>
                    <a:pt x="74497" y="1145456"/>
                  </a:cubicBezTo>
                  <a:cubicBezTo>
                    <a:pt x="74497" y="1142464"/>
                    <a:pt x="73867" y="1139315"/>
                    <a:pt x="73474" y="1136165"/>
                  </a:cubicBezTo>
                  <a:lnTo>
                    <a:pt x="73001" y="1132386"/>
                  </a:lnTo>
                  <a:cubicBezTo>
                    <a:pt x="71663" y="1119788"/>
                    <a:pt x="70166" y="1106402"/>
                    <a:pt x="68434" y="1092623"/>
                  </a:cubicBezTo>
                  <a:cubicBezTo>
                    <a:pt x="66702" y="1078844"/>
                    <a:pt x="64813" y="1063254"/>
                    <a:pt x="62608" y="1048216"/>
                  </a:cubicBezTo>
                  <a:cubicBezTo>
                    <a:pt x="61899" y="1043019"/>
                    <a:pt x="61190" y="1037822"/>
                    <a:pt x="60324" y="1032468"/>
                  </a:cubicBezTo>
                  <a:cubicBezTo>
                    <a:pt x="60324" y="1032468"/>
                    <a:pt x="60324" y="1032468"/>
                    <a:pt x="60324" y="1032468"/>
                  </a:cubicBezTo>
                  <a:cubicBezTo>
                    <a:pt x="59458" y="1026642"/>
                    <a:pt x="58513" y="1020815"/>
                    <a:pt x="57569" y="1014910"/>
                  </a:cubicBezTo>
                  <a:lnTo>
                    <a:pt x="54971" y="999792"/>
                  </a:lnTo>
                  <a:cubicBezTo>
                    <a:pt x="54971" y="998926"/>
                    <a:pt x="54971" y="998139"/>
                    <a:pt x="54498" y="997430"/>
                  </a:cubicBezTo>
                  <a:cubicBezTo>
                    <a:pt x="53395" y="991525"/>
                    <a:pt x="52293" y="985777"/>
                    <a:pt x="51190" y="979951"/>
                  </a:cubicBezTo>
                  <a:cubicBezTo>
                    <a:pt x="51112" y="979297"/>
                    <a:pt x="51112" y="978636"/>
                    <a:pt x="51190" y="977982"/>
                  </a:cubicBezTo>
                  <a:cubicBezTo>
                    <a:pt x="50088" y="972864"/>
                    <a:pt x="49065" y="967825"/>
                    <a:pt x="47884" y="962707"/>
                  </a:cubicBezTo>
                  <a:cubicBezTo>
                    <a:pt x="45443" y="951290"/>
                    <a:pt x="42687" y="940110"/>
                    <a:pt x="40010" y="929244"/>
                  </a:cubicBezTo>
                  <a:cubicBezTo>
                    <a:pt x="34577" y="908795"/>
                    <a:pt x="27648" y="888790"/>
                    <a:pt x="19145" y="869404"/>
                  </a:cubicBezTo>
                  <a:cubicBezTo>
                    <a:pt x="-21168" y="779407"/>
                    <a:pt x="31271" y="811926"/>
                    <a:pt x="-303" y="580360"/>
                  </a:cubicBezTo>
                  <a:cubicBezTo>
                    <a:pt x="-303" y="580360"/>
                    <a:pt x="23318" y="526661"/>
                    <a:pt x="89142" y="569573"/>
                  </a:cubicBezTo>
                  <a:cubicBezTo>
                    <a:pt x="94260" y="572911"/>
                    <a:pt x="99221" y="576510"/>
                    <a:pt x="103945" y="580360"/>
                  </a:cubicBezTo>
                  <a:lnTo>
                    <a:pt x="103945" y="580360"/>
                  </a:lnTo>
                  <a:cubicBezTo>
                    <a:pt x="117330" y="591210"/>
                    <a:pt x="129219" y="603879"/>
                    <a:pt x="139140" y="617996"/>
                  </a:cubicBezTo>
                  <a:cubicBezTo>
                    <a:pt x="152604" y="637216"/>
                    <a:pt x="162840" y="658491"/>
                    <a:pt x="169533" y="680986"/>
                  </a:cubicBezTo>
                  <a:cubicBezTo>
                    <a:pt x="180319" y="717481"/>
                    <a:pt x="183390" y="755833"/>
                    <a:pt x="178509" y="793580"/>
                  </a:cubicBezTo>
                  <a:cubicBezTo>
                    <a:pt x="178509" y="793580"/>
                    <a:pt x="228270" y="964124"/>
                    <a:pt x="254490" y="1002942"/>
                  </a:cubicBezTo>
                  <a:cubicBezTo>
                    <a:pt x="280709" y="1041759"/>
                    <a:pt x="389130" y="818776"/>
                    <a:pt x="382123" y="792793"/>
                  </a:cubicBezTo>
                  <a:cubicBezTo>
                    <a:pt x="379682" y="781139"/>
                    <a:pt x="377793" y="769360"/>
                    <a:pt x="376533" y="757518"/>
                  </a:cubicBezTo>
                  <a:cubicBezTo>
                    <a:pt x="376060" y="753660"/>
                    <a:pt x="375588" y="749645"/>
                    <a:pt x="375036" y="745235"/>
                  </a:cubicBezTo>
                  <a:cubicBezTo>
                    <a:pt x="374485" y="740826"/>
                    <a:pt x="374012" y="736417"/>
                    <a:pt x="373541" y="731771"/>
                  </a:cubicBezTo>
                  <a:cubicBezTo>
                    <a:pt x="373541" y="729567"/>
                    <a:pt x="372989" y="727205"/>
                    <a:pt x="372675" y="724921"/>
                  </a:cubicBezTo>
                  <a:cubicBezTo>
                    <a:pt x="372675" y="723976"/>
                    <a:pt x="372675" y="723032"/>
                    <a:pt x="372675" y="722165"/>
                  </a:cubicBezTo>
                  <a:cubicBezTo>
                    <a:pt x="371730" y="713268"/>
                    <a:pt x="370627" y="703820"/>
                    <a:pt x="369604" y="694056"/>
                  </a:cubicBezTo>
                  <a:cubicBezTo>
                    <a:pt x="369604" y="691300"/>
                    <a:pt x="369052" y="688702"/>
                    <a:pt x="368738" y="686183"/>
                  </a:cubicBezTo>
                  <a:cubicBezTo>
                    <a:pt x="368265" y="681537"/>
                    <a:pt x="367793" y="676734"/>
                    <a:pt x="367320" y="672010"/>
                  </a:cubicBezTo>
                  <a:cubicBezTo>
                    <a:pt x="367241" y="671222"/>
                    <a:pt x="367241" y="670435"/>
                    <a:pt x="367320" y="669648"/>
                  </a:cubicBezTo>
                  <a:cubicBezTo>
                    <a:pt x="367320" y="666971"/>
                    <a:pt x="366690" y="664215"/>
                    <a:pt x="366454" y="661774"/>
                  </a:cubicBezTo>
                  <a:cubicBezTo>
                    <a:pt x="365824" y="656263"/>
                    <a:pt x="365273" y="650672"/>
                    <a:pt x="364722" y="645082"/>
                  </a:cubicBezTo>
                  <a:cubicBezTo>
                    <a:pt x="364170" y="639491"/>
                    <a:pt x="363777" y="635476"/>
                    <a:pt x="363304" y="630673"/>
                  </a:cubicBezTo>
                  <a:cubicBezTo>
                    <a:pt x="362360" y="621618"/>
                    <a:pt x="361494" y="612563"/>
                    <a:pt x="360628" y="603824"/>
                  </a:cubicBezTo>
                  <a:cubicBezTo>
                    <a:pt x="359998" y="597288"/>
                    <a:pt x="359368" y="590832"/>
                    <a:pt x="358817" y="584533"/>
                  </a:cubicBezTo>
                  <a:cubicBezTo>
                    <a:pt x="358817" y="583116"/>
                    <a:pt x="358817" y="581698"/>
                    <a:pt x="358817" y="580360"/>
                  </a:cubicBezTo>
                  <a:cubicBezTo>
                    <a:pt x="355509" y="545716"/>
                    <a:pt x="352911" y="517370"/>
                    <a:pt x="351967" y="505087"/>
                  </a:cubicBezTo>
                  <a:cubicBezTo>
                    <a:pt x="351967" y="505087"/>
                    <a:pt x="273230" y="388399"/>
                    <a:pt x="265356" y="333440"/>
                  </a:cubicBezTo>
                  <a:cubicBezTo>
                    <a:pt x="257482" y="278482"/>
                    <a:pt x="257954" y="220610"/>
                    <a:pt x="290945" y="197068"/>
                  </a:cubicBezTo>
                  <a:cubicBezTo>
                    <a:pt x="369052" y="141479"/>
                    <a:pt x="346061" y="231082"/>
                    <a:pt x="381178" y="267931"/>
                  </a:cubicBezTo>
                  <a:cubicBezTo>
                    <a:pt x="416294" y="304780"/>
                    <a:pt x="469757" y="365801"/>
                    <a:pt x="500149" y="384777"/>
                  </a:cubicBezTo>
                  <a:cubicBezTo>
                    <a:pt x="528180" y="402572"/>
                    <a:pt x="553218" y="471388"/>
                    <a:pt x="556762" y="481781"/>
                  </a:cubicBezTo>
                  <a:cubicBezTo>
                    <a:pt x="552746" y="466664"/>
                    <a:pt x="512668" y="318008"/>
                    <a:pt x="511802" y="288088"/>
                  </a:cubicBezTo>
                  <a:cubicBezTo>
                    <a:pt x="510779" y="256593"/>
                    <a:pt x="486686" y="89985"/>
                    <a:pt x="527550" y="30224"/>
                  </a:cubicBezTo>
                  <a:cubicBezTo>
                    <a:pt x="568415" y="-29538"/>
                    <a:pt x="622900" y="16839"/>
                    <a:pt x="627940" y="28649"/>
                  </a:cubicBezTo>
                  <a:cubicBezTo>
                    <a:pt x="632979" y="40460"/>
                    <a:pt x="634475" y="201871"/>
                    <a:pt x="648884" y="246751"/>
                  </a:cubicBezTo>
                  <a:cubicBezTo>
                    <a:pt x="663292" y="291631"/>
                    <a:pt x="723605" y="478789"/>
                    <a:pt x="723605" y="478789"/>
                  </a:cubicBezTo>
                  <a:cubicBezTo>
                    <a:pt x="723605" y="478789"/>
                    <a:pt x="726125" y="296749"/>
                    <a:pt x="739353" y="215256"/>
                  </a:cubicBezTo>
                  <a:cubicBezTo>
                    <a:pt x="752581" y="133763"/>
                    <a:pt x="788327" y="70065"/>
                    <a:pt x="822972" y="66443"/>
                  </a:cubicBezTo>
                  <a:cubicBezTo>
                    <a:pt x="857616" y="62821"/>
                    <a:pt x="889662" y="101009"/>
                    <a:pt x="889662" y="101009"/>
                  </a:cubicBezTo>
                  <a:cubicBezTo>
                    <a:pt x="889662" y="101009"/>
                    <a:pt x="875961" y="230925"/>
                    <a:pt x="879898" y="260924"/>
                  </a:cubicBezTo>
                  <a:cubicBezTo>
                    <a:pt x="883835" y="290922"/>
                    <a:pt x="874229" y="399265"/>
                    <a:pt x="890685" y="457766"/>
                  </a:cubicBezTo>
                  <a:cubicBezTo>
                    <a:pt x="890685" y="457766"/>
                    <a:pt x="888796" y="302575"/>
                    <a:pt x="912890" y="282734"/>
                  </a:cubicBezTo>
                  <a:cubicBezTo>
                    <a:pt x="936983" y="262892"/>
                    <a:pt x="957691" y="253365"/>
                    <a:pt x="971234" y="266986"/>
                  </a:cubicBezTo>
                  <a:cubicBezTo>
                    <a:pt x="984777" y="280608"/>
                    <a:pt x="987690" y="372258"/>
                    <a:pt x="1001469" y="427531"/>
                  </a:cubicBezTo>
                  <a:cubicBezTo>
                    <a:pt x="1015248" y="482805"/>
                    <a:pt x="1013516" y="557920"/>
                    <a:pt x="1022570" y="644137"/>
                  </a:cubicBezTo>
                  <a:cubicBezTo>
                    <a:pt x="1031625" y="730354"/>
                    <a:pt x="1067293" y="850034"/>
                    <a:pt x="1060206" y="918457"/>
                  </a:cubicBezTo>
                  <a:cubicBezTo>
                    <a:pt x="1053120" y="986879"/>
                    <a:pt x="1031311" y="1156558"/>
                    <a:pt x="1013751" y="1256160"/>
                  </a:cubicBezTo>
                  <a:cubicBezTo>
                    <a:pt x="996193" y="1355763"/>
                    <a:pt x="951392" y="1492372"/>
                    <a:pt x="951392" y="1492372"/>
                  </a:cubicBezTo>
                  <a:cubicBezTo>
                    <a:pt x="951392" y="1492372"/>
                    <a:pt x="971785" y="1565203"/>
                    <a:pt x="967848" y="1630161"/>
                  </a:cubicBezTo>
                  <a:cubicBezTo>
                    <a:pt x="963911" y="1695120"/>
                    <a:pt x="1122409" y="2126205"/>
                    <a:pt x="1122409" y="2126205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3" name="Freeform: Shape 2712">
              <a:extLst>
                <a:ext uri="{FF2B5EF4-FFF2-40B4-BE49-F238E27FC236}">
                  <a16:creationId xmlns:a16="http://schemas.microsoft.com/office/drawing/2014/main" id="{2EF29FBB-D5C5-C60D-8BDF-D9B9C7C470D6}"/>
                </a:ext>
              </a:extLst>
            </p:cNvPr>
            <p:cNvSpPr/>
            <p:nvPr/>
          </p:nvSpPr>
          <p:spPr>
            <a:xfrm>
              <a:off x="5064065" y="-1524587"/>
              <a:ext cx="204795" cy="511645"/>
            </a:xfrm>
            <a:custGeom>
              <a:avLst/>
              <a:gdLst>
                <a:gd name="connsiteX0" fmla="*/ 140165 w 204795"/>
                <a:gd name="connsiteY0" fmla="*/ 43130 h 511645"/>
                <a:gd name="connsiteX1" fmla="*/ 204492 w 204795"/>
                <a:gd name="connsiteY1" fmla="*/ 243043 h 511645"/>
                <a:gd name="connsiteX2" fmla="*/ 128275 w 204795"/>
                <a:gd name="connsiteY2" fmla="*/ 353905 h 511645"/>
                <a:gd name="connsiteX3" fmla="*/ 78907 w 204795"/>
                <a:gd name="connsiteY3" fmla="*/ 511931 h 511645"/>
                <a:gd name="connsiteX4" fmla="*/ 35523 w 204795"/>
                <a:gd name="connsiteY4" fmla="*/ 246823 h 511645"/>
                <a:gd name="connsiteX5" fmla="*/ 48199 w 204795"/>
                <a:gd name="connsiteY5" fmla="*/ 278711 h 511645"/>
                <a:gd name="connsiteX6" fmla="*/ 2926 w 204795"/>
                <a:gd name="connsiteY6" fmla="*/ 84231 h 511645"/>
                <a:gd name="connsiteX7" fmla="*/ -303 w 204795"/>
                <a:gd name="connsiteY7" fmla="*/ 44311 h 511645"/>
                <a:gd name="connsiteX8" fmla="*/ -303 w 204795"/>
                <a:gd name="connsiteY8" fmla="*/ 43917 h 511645"/>
                <a:gd name="connsiteX9" fmla="*/ 134417 w 204795"/>
                <a:gd name="connsiteY9" fmla="*/ 15100 h 511645"/>
                <a:gd name="connsiteX10" fmla="*/ 134417 w 204795"/>
                <a:gd name="connsiteY10" fmla="*/ 15100 h 511645"/>
                <a:gd name="connsiteX11" fmla="*/ 140165 w 204795"/>
                <a:gd name="connsiteY11" fmla="*/ 43130 h 51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4795" h="511645">
                  <a:moveTo>
                    <a:pt x="140165" y="43130"/>
                  </a:moveTo>
                  <a:lnTo>
                    <a:pt x="204492" y="243043"/>
                  </a:lnTo>
                  <a:cubicBezTo>
                    <a:pt x="204492" y="243043"/>
                    <a:pt x="126307" y="300522"/>
                    <a:pt x="128275" y="353905"/>
                  </a:cubicBezTo>
                  <a:cubicBezTo>
                    <a:pt x="130244" y="407289"/>
                    <a:pt x="113945" y="515001"/>
                    <a:pt x="78907" y="511931"/>
                  </a:cubicBezTo>
                  <a:cubicBezTo>
                    <a:pt x="43869" y="508860"/>
                    <a:pt x="47333" y="284695"/>
                    <a:pt x="35523" y="246823"/>
                  </a:cubicBezTo>
                  <a:cubicBezTo>
                    <a:pt x="42609" y="262964"/>
                    <a:pt x="47255" y="276113"/>
                    <a:pt x="48199" y="278711"/>
                  </a:cubicBezTo>
                  <a:cubicBezTo>
                    <a:pt x="45601" y="269105"/>
                    <a:pt x="3792" y="114781"/>
                    <a:pt x="2926" y="84231"/>
                  </a:cubicBezTo>
                  <a:cubicBezTo>
                    <a:pt x="2926" y="77066"/>
                    <a:pt x="1272" y="62814"/>
                    <a:pt x="-303" y="44311"/>
                  </a:cubicBezTo>
                  <a:lnTo>
                    <a:pt x="-303" y="43917"/>
                  </a:lnTo>
                  <a:cubicBezTo>
                    <a:pt x="-303" y="43917"/>
                    <a:pt x="77333" y="-30411"/>
                    <a:pt x="134417" y="15100"/>
                  </a:cubicBezTo>
                  <a:lnTo>
                    <a:pt x="134417" y="15100"/>
                  </a:lnTo>
                  <a:cubicBezTo>
                    <a:pt x="135597" y="24579"/>
                    <a:pt x="137487" y="33949"/>
                    <a:pt x="140165" y="43130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4" name="Freeform: Shape 2713">
              <a:extLst>
                <a:ext uri="{FF2B5EF4-FFF2-40B4-BE49-F238E27FC236}">
                  <a16:creationId xmlns:a16="http://schemas.microsoft.com/office/drawing/2014/main" id="{248DF121-6D43-3231-DF6D-ED5AC951CCDC}"/>
                </a:ext>
              </a:extLst>
            </p:cNvPr>
            <p:cNvSpPr/>
            <p:nvPr/>
          </p:nvSpPr>
          <p:spPr>
            <a:xfrm>
              <a:off x="5279255" y="-1554795"/>
              <a:ext cx="159363" cy="527223"/>
            </a:xfrm>
            <a:custGeom>
              <a:avLst/>
              <a:gdLst>
                <a:gd name="connsiteX0" fmla="*/ 157171 w 159363"/>
                <a:gd name="connsiteY0" fmla="*/ 137430 h 527223"/>
                <a:gd name="connsiteX1" fmla="*/ 58907 w 159363"/>
                <a:gd name="connsiteY1" fmla="*/ 291755 h 527223"/>
                <a:gd name="connsiteX2" fmla="*/ 70560 w 159363"/>
                <a:gd name="connsiteY2" fmla="*/ 527573 h 527223"/>
                <a:gd name="connsiteX3" fmla="*/ -303 w 159363"/>
                <a:gd name="connsiteY3" fmla="*/ 305455 h 527223"/>
                <a:gd name="connsiteX4" fmla="*/ 15444 w 159363"/>
                <a:gd name="connsiteY4" fmla="*/ 41922 h 527223"/>
                <a:gd name="connsiteX5" fmla="*/ 16704 w 159363"/>
                <a:gd name="connsiteY5" fmla="*/ 35151 h 527223"/>
                <a:gd name="connsiteX6" fmla="*/ 159061 w 159363"/>
                <a:gd name="connsiteY6" fmla="*/ 349 h 527223"/>
                <a:gd name="connsiteX7" fmla="*/ 155990 w 159363"/>
                <a:gd name="connsiteY7" fmla="*/ 87511 h 527223"/>
                <a:gd name="connsiteX8" fmla="*/ 157171 w 159363"/>
                <a:gd name="connsiteY8" fmla="*/ 137430 h 52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363" h="527223">
                  <a:moveTo>
                    <a:pt x="157171" y="137430"/>
                  </a:moveTo>
                  <a:cubicBezTo>
                    <a:pt x="120795" y="171917"/>
                    <a:pt x="65914" y="232938"/>
                    <a:pt x="58907" y="291755"/>
                  </a:cubicBezTo>
                  <a:cubicBezTo>
                    <a:pt x="58907" y="291755"/>
                    <a:pt x="79221" y="455922"/>
                    <a:pt x="70560" y="527573"/>
                  </a:cubicBezTo>
                  <a:lnTo>
                    <a:pt x="-303" y="305455"/>
                  </a:lnTo>
                  <a:cubicBezTo>
                    <a:pt x="-303" y="305455"/>
                    <a:pt x="2216" y="123336"/>
                    <a:pt x="15444" y="41922"/>
                  </a:cubicBezTo>
                  <a:cubicBezTo>
                    <a:pt x="15444" y="39639"/>
                    <a:pt x="16232" y="37356"/>
                    <a:pt x="16704" y="35151"/>
                  </a:cubicBezTo>
                  <a:cubicBezTo>
                    <a:pt x="60876" y="12813"/>
                    <a:pt x="109535" y="908"/>
                    <a:pt x="159061" y="349"/>
                  </a:cubicBezTo>
                  <a:cubicBezTo>
                    <a:pt x="156069" y="29301"/>
                    <a:pt x="155045" y="58418"/>
                    <a:pt x="155990" y="87511"/>
                  </a:cubicBezTo>
                  <a:cubicBezTo>
                    <a:pt x="157250" y="104117"/>
                    <a:pt x="157643" y="120785"/>
                    <a:pt x="157171" y="137430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5" name="Freeform: Shape 2714">
              <a:extLst>
                <a:ext uri="{FF2B5EF4-FFF2-40B4-BE49-F238E27FC236}">
                  <a16:creationId xmlns:a16="http://schemas.microsoft.com/office/drawing/2014/main" id="{C748D7DB-56D6-FFDE-9652-8BE4ACED6D92}"/>
                </a:ext>
              </a:extLst>
            </p:cNvPr>
            <p:cNvSpPr/>
            <p:nvPr/>
          </p:nvSpPr>
          <p:spPr>
            <a:xfrm>
              <a:off x="5462790" y="-1451413"/>
              <a:ext cx="6220" cy="10235"/>
            </a:xfrm>
            <a:custGeom>
              <a:avLst/>
              <a:gdLst>
                <a:gd name="connsiteX0" fmla="*/ 5760 w 6220"/>
                <a:gd name="connsiteY0" fmla="*/ 5703 h 10235"/>
                <a:gd name="connsiteX1" fmla="*/ 5760 w 6220"/>
                <a:gd name="connsiteY1" fmla="*/ 5703 h 10235"/>
                <a:gd name="connsiteX2" fmla="*/ 5760 w 6220"/>
                <a:gd name="connsiteY2" fmla="*/ 5703 h 10235"/>
                <a:gd name="connsiteX3" fmla="*/ -303 w 6220"/>
                <a:gd name="connsiteY3" fmla="*/ 10585 h 10235"/>
                <a:gd name="connsiteX4" fmla="*/ 5918 w 6220"/>
                <a:gd name="connsiteY4" fmla="*/ 349 h 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0" h="10235">
                  <a:moveTo>
                    <a:pt x="5760" y="5703"/>
                  </a:moveTo>
                  <a:lnTo>
                    <a:pt x="5760" y="5703"/>
                  </a:lnTo>
                  <a:lnTo>
                    <a:pt x="5760" y="5703"/>
                  </a:lnTo>
                  <a:lnTo>
                    <a:pt x="-303" y="10585"/>
                  </a:lnTo>
                  <a:cubicBezTo>
                    <a:pt x="1587" y="7057"/>
                    <a:pt x="3634" y="3640"/>
                    <a:pt x="5918" y="349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6" name="Freeform: Shape 2715">
              <a:extLst>
                <a:ext uri="{FF2B5EF4-FFF2-40B4-BE49-F238E27FC236}">
                  <a16:creationId xmlns:a16="http://schemas.microsoft.com/office/drawing/2014/main" id="{421BA709-0960-FA50-35CB-897771908E21}"/>
                </a:ext>
              </a:extLst>
            </p:cNvPr>
            <p:cNvSpPr/>
            <p:nvPr/>
          </p:nvSpPr>
          <p:spPr>
            <a:xfrm>
              <a:off x="5440114" y="-1464405"/>
              <a:ext cx="58939" cy="472501"/>
            </a:xfrm>
            <a:custGeom>
              <a:avLst/>
              <a:gdLst>
                <a:gd name="connsiteX0" fmla="*/ 46939 w 58939"/>
                <a:gd name="connsiteY0" fmla="*/ 472850 h 472501"/>
                <a:gd name="connsiteX1" fmla="*/ -303 w 58939"/>
                <a:gd name="connsiteY1" fmla="*/ 156091 h 472501"/>
                <a:gd name="connsiteX2" fmla="*/ 22295 w 58939"/>
                <a:gd name="connsiteY2" fmla="*/ 23970 h 472501"/>
                <a:gd name="connsiteX3" fmla="*/ 22295 w 58939"/>
                <a:gd name="connsiteY3" fmla="*/ 23970 h 472501"/>
                <a:gd name="connsiteX4" fmla="*/ 28515 w 58939"/>
                <a:gd name="connsiteY4" fmla="*/ 13734 h 472501"/>
                <a:gd name="connsiteX5" fmla="*/ 28515 w 58939"/>
                <a:gd name="connsiteY5" fmla="*/ 18774 h 472501"/>
                <a:gd name="connsiteX6" fmla="*/ 56388 w 58939"/>
                <a:gd name="connsiteY6" fmla="*/ 349 h 472501"/>
                <a:gd name="connsiteX7" fmla="*/ 45680 w 58939"/>
                <a:gd name="connsiteY7" fmla="*/ 126328 h 472501"/>
                <a:gd name="connsiteX8" fmla="*/ 46939 w 58939"/>
                <a:gd name="connsiteY8" fmla="*/ 472850 h 472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39" h="472501">
                  <a:moveTo>
                    <a:pt x="46939" y="472850"/>
                  </a:moveTo>
                  <a:cubicBezTo>
                    <a:pt x="46939" y="472850"/>
                    <a:pt x="249" y="297345"/>
                    <a:pt x="-303" y="156091"/>
                  </a:cubicBezTo>
                  <a:cubicBezTo>
                    <a:pt x="-303" y="103888"/>
                    <a:pt x="5367" y="56174"/>
                    <a:pt x="22295" y="23970"/>
                  </a:cubicBezTo>
                  <a:lnTo>
                    <a:pt x="22295" y="23970"/>
                  </a:lnTo>
                  <a:cubicBezTo>
                    <a:pt x="24184" y="20443"/>
                    <a:pt x="26231" y="17026"/>
                    <a:pt x="28515" y="13734"/>
                  </a:cubicBezTo>
                  <a:lnTo>
                    <a:pt x="28515" y="18774"/>
                  </a:lnTo>
                  <a:cubicBezTo>
                    <a:pt x="37018" y="11467"/>
                    <a:pt x="46389" y="5278"/>
                    <a:pt x="56388" y="349"/>
                  </a:cubicBezTo>
                  <a:cubicBezTo>
                    <a:pt x="43239" y="20900"/>
                    <a:pt x="28121" y="60977"/>
                    <a:pt x="45680" y="126328"/>
                  </a:cubicBezTo>
                  <a:cubicBezTo>
                    <a:pt x="72844" y="228057"/>
                    <a:pt x="49223" y="352619"/>
                    <a:pt x="46939" y="472850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7" name="Freeform: Shape 2716">
              <a:extLst>
                <a:ext uri="{FF2B5EF4-FFF2-40B4-BE49-F238E27FC236}">
                  <a16:creationId xmlns:a16="http://schemas.microsoft.com/office/drawing/2014/main" id="{18092850-D397-13A8-CE7A-76447A9CA860}"/>
                </a:ext>
              </a:extLst>
            </p:cNvPr>
            <p:cNvSpPr/>
            <p:nvPr/>
          </p:nvSpPr>
          <p:spPr>
            <a:xfrm>
              <a:off x="4597627" y="-1148590"/>
              <a:ext cx="386756" cy="718003"/>
            </a:xfrm>
            <a:custGeom>
              <a:avLst/>
              <a:gdLst>
                <a:gd name="connsiteX0" fmla="*/ 244334 w 386756"/>
                <a:gd name="connsiteY0" fmla="*/ 491275 h 718003"/>
                <a:gd name="connsiteX1" fmla="*/ 122528 w 386756"/>
                <a:gd name="connsiteY1" fmla="*/ 718353 h 718003"/>
                <a:gd name="connsiteX2" fmla="*/ 122528 w 386756"/>
                <a:gd name="connsiteY2" fmla="*/ 718353 h 718003"/>
                <a:gd name="connsiteX3" fmla="*/ 105599 w 386756"/>
                <a:gd name="connsiteY3" fmla="*/ 702605 h 718003"/>
                <a:gd name="connsiteX4" fmla="*/ 98828 w 386756"/>
                <a:gd name="connsiteY4" fmla="*/ 695991 h 718003"/>
                <a:gd name="connsiteX5" fmla="*/ 74340 w 386756"/>
                <a:gd name="connsiteY5" fmla="*/ 670166 h 718003"/>
                <a:gd name="connsiteX6" fmla="*/ 66466 w 386756"/>
                <a:gd name="connsiteY6" fmla="*/ 661190 h 718003"/>
                <a:gd name="connsiteX7" fmla="*/ 39460 w 386756"/>
                <a:gd name="connsiteY7" fmla="*/ 613239 h 718003"/>
                <a:gd name="connsiteX8" fmla="*/ 38908 w 386756"/>
                <a:gd name="connsiteY8" fmla="*/ 610877 h 718003"/>
                <a:gd name="connsiteX9" fmla="*/ 38436 w 386756"/>
                <a:gd name="connsiteY9" fmla="*/ 607963 h 718003"/>
                <a:gd name="connsiteX10" fmla="*/ 33791 w 386756"/>
                <a:gd name="connsiteY10" fmla="*/ 566626 h 718003"/>
                <a:gd name="connsiteX11" fmla="*/ 32767 w 386756"/>
                <a:gd name="connsiteY11" fmla="*/ 557335 h 718003"/>
                <a:gd name="connsiteX12" fmla="*/ 32767 w 386756"/>
                <a:gd name="connsiteY12" fmla="*/ 553556 h 718003"/>
                <a:gd name="connsiteX13" fmla="*/ 28200 w 386756"/>
                <a:gd name="connsiteY13" fmla="*/ 513794 h 718003"/>
                <a:gd name="connsiteX14" fmla="*/ 22373 w 386756"/>
                <a:gd name="connsiteY14" fmla="*/ 469386 h 718003"/>
                <a:gd name="connsiteX15" fmla="*/ 20012 w 386756"/>
                <a:gd name="connsiteY15" fmla="*/ 453639 h 718003"/>
                <a:gd name="connsiteX16" fmla="*/ 20012 w 386756"/>
                <a:gd name="connsiteY16" fmla="*/ 453639 h 718003"/>
                <a:gd name="connsiteX17" fmla="*/ 17177 w 386756"/>
                <a:gd name="connsiteY17" fmla="*/ 436080 h 718003"/>
                <a:gd name="connsiteX18" fmla="*/ 14578 w 386756"/>
                <a:gd name="connsiteY18" fmla="*/ 420884 h 718003"/>
                <a:gd name="connsiteX19" fmla="*/ 14578 w 386756"/>
                <a:gd name="connsiteY19" fmla="*/ 418522 h 718003"/>
                <a:gd name="connsiteX20" fmla="*/ 11193 w 386756"/>
                <a:gd name="connsiteY20" fmla="*/ 401121 h 718003"/>
                <a:gd name="connsiteX21" fmla="*/ 11193 w 386756"/>
                <a:gd name="connsiteY21" fmla="*/ 399153 h 718003"/>
                <a:gd name="connsiteX22" fmla="*/ 7965 w 386756"/>
                <a:gd name="connsiteY22" fmla="*/ 383878 h 718003"/>
                <a:gd name="connsiteX23" fmla="*/ -303 w 386756"/>
                <a:gd name="connsiteY23" fmla="*/ 350414 h 718003"/>
                <a:gd name="connsiteX24" fmla="*/ 116149 w 386756"/>
                <a:gd name="connsiteY24" fmla="*/ 212861 h 718003"/>
                <a:gd name="connsiteX25" fmla="*/ 63632 w 386756"/>
                <a:gd name="connsiteY25" fmla="*/ 1451 h 718003"/>
                <a:gd name="connsiteX26" fmla="*/ 63632 w 386756"/>
                <a:gd name="connsiteY26" fmla="*/ 1451 h 718003"/>
                <a:gd name="connsiteX27" fmla="*/ 138275 w 386756"/>
                <a:gd name="connsiteY27" fmla="*/ 214042 h 718003"/>
                <a:gd name="connsiteX28" fmla="*/ 214256 w 386756"/>
                <a:gd name="connsiteY28" fmla="*/ 423325 h 718003"/>
                <a:gd name="connsiteX29" fmla="*/ 341810 w 386756"/>
                <a:gd name="connsiteY29" fmla="*/ 213176 h 718003"/>
                <a:gd name="connsiteX30" fmla="*/ 336298 w 386756"/>
                <a:gd name="connsiteY30" fmla="*/ 177901 h 718003"/>
                <a:gd name="connsiteX31" fmla="*/ 334803 w 386756"/>
                <a:gd name="connsiteY31" fmla="*/ 165618 h 718003"/>
                <a:gd name="connsiteX32" fmla="*/ 333227 w 386756"/>
                <a:gd name="connsiteY32" fmla="*/ 152154 h 718003"/>
                <a:gd name="connsiteX33" fmla="*/ 332440 w 386756"/>
                <a:gd name="connsiteY33" fmla="*/ 145383 h 718003"/>
                <a:gd name="connsiteX34" fmla="*/ 332440 w 386756"/>
                <a:gd name="connsiteY34" fmla="*/ 142627 h 718003"/>
                <a:gd name="connsiteX35" fmla="*/ 329448 w 386756"/>
                <a:gd name="connsiteY35" fmla="*/ 114439 h 718003"/>
                <a:gd name="connsiteX36" fmla="*/ 328503 w 386756"/>
                <a:gd name="connsiteY36" fmla="*/ 106566 h 718003"/>
                <a:gd name="connsiteX37" fmla="*/ 327086 w 386756"/>
                <a:gd name="connsiteY37" fmla="*/ 92393 h 718003"/>
                <a:gd name="connsiteX38" fmla="*/ 327086 w 386756"/>
                <a:gd name="connsiteY38" fmla="*/ 90109 h 718003"/>
                <a:gd name="connsiteX39" fmla="*/ 326220 w 386756"/>
                <a:gd name="connsiteY39" fmla="*/ 81763 h 718003"/>
                <a:gd name="connsiteX40" fmla="*/ 324488 w 386756"/>
                <a:gd name="connsiteY40" fmla="*/ 65071 h 718003"/>
                <a:gd name="connsiteX41" fmla="*/ 323071 w 386756"/>
                <a:gd name="connsiteY41" fmla="*/ 50662 h 718003"/>
                <a:gd name="connsiteX42" fmla="*/ 320472 w 386756"/>
                <a:gd name="connsiteY42" fmla="*/ 23813 h 718003"/>
                <a:gd name="connsiteX43" fmla="*/ 318582 w 386756"/>
                <a:gd name="connsiteY43" fmla="*/ 4601 h 718003"/>
                <a:gd name="connsiteX44" fmla="*/ 318582 w 386756"/>
                <a:gd name="connsiteY44" fmla="*/ 349 h 718003"/>
                <a:gd name="connsiteX45" fmla="*/ 383462 w 386756"/>
                <a:gd name="connsiteY45" fmla="*/ 245064 h 718003"/>
                <a:gd name="connsiteX46" fmla="*/ 244334 w 386756"/>
                <a:gd name="connsiteY46" fmla="*/ 491275 h 7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6756" h="718003">
                  <a:moveTo>
                    <a:pt x="244334" y="491275"/>
                  </a:moveTo>
                  <a:cubicBezTo>
                    <a:pt x="244334" y="491275"/>
                    <a:pt x="256931" y="658512"/>
                    <a:pt x="122528" y="718353"/>
                  </a:cubicBezTo>
                  <a:lnTo>
                    <a:pt x="122528" y="718353"/>
                  </a:lnTo>
                  <a:cubicBezTo>
                    <a:pt x="116700" y="713077"/>
                    <a:pt x="111110" y="707802"/>
                    <a:pt x="105599" y="702605"/>
                  </a:cubicBezTo>
                  <a:lnTo>
                    <a:pt x="98828" y="695991"/>
                  </a:lnTo>
                  <a:cubicBezTo>
                    <a:pt x="90009" y="687173"/>
                    <a:pt x="81663" y="678590"/>
                    <a:pt x="74340" y="670166"/>
                  </a:cubicBezTo>
                  <a:cubicBezTo>
                    <a:pt x="71663" y="667069"/>
                    <a:pt x="69065" y="664077"/>
                    <a:pt x="66466" y="661190"/>
                  </a:cubicBezTo>
                  <a:cubicBezTo>
                    <a:pt x="54026" y="647379"/>
                    <a:pt x="44813" y="631009"/>
                    <a:pt x="39460" y="613239"/>
                  </a:cubicBezTo>
                  <a:cubicBezTo>
                    <a:pt x="39144" y="612481"/>
                    <a:pt x="38987" y="611686"/>
                    <a:pt x="38908" y="610877"/>
                  </a:cubicBezTo>
                  <a:cubicBezTo>
                    <a:pt x="38672" y="609918"/>
                    <a:pt x="38515" y="608944"/>
                    <a:pt x="38436" y="607963"/>
                  </a:cubicBezTo>
                  <a:cubicBezTo>
                    <a:pt x="36940" y="595759"/>
                    <a:pt x="35444" y="581823"/>
                    <a:pt x="33791" y="566626"/>
                  </a:cubicBezTo>
                  <a:cubicBezTo>
                    <a:pt x="33791" y="563634"/>
                    <a:pt x="33160" y="560485"/>
                    <a:pt x="32767" y="557335"/>
                  </a:cubicBezTo>
                  <a:cubicBezTo>
                    <a:pt x="32767" y="556154"/>
                    <a:pt x="32767" y="554894"/>
                    <a:pt x="32767" y="553556"/>
                  </a:cubicBezTo>
                  <a:cubicBezTo>
                    <a:pt x="31349" y="540958"/>
                    <a:pt x="29854" y="527573"/>
                    <a:pt x="28200" y="513794"/>
                  </a:cubicBezTo>
                  <a:cubicBezTo>
                    <a:pt x="26547" y="500015"/>
                    <a:pt x="24499" y="484425"/>
                    <a:pt x="22373" y="469386"/>
                  </a:cubicBezTo>
                  <a:lnTo>
                    <a:pt x="20012" y="453639"/>
                  </a:lnTo>
                  <a:cubicBezTo>
                    <a:pt x="20012" y="453639"/>
                    <a:pt x="20012" y="453639"/>
                    <a:pt x="20012" y="453639"/>
                  </a:cubicBezTo>
                  <a:cubicBezTo>
                    <a:pt x="19146" y="447733"/>
                    <a:pt x="18201" y="441907"/>
                    <a:pt x="17177" y="436080"/>
                  </a:cubicBezTo>
                  <a:cubicBezTo>
                    <a:pt x="16154" y="430254"/>
                    <a:pt x="15444" y="425923"/>
                    <a:pt x="14578" y="420884"/>
                  </a:cubicBezTo>
                  <a:cubicBezTo>
                    <a:pt x="14578" y="420097"/>
                    <a:pt x="14578" y="419309"/>
                    <a:pt x="14578" y="418522"/>
                  </a:cubicBezTo>
                  <a:cubicBezTo>
                    <a:pt x="13476" y="412695"/>
                    <a:pt x="12374" y="406869"/>
                    <a:pt x="11193" y="401121"/>
                  </a:cubicBezTo>
                  <a:cubicBezTo>
                    <a:pt x="11193" y="400412"/>
                    <a:pt x="11193" y="399782"/>
                    <a:pt x="11193" y="399153"/>
                  </a:cubicBezTo>
                  <a:cubicBezTo>
                    <a:pt x="10170" y="393956"/>
                    <a:pt x="9067" y="388917"/>
                    <a:pt x="7965" y="383878"/>
                  </a:cubicBezTo>
                  <a:cubicBezTo>
                    <a:pt x="5367" y="372461"/>
                    <a:pt x="2689" y="361280"/>
                    <a:pt x="-303" y="350414"/>
                  </a:cubicBezTo>
                  <a:cubicBezTo>
                    <a:pt x="52845" y="299235"/>
                    <a:pt x="175596" y="331281"/>
                    <a:pt x="116149" y="212861"/>
                  </a:cubicBezTo>
                  <a:cubicBezTo>
                    <a:pt x="116149" y="212861"/>
                    <a:pt x="146070" y="111447"/>
                    <a:pt x="63632" y="1451"/>
                  </a:cubicBezTo>
                  <a:lnTo>
                    <a:pt x="63632" y="1451"/>
                  </a:lnTo>
                  <a:cubicBezTo>
                    <a:pt x="120008" y="46962"/>
                    <a:pt x="148904" y="126801"/>
                    <a:pt x="138275" y="214042"/>
                  </a:cubicBezTo>
                  <a:cubicBezTo>
                    <a:pt x="138275" y="214042"/>
                    <a:pt x="187958" y="384507"/>
                    <a:pt x="214256" y="423325"/>
                  </a:cubicBezTo>
                  <a:cubicBezTo>
                    <a:pt x="240554" y="462142"/>
                    <a:pt x="348818" y="239159"/>
                    <a:pt x="341810" y="213176"/>
                  </a:cubicBezTo>
                  <a:cubicBezTo>
                    <a:pt x="340471" y="208058"/>
                    <a:pt x="338503" y="195302"/>
                    <a:pt x="336298" y="177901"/>
                  </a:cubicBezTo>
                  <a:cubicBezTo>
                    <a:pt x="335826" y="174043"/>
                    <a:pt x="335353" y="170028"/>
                    <a:pt x="334803" y="165618"/>
                  </a:cubicBezTo>
                  <a:cubicBezTo>
                    <a:pt x="334251" y="161209"/>
                    <a:pt x="333779" y="156800"/>
                    <a:pt x="333227" y="152154"/>
                  </a:cubicBezTo>
                  <a:cubicBezTo>
                    <a:pt x="333227" y="149950"/>
                    <a:pt x="332755" y="147666"/>
                    <a:pt x="332440" y="145383"/>
                  </a:cubicBezTo>
                  <a:cubicBezTo>
                    <a:pt x="332519" y="144470"/>
                    <a:pt x="332519" y="143540"/>
                    <a:pt x="332440" y="142627"/>
                  </a:cubicBezTo>
                  <a:cubicBezTo>
                    <a:pt x="331495" y="133651"/>
                    <a:pt x="330472" y="124203"/>
                    <a:pt x="329448" y="114439"/>
                  </a:cubicBezTo>
                  <a:cubicBezTo>
                    <a:pt x="329448" y="111762"/>
                    <a:pt x="328897" y="109085"/>
                    <a:pt x="328503" y="106566"/>
                  </a:cubicBezTo>
                  <a:cubicBezTo>
                    <a:pt x="328503" y="101920"/>
                    <a:pt x="327558" y="97196"/>
                    <a:pt x="327086" y="92393"/>
                  </a:cubicBezTo>
                  <a:lnTo>
                    <a:pt x="327086" y="90109"/>
                  </a:lnTo>
                  <a:cubicBezTo>
                    <a:pt x="327086" y="87432"/>
                    <a:pt x="326535" y="84598"/>
                    <a:pt x="326220" y="81763"/>
                  </a:cubicBezTo>
                  <a:cubicBezTo>
                    <a:pt x="325669" y="76252"/>
                    <a:pt x="325118" y="70740"/>
                    <a:pt x="324488" y="65071"/>
                  </a:cubicBezTo>
                  <a:lnTo>
                    <a:pt x="323071" y="50662"/>
                  </a:lnTo>
                  <a:cubicBezTo>
                    <a:pt x="322205" y="41607"/>
                    <a:pt x="321260" y="32553"/>
                    <a:pt x="320472" y="23813"/>
                  </a:cubicBezTo>
                  <a:cubicBezTo>
                    <a:pt x="319842" y="17278"/>
                    <a:pt x="319213" y="10821"/>
                    <a:pt x="318582" y="4601"/>
                  </a:cubicBezTo>
                  <a:cubicBezTo>
                    <a:pt x="318582" y="3105"/>
                    <a:pt x="318582" y="1766"/>
                    <a:pt x="318582" y="349"/>
                  </a:cubicBezTo>
                  <a:cubicBezTo>
                    <a:pt x="320787" y="10742"/>
                    <a:pt x="360707" y="200735"/>
                    <a:pt x="383462" y="245064"/>
                  </a:cubicBezTo>
                  <a:cubicBezTo>
                    <a:pt x="404958" y="290732"/>
                    <a:pt x="305669" y="530722"/>
                    <a:pt x="244334" y="491275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8" name="Freeform: Shape 2717">
              <a:extLst>
                <a:ext uri="{FF2B5EF4-FFF2-40B4-BE49-F238E27FC236}">
                  <a16:creationId xmlns:a16="http://schemas.microsoft.com/office/drawing/2014/main" id="{E0E2E97D-3835-B25B-C3D2-773416A380F0}"/>
                </a:ext>
              </a:extLst>
            </p:cNvPr>
            <p:cNvSpPr/>
            <p:nvPr/>
          </p:nvSpPr>
          <p:spPr>
            <a:xfrm>
              <a:off x="5312066" y="-938205"/>
              <a:ext cx="305076" cy="956025"/>
            </a:xfrm>
            <a:custGeom>
              <a:avLst/>
              <a:gdLst>
                <a:gd name="connsiteX0" fmla="*/ 257347 w 305076"/>
                <a:gd name="connsiteY0" fmla="*/ 465685 h 956025"/>
                <a:gd name="connsiteX1" fmla="*/ 195066 w 305076"/>
                <a:gd name="connsiteY1" fmla="*/ 701897 h 956025"/>
                <a:gd name="connsiteX2" fmla="*/ 211443 w 305076"/>
                <a:gd name="connsiteY2" fmla="*/ 839687 h 956025"/>
                <a:gd name="connsiteX3" fmla="*/ 237505 w 305076"/>
                <a:gd name="connsiteY3" fmla="*/ 956375 h 956025"/>
                <a:gd name="connsiteX4" fmla="*/ 183413 w 305076"/>
                <a:gd name="connsiteY4" fmla="*/ 768823 h 956025"/>
                <a:gd name="connsiteX5" fmla="*/ 144044 w 305076"/>
                <a:gd name="connsiteY5" fmla="*/ 649536 h 956025"/>
                <a:gd name="connsiteX6" fmla="*/ 77275 w 305076"/>
                <a:gd name="connsiteY6" fmla="*/ 597413 h 956025"/>
                <a:gd name="connsiteX7" fmla="*/ 24994 w 305076"/>
                <a:gd name="connsiteY7" fmla="*/ 647411 h 956025"/>
                <a:gd name="connsiteX8" fmla="*/ 73653 w 305076"/>
                <a:gd name="connsiteY8" fmla="*/ 52552 h 956025"/>
                <a:gd name="connsiteX9" fmla="*/ 75936 w 305076"/>
                <a:gd name="connsiteY9" fmla="*/ 245536 h 956025"/>
                <a:gd name="connsiteX10" fmla="*/ 98770 w 305076"/>
                <a:gd name="connsiteY10" fmla="*/ 433561 h 956025"/>
                <a:gd name="connsiteX11" fmla="*/ 221521 w 305076"/>
                <a:gd name="connsiteY11" fmla="*/ 147273 h 956025"/>
                <a:gd name="connsiteX12" fmla="*/ 198924 w 305076"/>
                <a:gd name="connsiteY12" fmla="*/ 392460 h 956025"/>
                <a:gd name="connsiteX13" fmla="*/ 270653 w 305076"/>
                <a:gd name="connsiteY13" fmla="*/ 201207 h 956025"/>
                <a:gd name="connsiteX14" fmla="*/ 291519 w 305076"/>
                <a:gd name="connsiteY14" fmla="*/ 349 h 956025"/>
                <a:gd name="connsiteX15" fmla="*/ 303880 w 305076"/>
                <a:gd name="connsiteY15" fmla="*/ 127982 h 956025"/>
                <a:gd name="connsiteX16" fmla="*/ 257347 w 305076"/>
                <a:gd name="connsiteY16" fmla="*/ 465685 h 95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076" h="956025">
                  <a:moveTo>
                    <a:pt x="257347" y="465685"/>
                  </a:moveTo>
                  <a:cubicBezTo>
                    <a:pt x="239788" y="565445"/>
                    <a:pt x="195066" y="701897"/>
                    <a:pt x="195066" y="701897"/>
                  </a:cubicBezTo>
                  <a:cubicBezTo>
                    <a:pt x="195066" y="701897"/>
                    <a:pt x="215458" y="774728"/>
                    <a:pt x="211443" y="839687"/>
                  </a:cubicBezTo>
                  <a:cubicBezTo>
                    <a:pt x="210340" y="857087"/>
                    <a:pt x="221206" y="901259"/>
                    <a:pt x="237505" y="956375"/>
                  </a:cubicBezTo>
                  <a:cubicBezTo>
                    <a:pt x="232781" y="944249"/>
                    <a:pt x="182389" y="814176"/>
                    <a:pt x="183413" y="768823"/>
                  </a:cubicBezTo>
                  <a:cubicBezTo>
                    <a:pt x="184358" y="721581"/>
                    <a:pt x="170815" y="708038"/>
                    <a:pt x="144044" y="649536"/>
                  </a:cubicBezTo>
                  <a:cubicBezTo>
                    <a:pt x="117273" y="591035"/>
                    <a:pt x="77275" y="597413"/>
                    <a:pt x="77275" y="597413"/>
                  </a:cubicBezTo>
                  <a:cubicBezTo>
                    <a:pt x="77275" y="597413"/>
                    <a:pt x="61528" y="743391"/>
                    <a:pt x="24994" y="647411"/>
                  </a:cubicBezTo>
                  <a:cubicBezTo>
                    <a:pt x="-11540" y="551430"/>
                    <a:pt x="-18706" y="439938"/>
                    <a:pt x="73653" y="52552"/>
                  </a:cubicBezTo>
                  <a:cubicBezTo>
                    <a:pt x="73653" y="52552"/>
                    <a:pt x="87668" y="101133"/>
                    <a:pt x="75936" y="245536"/>
                  </a:cubicBezTo>
                  <a:cubicBezTo>
                    <a:pt x="64205" y="389940"/>
                    <a:pt x="98770" y="433561"/>
                    <a:pt x="98770" y="433561"/>
                  </a:cubicBezTo>
                  <a:cubicBezTo>
                    <a:pt x="150658" y="343206"/>
                    <a:pt x="191837" y="247132"/>
                    <a:pt x="221521" y="147273"/>
                  </a:cubicBezTo>
                  <a:cubicBezTo>
                    <a:pt x="221521" y="147273"/>
                    <a:pt x="209632" y="315691"/>
                    <a:pt x="198924" y="392460"/>
                  </a:cubicBezTo>
                  <a:cubicBezTo>
                    <a:pt x="188216" y="469229"/>
                    <a:pt x="236797" y="303566"/>
                    <a:pt x="270653" y="201207"/>
                  </a:cubicBezTo>
                  <a:cubicBezTo>
                    <a:pt x="302542" y="105227"/>
                    <a:pt x="303644" y="68693"/>
                    <a:pt x="291519" y="349"/>
                  </a:cubicBezTo>
                  <a:cubicBezTo>
                    <a:pt x="300574" y="48536"/>
                    <a:pt x="307266" y="94834"/>
                    <a:pt x="303880" y="127982"/>
                  </a:cubicBezTo>
                  <a:cubicBezTo>
                    <a:pt x="296794" y="196326"/>
                    <a:pt x="274905" y="366083"/>
                    <a:pt x="257347" y="465685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9" name="Freeform: Shape 2718">
              <a:extLst>
                <a:ext uri="{FF2B5EF4-FFF2-40B4-BE49-F238E27FC236}">
                  <a16:creationId xmlns:a16="http://schemas.microsoft.com/office/drawing/2014/main" id="{1F56ECE5-547F-3C32-E94A-CA970E20B6C8}"/>
                </a:ext>
              </a:extLst>
            </p:cNvPr>
            <p:cNvSpPr/>
            <p:nvPr/>
          </p:nvSpPr>
          <p:spPr>
            <a:xfrm>
              <a:off x="4938007" y="-148157"/>
              <a:ext cx="156421" cy="590606"/>
            </a:xfrm>
            <a:custGeom>
              <a:avLst/>
              <a:gdLst>
                <a:gd name="connsiteX0" fmla="*/ -303 w 156421"/>
                <a:gd name="connsiteY0" fmla="*/ 349 h 590606"/>
                <a:gd name="connsiteX1" fmla="*/ 133550 w 156421"/>
                <a:gd name="connsiteY1" fmla="*/ 259237 h 590606"/>
                <a:gd name="connsiteX2" fmla="*/ 148353 w 156421"/>
                <a:gd name="connsiteY2" fmla="*/ 590956 h 590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421" h="590606">
                  <a:moveTo>
                    <a:pt x="-303" y="349"/>
                  </a:moveTo>
                  <a:cubicBezTo>
                    <a:pt x="26941" y="43655"/>
                    <a:pt x="93710" y="100896"/>
                    <a:pt x="133550" y="259237"/>
                  </a:cubicBezTo>
                  <a:cubicBezTo>
                    <a:pt x="173392" y="417577"/>
                    <a:pt x="148353" y="590956"/>
                    <a:pt x="148353" y="590956"/>
                  </a:cubicBezTo>
                  <a:close/>
                </a:path>
              </a:pathLst>
            </a:custGeom>
            <a:solidFill>
              <a:srgbClr val="D6CFCE">
                <a:alpha val="4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0" name="Freeform: Shape 2719">
              <a:extLst>
                <a:ext uri="{FF2B5EF4-FFF2-40B4-BE49-F238E27FC236}">
                  <a16:creationId xmlns:a16="http://schemas.microsoft.com/office/drawing/2014/main" id="{D284A12E-9ACF-5FEC-E2CA-264FD7478E0D}"/>
                </a:ext>
              </a:extLst>
            </p:cNvPr>
            <p:cNvSpPr/>
            <p:nvPr/>
          </p:nvSpPr>
          <p:spPr>
            <a:xfrm>
              <a:off x="4556369" y="-1174745"/>
              <a:ext cx="169915" cy="316458"/>
            </a:xfrm>
            <a:custGeom>
              <a:avLst/>
              <a:gdLst>
                <a:gd name="connsiteX0" fmla="*/ 169612 w 169915"/>
                <a:gd name="connsiteY0" fmla="*/ 127839 h 316458"/>
                <a:gd name="connsiteX1" fmla="*/ 19145 w 169915"/>
                <a:gd name="connsiteY1" fmla="*/ 316808 h 316458"/>
                <a:gd name="connsiteX2" fmla="*/ -303 w 169915"/>
                <a:gd name="connsiteY2" fmla="*/ 27764 h 316458"/>
                <a:gd name="connsiteX3" fmla="*/ 89142 w 169915"/>
                <a:gd name="connsiteY3" fmla="*/ 16977 h 316458"/>
                <a:gd name="connsiteX4" fmla="*/ 103945 w 169915"/>
                <a:gd name="connsiteY4" fmla="*/ 27764 h 316458"/>
                <a:gd name="connsiteX5" fmla="*/ 103945 w 169915"/>
                <a:gd name="connsiteY5" fmla="*/ 27764 h 316458"/>
                <a:gd name="connsiteX6" fmla="*/ 139141 w 169915"/>
                <a:gd name="connsiteY6" fmla="*/ 65400 h 31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915" h="316458">
                  <a:moveTo>
                    <a:pt x="169612" y="127839"/>
                  </a:moveTo>
                  <a:cubicBezTo>
                    <a:pt x="169612" y="127839"/>
                    <a:pt x="30168" y="198702"/>
                    <a:pt x="19145" y="316808"/>
                  </a:cubicBezTo>
                  <a:cubicBezTo>
                    <a:pt x="-21168" y="226811"/>
                    <a:pt x="31271" y="259329"/>
                    <a:pt x="-303" y="27764"/>
                  </a:cubicBezTo>
                  <a:cubicBezTo>
                    <a:pt x="-303" y="27764"/>
                    <a:pt x="23318" y="-25935"/>
                    <a:pt x="89142" y="16977"/>
                  </a:cubicBezTo>
                  <a:cubicBezTo>
                    <a:pt x="94260" y="20315"/>
                    <a:pt x="99221" y="23913"/>
                    <a:pt x="103945" y="27764"/>
                  </a:cubicBezTo>
                  <a:lnTo>
                    <a:pt x="103945" y="27764"/>
                  </a:lnTo>
                  <a:cubicBezTo>
                    <a:pt x="117331" y="38614"/>
                    <a:pt x="129220" y="51282"/>
                    <a:pt x="139141" y="65400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1" name="Freeform: Shape 2720">
              <a:extLst>
                <a:ext uri="{FF2B5EF4-FFF2-40B4-BE49-F238E27FC236}">
                  <a16:creationId xmlns:a16="http://schemas.microsoft.com/office/drawing/2014/main" id="{47B082FE-207D-DCA2-2CF7-34AF96BB1D63}"/>
                </a:ext>
              </a:extLst>
            </p:cNvPr>
            <p:cNvSpPr/>
            <p:nvPr/>
          </p:nvSpPr>
          <p:spPr>
            <a:xfrm>
              <a:off x="4556369" y="-1728413"/>
              <a:ext cx="1123105" cy="2221884"/>
            </a:xfrm>
            <a:custGeom>
              <a:avLst/>
              <a:gdLst>
                <a:gd name="connsiteX0" fmla="*/ 563927 w 1123105"/>
                <a:gd name="connsiteY0" fmla="*/ 2222234 h 2221884"/>
                <a:gd name="connsiteX1" fmla="*/ 408579 w 1123105"/>
                <a:gd name="connsiteY1" fmla="*/ 1623832 h 2221884"/>
                <a:gd name="connsiteX2" fmla="*/ 333071 w 1123105"/>
                <a:gd name="connsiteY2" fmla="*/ 1453996 h 2221884"/>
                <a:gd name="connsiteX3" fmla="*/ 80009 w 1123105"/>
                <a:gd name="connsiteY3" fmla="*/ 1187629 h 2221884"/>
                <a:gd name="connsiteX4" fmla="*/ 19224 w 1123105"/>
                <a:gd name="connsiteY4" fmla="*/ 870161 h 2221884"/>
                <a:gd name="connsiteX5" fmla="*/ -303 w 1123105"/>
                <a:gd name="connsiteY5" fmla="*/ 581117 h 2221884"/>
                <a:gd name="connsiteX6" fmla="*/ 89142 w 1123105"/>
                <a:gd name="connsiteY6" fmla="*/ 570330 h 2221884"/>
                <a:gd name="connsiteX7" fmla="*/ 178666 w 1123105"/>
                <a:gd name="connsiteY7" fmla="*/ 794101 h 2221884"/>
                <a:gd name="connsiteX8" fmla="*/ 254648 w 1123105"/>
                <a:gd name="connsiteY8" fmla="*/ 1003384 h 2221884"/>
                <a:gd name="connsiteX9" fmla="*/ 382202 w 1123105"/>
                <a:gd name="connsiteY9" fmla="*/ 793235 h 2221884"/>
                <a:gd name="connsiteX10" fmla="*/ 351180 w 1123105"/>
                <a:gd name="connsiteY10" fmla="*/ 504978 h 2221884"/>
                <a:gd name="connsiteX11" fmla="*/ 264569 w 1123105"/>
                <a:gd name="connsiteY11" fmla="*/ 333331 h 2221884"/>
                <a:gd name="connsiteX12" fmla="*/ 290079 w 1123105"/>
                <a:gd name="connsiteY12" fmla="*/ 197037 h 2221884"/>
                <a:gd name="connsiteX13" fmla="*/ 380313 w 1123105"/>
                <a:gd name="connsiteY13" fmla="*/ 267901 h 2221884"/>
                <a:gd name="connsiteX14" fmla="*/ 499284 w 1123105"/>
                <a:gd name="connsiteY14" fmla="*/ 384747 h 2221884"/>
                <a:gd name="connsiteX15" fmla="*/ 556290 w 1123105"/>
                <a:gd name="connsiteY15" fmla="*/ 482932 h 2221884"/>
                <a:gd name="connsiteX16" fmla="*/ 510937 w 1123105"/>
                <a:gd name="connsiteY16" fmla="*/ 287979 h 2221884"/>
                <a:gd name="connsiteX17" fmla="*/ 526685 w 1123105"/>
                <a:gd name="connsiteY17" fmla="*/ 30193 h 2221884"/>
                <a:gd name="connsiteX18" fmla="*/ 627075 w 1123105"/>
                <a:gd name="connsiteY18" fmla="*/ 28540 h 2221884"/>
                <a:gd name="connsiteX19" fmla="*/ 648097 w 1123105"/>
                <a:gd name="connsiteY19" fmla="*/ 246642 h 2221884"/>
                <a:gd name="connsiteX20" fmla="*/ 722740 w 1123105"/>
                <a:gd name="connsiteY20" fmla="*/ 478680 h 2221884"/>
                <a:gd name="connsiteX21" fmla="*/ 738488 w 1123105"/>
                <a:gd name="connsiteY21" fmla="*/ 215226 h 2221884"/>
                <a:gd name="connsiteX22" fmla="*/ 822185 w 1123105"/>
                <a:gd name="connsiteY22" fmla="*/ 66334 h 2221884"/>
                <a:gd name="connsiteX23" fmla="*/ 888797 w 1123105"/>
                <a:gd name="connsiteY23" fmla="*/ 100899 h 2221884"/>
                <a:gd name="connsiteX24" fmla="*/ 879033 w 1123105"/>
                <a:gd name="connsiteY24" fmla="*/ 260814 h 2221884"/>
                <a:gd name="connsiteX25" fmla="*/ 889899 w 1123105"/>
                <a:gd name="connsiteY25" fmla="*/ 457657 h 2221884"/>
                <a:gd name="connsiteX26" fmla="*/ 912102 w 1123105"/>
                <a:gd name="connsiteY26" fmla="*/ 282546 h 2221884"/>
                <a:gd name="connsiteX27" fmla="*/ 970368 w 1123105"/>
                <a:gd name="connsiteY27" fmla="*/ 266798 h 2221884"/>
                <a:gd name="connsiteX28" fmla="*/ 1000682 w 1123105"/>
                <a:gd name="connsiteY28" fmla="*/ 427422 h 2221884"/>
                <a:gd name="connsiteX29" fmla="*/ 1021784 w 1123105"/>
                <a:gd name="connsiteY29" fmla="*/ 644028 h 2221884"/>
                <a:gd name="connsiteX30" fmla="*/ 1059420 w 1123105"/>
                <a:gd name="connsiteY30" fmla="*/ 918269 h 2221884"/>
                <a:gd name="connsiteX31" fmla="*/ 1012886 w 1123105"/>
                <a:gd name="connsiteY31" fmla="*/ 1256051 h 2221884"/>
                <a:gd name="connsiteX32" fmla="*/ 950605 w 1123105"/>
                <a:gd name="connsiteY32" fmla="*/ 1492262 h 2221884"/>
                <a:gd name="connsiteX33" fmla="*/ 966982 w 1123105"/>
                <a:gd name="connsiteY33" fmla="*/ 1629974 h 2221884"/>
                <a:gd name="connsiteX34" fmla="*/ 1122803 w 1123105"/>
                <a:gd name="connsiteY34" fmla="*/ 2127356 h 222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3105" h="2221884">
                  <a:moveTo>
                    <a:pt x="563927" y="2222234"/>
                  </a:moveTo>
                  <a:cubicBezTo>
                    <a:pt x="563927" y="2222234"/>
                    <a:pt x="466687" y="1705246"/>
                    <a:pt x="408579" y="1623832"/>
                  </a:cubicBezTo>
                  <a:cubicBezTo>
                    <a:pt x="350471" y="1542418"/>
                    <a:pt x="361337" y="1508876"/>
                    <a:pt x="333071" y="1453996"/>
                  </a:cubicBezTo>
                  <a:cubicBezTo>
                    <a:pt x="304803" y="1399116"/>
                    <a:pt x="89536" y="1265578"/>
                    <a:pt x="80009" y="1187629"/>
                  </a:cubicBezTo>
                  <a:cubicBezTo>
                    <a:pt x="70482" y="1109679"/>
                    <a:pt x="59537" y="960236"/>
                    <a:pt x="19224" y="870161"/>
                  </a:cubicBezTo>
                  <a:cubicBezTo>
                    <a:pt x="-21090" y="780085"/>
                    <a:pt x="31349" y="812683"/>
                    <a:pt x="-303" y="581117"/>
                  </a:cubicBezTo>
                  <a:cubicBezTo>
                    <a:pt x="-303" y="581117"/>
                    <a:pt x="23318" y="527497"/>
                    <a:pt x="89142" y="570330"/>
                  </a:cubicBezTo>
                  <a:cubicBezTo>
                    <a:pt x="154966" y="613163"/>
                    <a:pt x="190163" y="699065"/>
                    <a:pt x="178666" y="794101"/>
                  </a:cubicBezTo>
                  <a:cubicBezTo>
                    <a:pt x="178666" y="794101"/>
                    <a:pt x="228350" y="964566"/>
                    <a:pt x="254648" y="1003384"/>
                  </a:cubicBezTo>
                  <a:cubicBezTo>
                    <a:pt x="280946" y="1042201"/>
                    <a:pt x="389209" y="819218"/>
                    <a:pt x="382202" y="793235"/>
                  </a:cubicBezTo>
                  <a:cubicBezTo>
                    <a:pt x="375195" y="767251"/>
                    <a:pt x="354408" y="545449"/>
                    <a:pt x="351180" y="504978"/>
                  </a:cubicBezTo>
                  <a:cubicBezTo>
                    <a:pt x="351180" y="504978"/>
                    <a:pt x="272442" y="388290"/>
                    <a:pt x="264569" y="333331"/>
                  </a:cubicBezTo>
                  <a:cubicBezTo>
                    <a:pt x="256695" y="278373"/>
                    <a:pt x="257168" y="220501"/>
                    <a:pt x="290079" y="197037"/>
                  </a:cubicBezTo>
                  <a:cubicBezTo>
                    <a:pt x="368266" y="141370"/>
                    <a:pt x="345195" y="230973"/>
                    <a:pt x="380313" y="267901"/>
                  </a:cubicBezTo>
                  <a:cubicBezTo>
                    <a:pt x="415429" y="304828"/>
                    <a:pt x="468892" y="365692"/>
                    <a:pt x="499284" y="384747"/>
                  </a:cubicBezTo>
                  <a:cubicBezTo>
                    <a:pt x="529677" y="403801"/>
                    <a:pt x="556290" y="482932"/>
                    <a:pt x="556290" y="482932"/>
                  </a:cubicBezTo>
                  <a:cubicBezTo>
                    <a:pt x="556290" y="482932"/>
                    <a:pt x="511882" y="319631"/>
                    <a:pt x="510937" y="287979"/>
                  </a:cubicBezTo>
                  <a:cubicBezTo>
                    <a:pt x="509993" y="256326"/>
                    <a:pt x="485820" y="89876"/>
                    <a:pt x="526685" y="30193"/>
                  </a:cubicBezTo>
                  <a:cubicBezTo>
                    <a:pt x="567549" y="-29489"/>
                    <a:pt x="622114" y="16808"/>
                    <a:pt x="627075" y="28540"/>
                  </a:cubicBezTo>
                  <a:cubicBezTo>
                    <a:pt x="632035" y="40272"/>
                    <a:pt x="633688" y="201762"/>
                    <a:pt x="648097" y="246642"/>
                  </a:cubicBezTo>
                  <a:lnTo>
                    <a:pt x="722740" y="478680"/>
                  </a:lnTo>
                  <a:cubicBezTo>
                    <a:pt x="722740" y="478680"/>
                    <a:pt x="725259" y="296718"/>
                    <a:pt x="738488" y="215226"/>
                  </a:cubicBezTo>
                  <a:cubicBezTo>
                    <a:pt x="751715" y="133733"/>
                    <a:pt x="787541" y="69956"/>
                    <a:pt x="822185" y="66334"/>
                  </a:cubicBezTo>
                  <a:cubicBezTo>
                    <a:pt x="856829" y="62712"/>
                    <a:pt x="888797" y="100899"/>
                    <a:pt x="888797" y="100899"/>
                  </a:cubicBezTo>
                  <a:cubicBezTo>
                    <a:pt x="888797" y="100899"/>
                    <a:pt x="875096" y="230816"/>
                    <a:pt x="879033" y="260814"/>
                  </a:cubicBezTo>
                  <a:cubicBezTo>
                    <a:pt x="882970" y="290813"/>
                    <a:pt x="873364" y="399155"/>
                    <a:pt x="889899" y="457657"/>
                  </a:cubicBezTo>
                  <a:cubicBezTo>
                    <a:pt x="889899" y="457657"/>
                    <a:pt x="887931" y="302388"/>
                    <a:pt x="912102" y="282546"/>
                  </a:cubicBezTo>
                  <a:cubicBezTo>
                    <a:pt x="936275" y="262704"/>
                    <a:pt x="956904" y="253177"/>
                    <a:pt x="970368" y="266798"/>
                  </a:cubicBezTo>
                  <a:cubicBezTo>
                    <a:pt x="983832" y="280420"/>
                    <a:pt x="986824" y="372070"/>
                    <a:pt x="1000682" y="427422"/>
                  </a:cubicBezTo>
                  <a:cubicBezTo>
                    <a:pt x="1014539" y="482774"/>
                    <a:pt x="1012729" y="557811"/>
                    <a:pt x="1021784" y="644028"/>
                  </a:cubicBezTo>
                  <a:cubicBezTo>
                    <a:pt x="1030839" y="730245"/>
                    <a:pt x="1066427" y="849925"/>
                    <a:pt x="1059420" y="918269"/>
                  </a:cubicBezTo>
                  <a:cubicBezTo>
                    <a:pt x="1052413" y="986613"/>
                    <a:pt x="1030445" y="1156370"/>
                    <a:pt x="1012886" y="1256051"/>
                  </a:cubicBezTo>
                  <a:cubicBezTo>
                    <a:pt x="995328" y="1355732"/>
                    <a:pt x="950605" y="1492262"/>
                    <a:pt x="950605" y="1492262"/>
                  </a:cubicBezTo>
                  <a:cubicBezTo>
                    <a:pt x="950605" y="1492262"/>
                    <a:pt x="970998" y="1565015"/>
                    <a:pt x="966982" y="1629974"/>
                  </a:cubicBezTo>
                  <a:cubicBezTo>
                    <a:pt x="962967" y="1694932"/>
                    <a:pt x="1122803" y="2127356"/>
                    <a:pt x="1122803" y="2127356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2" name="Freeform: Shape 2721">
              <a:extLst>
                <a:ext uri="{FF2B5EF4-FFF2-40B4-BE49-F238E27FC236}">
                  <a16:creationId xmlns:a16="http://schemas.microsoft.com/office/drawing/2014/main" id="{F9E524E3-E870-6F8E-A921-F5BC5FF947F3}"/>
                </a:ext>
              </a:extLst>
            </p:cNvPr>
            <p:cNvSpPr/>
            <p:nvPr/>
          </p:nvSpPr>
          <p:spPr>
            <a:xfrm>
              <a:off x="5279176" y="-1249768"/>
              <a:ext cx="101492" cy="251328"/>
            </a:xfrm>
            <a:custGeom>
              <a:avLst/>
              <a:gdLst>
                <a:gd name="connsiteX0" fmla="*/ -303 w 101492"/>
                <a:gd name="connsiteY0" fmla="*/ 349 h 251328"/>
                <a:gd name="connsiteX1" fmla="*/ 70560 w 101492"/>
                <a:gd name="connsiteY1" fmla="*/ 222545 h 251328"/>
                <a:gd name="connsiteX2" fmla="*/ 101189 w 101492"/>
                <a:gd name="connsiteY2" fmla="*/ 251678 h 25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492" h="251328">
                  <a:moveTo>
                    <a:pt x="-303" y="349"/>
                  </a:moveTo>
                  <a:cubicBezTo>
                    <a:pt x="15995" y="38615"/>
                    <a:pt x="56230" y="200184"/>
                    <a:pt x="70560" y="222545"/>
                  </a:cubicBezTo>
                  <a:cubicBezTo>
                    <a:pt x="77804" y="234946"/>
                    <a:pt x="88434" y="245048"/>
                    <a:pt x="101189" y="251678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3" name="Freeform: Shape 2722">
              <a:extLst>
                <a:ext uri="{FF2B5EF4-FFF2-40B4-BE49-F238E27FC236}">
                  <a16:creationId xmlns:a16="http://schemas.microsoft.com/office/drawing/2014/main" id="{23D5CF4C-E174-8974-5640-56E35CABD2DB}"/>
                </a:ext>
              </a:extLst>
            </p:cNvPr>
            <p:cNvSpPr/>
            <p:nvPr/>
          </p:nvSpPr>
          <p:spPr>
            <a:xfrm>
              <a:off x="5446458" y="-1270948"/>
              <a:ext cx="51291" cy="312664"/>
            </a:xfrm>
            <a:custGeom>
              <a:avLst/>
              <a:gdLst>
                <a:gd name="connsiteX0" fmla="*/ -32 w 51291"/>
                <a:gd name="connsiteY0" fmla="*/ 349 h 312664"/>
                <a:gd name="connsiteX1" fmla="*/ 14376 w 51291"/>
                <a:gd name="connsiteY1" fmla="*/ 138926 h 312664"/>
                <a:gd name="connsiteX2" fmla="*/ 50989 w 51291"/>
                <a:gd name="connsiteY2" fmla="*/ 313014 h 31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91" h="312664">
                  <a:moveTo>
                    <a:pt x="-32" y="349"/>
                  </a:moveTo>
                  <a:cubicBezTo>
                    <a:pt x="-32" y="349"/>
                    <a:pt x="-3497" y="33419"/>
                    <a:pt x="14376" y="138926"/>
                  </a:cubicBezTo>
                  <a:cubicBezTo>
                    <a:pt x="32250" y="244434"/>
                    <a:pt x="40989" y="289472"/>
                    <a:pt x="50989" y="313014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4" name="Freeform: Shape 2723">
              <a:extLst>
                <a:ext uri="{FF2B5EF4-FFF2-40B4-BE49-F238E27FC236}">
                  <a16:creationId xmlns:a16="http://schemas.microsoft.com/office/drawing/2014/main" id="{20A7DE0D-E46E-1B23-F482-1DD8C12AE121}"/>
                </a:ext>
              </a:extLst>
            </p:cNvPr>
            <p:cNvSpPr/>
            <p:nvPr/>
          </p:nvSpPr>
          <p:spPr>
            <a:xfrm>
              <a:off x="5112647" y="-1245516"/>
              <a:ext cx="70233" cy="234951"/>
            </a:xfrm>
            <a:custGeom>
              <a:avLst/>
              <a:gdLst>
                <a:gd name="connsiteX0" fmla="*/ -303 w 70233"/>
                <a:gd name="connsiteY0" fmla="*/ 349 h 234951"/>
                <a:gd name="connsiteX1" fmla="*/ 46310 w 70233"/>
                <a:gd name="connsiteY1" fmla="*/ 197979 h 234951"/>
                <a:gd name="connsiteX2" fmla="*/ 69931 w 70233"/>
                <a:gd name="connsiteY2" fmla="*/ 235301 h 23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33" h="234951">
                  <a:moveTo>
                    <a:pt x="-303" y="349"/>
                  </a:moveTo>
                  <a:cubicBezTo>
                    <a:pt x="21586" y="64677"/>
                    <a:pt x="33869" y="167114"/>
                    <a:pt x="46310" y="197979"/>
                  </a:cubicBezTo>
                  <a:cubicBezTo>
                    <a:pt x="58750" y="228844"/>
                    <a:pt x="69931" y="235301"/>
                    <a:pt x="69931" y="235301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5" name="Freeform: Shape 2724">
              <a:extLst>
                <a:ext uri="{FF2B5EF4-FFF2-40B4-BE49-F238E27FC236}">
                  <a16:creationId xmlns:a16="http://schemas.microsoft.com/office/drawing/2014/main" id="{5CDEC56F-588D-68CC-84DF-4DD545BF2772}"/>
                </a:ext>
              </a:extLst>
            </p:cNvPr>
            <p:cNvSpPr/>
            <p:nvPr/>
          </p:nvSpPr>
          <p:spPr>
            <a:xfrm>
              <a:off x="5147999" y="-1091191"/>
              <a:ext cx="30234" cy="38108"/>
            </a:xfrm>
            <a:custGeom>
              <a:avLst/>
              <a:gdLst>
                <a:gd name="connsiteX0" fmla="*/ -303 w 30234"/>
                <a:gd name="connsiteY0" fmla="*/ 349 h 38108"/>
                <a:gd name="connsiteX1" fmla="*/ 29932 w 30234"/>
                <a:gd name="connsiteY1" fmla="*/ 38458 h 3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34" h="38108">
                  <a:moveTo>
                    <a:pt x="-303" y="349"/>
                  </a:moveTo>
                  <a:cubicBezTo>
                    <a:pt x="12846" y="10286"/>
                    <a:pt x="23239" y="23403"/>
                    <a:pt x="29932" y="38458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6" name="Freeform: Shape 2725">
              <a:extLst>
                <a:ext uri="{FF2B5EF4-FFF2-40B4-BE49-F238E27FC236}">
                  <a16:creationId xmlns:a16="http://schemas.microsoft.com/office/drawing/2014/main" id="{AF9D57DD-611D-E924-9A5B-E3B649F5713C}"/>
                </a:ext>
              </a:extLst>
            </p:cNvPr>
            <p:cNvSpPr/>
            <p:nvPr/>
          </p:nvSpPr>
          <p:spPr>
            <a:xfrm>
              <a:off x="4811320" y="-725300"/>
              <a:ext cx="65430" cy="79102"/>
            </a:xfrm>
            <a:custGeom>
              <a:avLst/>
              <a:gdLst>
                <a:gd name="connsiteX0" fmla="*/ -303 w 65430"/>
                <a:gd name="connsiteY0" fmla="*/ 349 h 79102"/>
                <a:gd name="connsiteX1" fmla="*/ 65128 w 65430"/>
                <a:gd name="connsiteY1" fmla="*/ 79086 h 7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430" h="79102">
                  <a:moveTo>
                    <a:pt x="-303" y="349"/>
                  </a:moveTo>
                  <a:cubicBezTo>
                    <a:pt x="-303" y="349"/>
                    <a:pt x="11665" y="85700"/>
                    <a:pt x="65128" y="79086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7" name="Freeform: Shape 2726">
              <a:extLst>
                <a:ext uri="{FF2B5EF4-FFF2-40B4-BE49-F238E27FC236}">
                  <a16:creationId xmlns:a16="http://schemas.microsoft.com/office/drawing/2014/main" id="{F46F633E-D3DE-E6AF-FD4D-DD8A522092A2}"/>
                </a:ext>
              </a:extLst>
            </p:cNvPr>
            <p:cNvSpPr/>
            <p:nvPr/>
          </p:nvSpPr>
          <p:spPr>
            <a:xfrm>
              <a:off x="4929977" y="-935449"/>
              <a:ext cx="13076" cy="144403"/>
            </a:xfrm>
            <a:custGeom>
              <a:avLst/>
              <a:gdLst>
                <a:gd name="connsiteX0" fmla="*/ 8594 w 13076"/>
                <a:gd name="connsiteY0" fmla="*/ 349 h 144403"/>
                <a:gd name="connsiteX1" fmla="*/ -303 w 13076"/>
                <a:gd name="connsiteY1" fmla="*/ 144753 h 14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6" h="144403">
                  <a:moveTo>
                    <a:pt x="8594" y="349"/>
                  </a:moveTo>
                  <a:cubicBezTo>
                    <a:pt x="8594" y="349"/>
                    <a:pt x="22452" y="101684"/>
                    <a:pt x="-303" y="14475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8" name="Freeform: Shape 2727">
              <a:extLst>
                <a:ext uri="{FF2B5EF4-FFF2-40B4-BE49-F238E27FC236}">
                  <a16:creationId xmlns:a16="http://schemas.microsoft.com/office/drawing/2014/main" id="{118AF81C-C773-62B8-2D73-1029EE156D4C}"/>
                </a:ext>
              </a:extLst>
            </p:cNvPr>
            <p:cNvSpPr/>
            <p:nvPr/>
          </p:nvSpPr>
          <p:spPr>
            <a:xfrm>
              <a:off x="5312008" y="-934583"/>
              <a:ext cx="74019" cy="411243"/>
            </a:xfrm>
            <a:custGeom>
              <a:avLst/>
              <a:gdLst>
                <a:gd name="connsiteX0" fmla="*/ 53554 w 74019"/>
                <a:gd name="connsiteY0" fmla="*/ 349 h 411243"/>
                <a:gd name="connsiteX1" fmla="*/ 65443 w 74019"/>
                <a:gd name="connsiteY1" fmla="*/ 86960 h 411243"/>
                <a:gd name="connsiteX2" fmla="*/ -303 w 74019"/>
                <a:gd name="connsiteY2" fmla="*/ 411593 h 41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019" h="411243">
                  <a:moveTo>
                    <a:pt x="53554" y="349"/>
                  </a:moveTo>
                  <a:cubicBezTo>
                    <a:pt x="53554" y="349"/>
                    <a:pt x="89458" y="22317"/>
                    <a:pt x="65443" y="86960"/>
                  </a:cubicBezTo>
                  <a:cubicBezTo>
                    <a:pt x="41428" y="151603"/>
                    <a:pt x="-303" y="411593"/>
                    <a:pt x="-303" y="41159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9" name="Freeform: Shape 2728">
              <a:extLst>
                <a:ext uri="{FF2B5EF4-FFF2-40B4-BE49-F238E27FC236}">
                  <a16:creationId xmlns:a16="http://schemas.microsoft.com/office/drawing/2014/main" id="{5D67F264-6FB3-2CEB-8669-A5708272BC10}"/>
                </a:ext>
              </a:extLst>
            </p:cNvPr>
            <p:cNvSpPr/>
            <p:nvPr/>
          </p:nvSpPr>
          <p:spPr>
            <a:xfrm>
              <a:off x="5450271" y="-866554"/>
              <a:ext cx="82865" cy="378252"/>
            </a:xfrm>
            <a:custGeom>
              <a:avLst/>
              <a:gdLst>
                <a:gd name="connsiteX0" fmla="*/ 71663 w 82865"/>
                <a:gd name="connsiteY0" fmla="*/ 349 h 378252"/>
                <a:gd name="connsiteX1" fmla="*/ 63789 w 82865"/>
                <a:gd name="connsiteY1" fmla="*/ 131761 h 378252"/>
                <a:gd name="connsiteX2" fmla="*/ -303 w 82865"/>
                <a:gd name="connsiteY2" fmla="*/ 378602 h 37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5" h="378252">
                  <a:moveTo>
                    <a:pt x="71663" y="349"/>
                  </a:moveTo>
                  <a:cubicBezTo>
                    <a:pt x="86702" y="58615"/>
                    <a:pt x="88040" y="60111"/>
                    <a:pt x="63789" y="131761"/>
                  </a:cubicBezTo>
                  <a:cubicBezTo>
                    <a:pt x="39538" y="203412"/>
                    <a:pt x="-303" y="378602"/>
                    <a:pt x="-303" y="378602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0" name="Freeform: Shape 2729">
              <a:extLst>
                <a:ext uri="{FF2B5EF4-FFF2-40B4-BE49-F238E27FC236}">
                  <a16:creationId xmlns:a16="http://schemas.microsoft.com/office/drawing/2014/main" id="{76165C07-2EB0-8445-2C97-A8E59A57B246}"/>
                </a:ext>
              </a:extLst>
            </p:cNvPr>
            <p:cNvSpPr/>
            <p:nvPr/>
          </p:nvSpPr>
          <p:spPr>
            <a:xfrm>
              <a:off x="5495609" y="-323347"/>
              <a:ext cx="11825" cy="86610"/>
            </a:xfrm>
            <a:custGeom>
              <a:avLst/>
              <a:gdLst>
                <a:gd name="connsiteX0" fmla="*/ 11522 w 11825"/>
                <a:gd name="connsiteY0" fmla="*/ 86960 h 86610"/>
                <a:gd name="connsiteX1" fmla="*/ 7428 w 11825"/>
                <a:gd name="connsiteY1" fmla="*/ 349 h 8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25" h="86610">
                  <a:moveTo>
                    <a:pt x="11522" y="86960"/>
                  </a:moveTo>
                  <a:cubicBezTo>
                    <a:pt x="11522" y="86960"/>
                    <a:pt x="-12099" y="39718"/>
                    <a:pt x="7428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1" name="Freeform: Shape 2730">
              <a:extLst>
                <a:ext uri="{FF2B5EF4-FFF2-40B4-BE49-F238E27FC236}">
                  <a16:creationId xmlns:a16="http://schemas.microsoft.com/office/drawing/2014/main" id="{03A69E24-3A1B-1091-5FBB-A7C8CDF62E99}"/>
                </a:ext>
              </a:extLst>
            </p:cNvPr>
            <p:cNvSpPr/>
            <p:nvPr/>
          </p:nvSpPr>
          <p:spPr>
            <a:xfrm>
              <a:off x="4965251" y="-104930"/>
              <a:ext cx="85193" cy="176764"/>
            </a:xfrm>
            <a:custGeom>
              <a:avLst/>
              <a:gdLst>
                <a:gd name="connsiteX0" fmla="*/ -303 w 85193"/>
                <a:gd name="connsiteY0" fmla="*/ 349 h 176764"/>
                <a:gd name="connsiteX1" fmla="*/ 84890 w 85193"/>
                <a:gd name="connsiteY1" fmla="*/ 177114 h 17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193" h="176764">
                  <a:moveTo>
                    <a:pt x="-303" y="349"/>
                  </a:moveTo>
                  <a:cubicBezTo>
                    <a:pt x="-303" y="349"/>
                    <a:pt x="59143" y="83810"/>
                    <a:pt x="84890" y="177114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2" name="Freeform: Shape 2731">
              <a:extLst>
                <a:ext uri="{FF2B5EF4-FFF2-40B4-BE49-F238E27FC236}">
                  <a16:creationId xmlns:a16="http://schemas.microsoft.com/office/drawing/2014/main" id="{C71FDCD0-E5E9-9F41-8EEA-9A364F9E8F6F}"/>
                </a:ext>
              </a:extLst>
            </p:cNvPr>
            <p:cNvSpPr/>
            <p:nvPr/>
          </p:nvSpPr>
          <p:spPr>
            <a:xfrm>
              <a:off x="5402084" y="-1584400"/>
              <a:ext cx="23385" cy="26691"/>
            </a:xfrm>
            <a:custGeom>
              <a:avLst/>
              <a:gdLst>
                <a:gd name="connsiteX0" fmla="*/ 0 w 23385"/>
                <a:gd name="connsiteY0" fmla="*/ 17952 h 26691"/>
                <a:gd name="connsiteX1" fmla="*/ 16063 w 23385"/>
                <a:gd name="connsiteY1" fmla="*/ 2047 h 26691"/>
                <a:gd name="connsiteX2" fmla="*/ 23385 w 23385"/>
                <a:gd name="connsiteY2" fmla="*/ 0 h 26691"/>
                <a:gd name="connsiteX3" fmla="*/ 22834 w 23385"/>
                <a:gd name="connsiteY3" fmla="*/ 7874 h 26691"/>
                <a:gd name="connsiteX4" fmla="*/ 8110 w 23385"/>
                <a:gd name="connsiteY4" fmla="*/ 26692 h 26691"/>
                <a:gd name="connsiteX5" fmla="*/ 0 w 23385"/>
                <a:gd name="connsiteY5" fmla="*/ 17952 h 2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5" h="26691">
                  <a:moveTo>
                    <a:pt x="0" y="17952"/>
                  </a:moveTo>
                  <a:lnTo>
                    <a:pt x="16063" y="2047"/>
                  </a:lnTo>
                  <a:lnTo>
                    <a:pt x="23385" y="0"/>
                  </a:lnTo>
                  <a:lnTo>
                    <a:pt x="22834" y="7874"/>
                  </a:lnTo>
                  <a:lnTo>
                    <a:pt x="8110" y="26692"/>
                  </a:lnTo>
                  <a:lnTo>
                    <a:pt x="0" y="17952"/>
                  </a:lnTo>
                  <a:close/>
                </a:path>
              </a:pathLst>
            </a:custGeom>
            <a:solidFill>
              <a:srgbClr val="757575"/>
            </a:solidFill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3" name="Freeform: Shape 2732">
              <a:extLst>
                <a:ext uri="{FF2B5EF4-FFF2-40B4-BE49-F238E27FC236}">
                  <a16:creationId xmlns:a16="http://schemas.microsoft.com/office/drawing/2014/main" id="{7A213C8D-2606-3E9C-0187-8C4F48F7120F}"/>
                </a:ext>
              </a:extLst>
            </p:cNvPr>
            <p:cNvSpPr/>
            <p:nvPr/>
          </p:nvSpPr>
          <p:spPr>
            <a:xfrm>
              <a:off x="4608257" y="-1571330"/>
              <a:ext cx="806818" cy="1009724"/>
            </a:xfrm>
            <a:custGeom>
              <a:avLst/>
              <a:gdLst>
                <a:gd name="connsiteX0" fmla="*/ 806516 w 806818"/>
                <a:gd name="connsiteY0" fmla="*/ 14049 h 1009724"/>
                <a:gd name="connsiteX1" fmla="*/ 780453 w 806818"/>
                <a:gd name="connsiteY1" fmla="*/ 73260 h 1009724"/>
                <a:gd name="connsiteX2" fmla="*/ 77961 w 806818"/>
                <a:gd name="connsiteY2" fmla="*/ 1010074 h 1009724"/>
                <a:gd name="connsiteX3" fmla="*/ -303 w 806818"/>
                <a:gd name="connsiteY3" fmla="*/ 960233 h 1009724"/>
                <a:gd name="connsiteX4" fmla="*/ 105913 w 806818"/>
                <a:gd name="connsiteY4" fmla="*/ 826931 h 1009724"/>
                <a:gd name="connsiteX5" fmla="*/ 736755 w 806818"/>
                <a:gd name="connsiteY5" fmla="*/ 35623 h 1009724"/>
                <a:gd name="connsiteX6" fmla="*/ 792343 w 806818"/>
                <a:gd name="connsiteY6" fmla="*/ 349 h 1009724"/>
                <a:gd name="connsiteX7" fmla="*/ 806516 w 806818"/>
                <a:gd name="connsiteY7" fmla="*/ 14049 h 1009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6818" h="1009724">
                  <a:moveTo>
                    <a:pt x="806516" y="14049"/>
                  </a:moveTo>
                  <a:lnTo>
                    <a:pt x="780453" y="73260"/>
                  </a:lnTo>
                  <a:lnTo>
                    <a:pt x="77961" y="1010074"/>
                  </a:lnTo>
                  <a:lnTo>
                    <a:pt x="-303" y="960233"/>
                  </a:lnTo>
                  <a:lnTo>
                    <a:pt x="105913" y="826931"/>
                  </a:lnTo>
                  <a:lnTo>
                    <a:pt x="736755" y="35623"/>
                  </a:lnTo>
                  <a:lnTo>
                    <a:pt x="792343" y="349"/>
                  </a:lnTo>
                  <a:cubicBezTo>
                    <a:pt x="799193" y="2034"/>
                    <a:pt x="804626" y="7270"/>
                    <a:pt x="806516" y="14049"/>
                  </a:cubicBezTo>
                  <a:close/>
                </a:path>
              </a:pathLst>
            </a:custGeom>
            <a:solidFill>
              <a:srgbClr val="AD594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4" name="Freeform: Shape 2733">
              <a:extLst>
                <a:ext uri="{FF2B5EF4-FFF2-40B4-BE49-F238E27FC236}">
                  <a16:creationId xmlns:a16="http://schemas.microsoft.com/office/drawing/2014/main" id="{83BEBB63-FD55-9BF0-9BD4-E205C1AE6B5A}"/>
                </a:ext>
              </a:extLst>
            </p:cNvPr>
            <p:cNvSpPr/>
            <p:nvPr/>
          </p:nvSpPr>
          <p:spPr>
            <a:xfrm>
              <a:off x="4608257" y="-1571487"/>
              <a:ext cx="806818" cy="1009881"/>
            </a:xfrm>
            <a:custGeom>
              <a:avLst/>
              <a:gdLst>
                <a:gd name="connsiteX0" fmla="*/ 806516 w 806818"/>
                <a:gd name="connsiteY0" fmla="*/ 14207 h 1009881"/>
                <a:gd name="connsiteX1" fmla="*/ 780453 w 806818"/>
                <a:gd name="connsiteY1" fmla="*/ 73417 h 1009881"/>
                <a:gd name="connsiteX2" fmla="*/ 77961 w 806818"/>
                <a:gd name="connsiteY2" fmla="*/ 1010231 h 1009881"/>
                <a:gd name="connsiteX3" fmla="*/ -303 w 806818"/>
                <a:gd name="connsiteY3" fmla="*/ 960390 h 1009881"/>
                <a:gd name="connsiteX4" fmla="*/ 105913 w 806818"/>
                <a:gd name="connsiteY4" fmla="*/ 827089 h 1009881"/>
                <a:gd name="connsiteX5" fmla="*/ 162840 w 806818"/>
                <a:gd name="connsiteY5" fmla="*/ 850710 h 1009881"/>
                <a:gd name="connsiteX6" fmla="*/ 767934 w 806818"/>
                <a:gd name="connsiteY6" fmla="*/ 60977 h 1009881"/>
                <a:gd name="connsiteX7" fmla="*/ 736440 w 806818"/>
                <a:gd name="connsiteY7" fmla="*/ 35623 h 1009881"/>
                <a:gd name="connsiteX8" fmla="*/ 792027 w 806818"/>
                <a:gd name="connsiteY8" fmla="*/ 349 h 1009881"/>
                <a:gd name="connsiteX9" fmla="*/ 806516 w 806818"/>
                <a:gd name="connsiteY9" fmla="*/ 14207 h 100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818" h="1009881">
                  <a:moveTo>
                    <a:pt x="806516" y="14207"/>
                  </a:moveTo>
                  <a:lnTo>
                    <a:pt x="780453" y="73417"/>
                  </a:lnTo>
                  <a:lnTo>
                    <a:pt x="77961" y="1010231"/>
                  </a:lnTo>
                  <a:lnTo>
                    <a:pt x="-303" y="960390"/>
                  </a:lnTo>
                  <a:lnTo>
                    <a:pt x="105913" y="827089"/>
                  </a:lnTo>
                  <a:cubicBezTo>
                    <a:pt x="154651" y="822049"/>
                    <a:pt x="162840" y="850710"/>
                    <a:pt x="162840" y="850710"/>
                  </a:cubicBezTo>
                  <a:lnTo>
                    <a:pt x="767934" y="60977"/>
                  </a:lnTo>
                  <a:cubicBezTo>
                    <a:pt x="762029" y="39718"/>
                    <a:pt x="736440" y="35623"/>
                    <a:pt x="736440" y="35623"/>
                  </a:cubicBezTo>
                  <a:lnTo>
                    <a:pt x="792027" y="349"/>
                  </a:lnTo>
                  <a:cubicBezTo>
                    <a:pt x="799035" y="1963"/>
                    <a:pt x="804626" y="7278"/>
                    <a:pt x="806516" y="14207"/>
                  </a:cubicBez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5" name="Freeform: Shape 2734">
              <a:extLst>
                <a:ext uri="{FF2B5EF4-FFF2-40B4-BE49-F238E27FC236}">
                  <a16:creationId xmlns:a16="http://schemas.microsoft.com/office/drawing/2014/main" id="{73973BE1-E622-070C-0D48-D4A8254AB13A}"/>
                </a:ext>
              </a:extLst>
            </p:cNvPr>
            <p:cNvSpPr/>
            <p:nvPr/>
          </p:nvSpPr>
          <p:spPr>
            <a:xfrm>
              <a:off x="4472121" y="-848838"/>
              <a:ext cx="443604" cy="473367"/>
            </a:xfrm>
            <a:custGeom>
              <a:avLst/>
              <a:gdLst>
                <a:gd name="connsiteX0" fmla="*/ 443302 w 443604"/>
                <a:gd name="connsiteY0" fmla="*/ 9955 h 473367"/>
                <a:gd name="connsiteX1" fmla="*/ 289528 w 443604"/>
                <a:gd name="connsiteY1" fmla="*/ 275614 h 473367"/>
                <a:gd name="connsiteX2" fmla="*/ 235593 w 443604"/>
                <a:gd name="connsiteY2" fmla="*/ 289551 h 473367"/>
                <a:gd name="connsiteX3" fmla="*/ 36545 w 443604"/>
                <a:gd name="connsiteY3" fmla="*/ 473717 h 473367"/>
                <a:gd name="connsiteX4" fmla="*/ -303 w 443604"/>
                <a:gd name="connsiteY4" fmla="*/ 442773 h 473367"/>
                <a:gd name="connsiteX5" fmla="*/ 225279 w 443604"/>
                <a:gd name="connsiteY5" fmla="*/ 106959 h 473367"/>
                <a:gd name="connsiteX6" fmla="*/ 264175 w 443604"/>
                <a:gd name="connsiteY6" fmla="*/ 127588 h 473367"/>
                <a:gd name="connsiteX7" fmla="*/ 304724 w 443604"/>
                <a:gd name="connsiteY7" fmla="*/ 166563 h 473367"/>
                <a:gd name="connsiteX8" fmla="*/ 436767 w 443604"/>
                <a:gd name="connsiteY8" fmla="*/ 349 h 4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604" h="473367">
                  <a:moveTo>
                    <a:pt x="443302" y="9955"/>
                  </a:moveTo>
                  <a:cubicBezTo>
                    <a:pt x="443302" y="9955"/>
                    <a:pt x="364959" y="165618"/>
                    <a:pt x="289528" y="275614"/>
                  </a:cubicBezTo>
                  <a:lnTo>
                    <a:pt x="235593" y="289551"/>
                  </a:lnTo>
                  <a:cubicBezTo>
                    <a:pt x="235593" y="289551"/>
                    <a:pt x="111976" y="412380"/>
                    <a:pt x="36545" y="473717"/>
                  </a:cubicBezTo>
                  <a:cubicBezTo>
                    <a:pt x="22845" y="465211"/>
                    <a:pt x="10405" y="454791"/>
                    <a:pt x="-303" y="442773"/>
                  </a:cubicBezTo>
                  <a:cubicBezTo>
                    <a:pt x="-303" y="442773"/>
                    <a:pt x="106779" y="237112"/>
                    <a:pt x="225279" y="106959"/>
                  </a:cubicBezTo>
                  <a:cubicBezTo>
                    <a:pt x="239215" y="111911"/>
                    <a:pt x="252285" y="118860"/>
                    <a:pt x="264175" y="127588"/>
                  </a:cubicBezTo>
                  <a:cubicBezTo>
                    <a:pt x="279529" y="138506"/>
                    <a:pt x="293229" y="151640"/>
                    <a:pt x="304724" y="166563"/>
                  </a:cubicBezTo>
                  <a:lnTo>
                    <a:pt x="436767" y="349"/>
                  </a:lnTo>
                  <a:close/>
                </a:path>
              </a:pathLst>
            </a:custGeom>
            <a:solidFill>
              <a:srgbClr val="AD5941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6" name="Freeform: Shape 2735">
              <a:extLst>
                <a:ext uri="{FF2B5EF4-FFF2-40B4-BE49-F238E27FC236}">
                  <a16:creationId xmlns:a16="http://schemas.microsoft.com/office/drawing/2014/main" id="{E915CB70-AFA8-11F6-056A-0430275EA713}"/>
                </a:ext>
              </a:extLst>
            </p:cNvPr>
            <p:cNvSpPr/>
            <p:nvPr/>
          </p:nvSpPr>
          <p:spPr>
            <a:xfrm>
              <a:off x="4508969" y="-849153"/>
              <a:ext cx="406756" cy="473682"/>
            </a:xfrm>
            <a:custGeom>
              <a:avLst/>
              <a:gdLst>
                <a:gd name="connsiteX0" fmla="*/ 406453 w 406756"/>
                <a:gd name="connsiteY0" fmla="*/ 10270 h 473682"/>
                <a:gd name="connsiteX1" fmla="*/ 252679 w 406756"/>
                <a:gd name="connsiteY1" fmla="*/ 275929 h 473682"/>
                <a:gd name="connsiteX2" fmla="*/ 198745 w 406756"/>
                <a:gd name="connsiteY2" fmla="*/ 289865 h 473682"/>
                <a:gd name="connsiteX3" fmla="*/ -303 w 406756"/>
                <a:gd name="connsiteY3" fmla="*/ 474031 h 473682"/>
                <a:gd name="connsiteX4" fmla="*/ 1744 w 406756"/>
                <a:gd name="connsiteY4" fmla="*/ 440647 h 473682"/>
                <a:gd name="connsiteX5" fmla="*/ 227326 w 406756"/>
                <a:gd name="connsiteY5" fmla="*/ 127903 h 473682"/>
                <a:gd name="connsiteX6" fmla="*/ 267876 w 406756"/>
                <a:gd name="connsiteY6" fmla="*/ 166878 h 473682"/>
                <a:gd name="connsiteX7" fmla="*/ 194493 w 406756"/>
                <a:gd name="connsiteY7" fmla="*/ 264748 h 473682"/>
                <a:gd name="connsiteX8" fmla="*/ 236539 w 406756"/>
                <a:gd name="connsiteY8" fmla="*/ 256875 h 473682"/>
                <a:gd name="connsiteX9" fmla="*/ 399918 w 406756"/>
                <a:gd name="connsiteY9" fmla="*/ 349 h 47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756" h="473682">
                  <a:moveTo>
                    <a:pt x="406453" y="10270"/>
                  </a:moveTo>
                  <a:cubicBezTo>
                    <a:pt x="406453" y="10270"/>
                    <a:pt x="328110" y="165933"/>
                    <a:pt x="252679" y="275929"/>
                  </a:cubicBezTo>
                  <a:lnTo>
                    <a:pt x="198745" y="289865"/>
                  </a:lnTo>
                  <a:cubicBezTo>
                    <a:pt x="198745" y="289865"/>
                    <a:pt x="75128" y="412695"/>
                    <a:pt x="-303" y="474031"/>
                  </a:cubicBezTo>
                  <a:lnTo>
                    <a:pt x="1744" y="440647"/>
                  </a:lnTo>
                  <a:cubicBezTo>
                    <a:pt x="83552" y="315691"/>
                    <a:pt x="187486" y="179476"/>
                    <a:pt x="227326" y="127903"/>
                  </a:cubicBezTo>
                  <a:cubicBezTo>
                    <a:pt x="242681" y="138821"/>
                    <a:pt x="256381" y="151955"/>
                    <a:pt x="267876" y="166878"/>
                  </a:cubicBezTo>
                  <a:lnTo>
                    <a:pt x="194493" y="264748"/>
                  </a:lnTo>
                  <a:lnTo>
                    <a:pt x="236539" y="256875"/>
                  </a:lnTo>
                  <a:lnTo>
                    <a:pt x="399918" y="349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7" name="Freeform: Shape 2736">
              <a:extLst>
                <a:ext uri="{FF2B5EF4-FFF2-40B4-BE49-F238E27FC236}">
                  <a16:creationId xmlns:a16="http://schemas.microsoft.com/office/drawing/2014/main" id="{7CD5698A-0414-7464-72FE-672AA58BB062}"/>
                </a:ext>
              </a:extLst>
            </p:cNvPr>
            <p:cNvSpPr/>
            <p:nvPr/>
          </p:nvSpPr>
          <p:spPr>
            <a:xfrm>
              <a:off x="4818064" y="-1549021"/>
              <a:ext cx="364501" cy="785218"/>
            </a:xfrm>
            <a:custGeom>
              <a:avLst/>
              <a:gdLst>
                <a:gd name="connsiteX0" fmla="*/ 364198 w 364501"/>
                <a:gd name="connsiteY0" fmla="*/ 538963 h 785218"/>
                <a:gd name="connsiteX1" fmla="*/ 144758 w 364501"/>
                <a:gd name="connsiteY1" fmla="*/ 751553 h 785218"/>
                <a:gd name="connsiteX2" fmla="*/ 109720 w 364501"/>
                <a:gd name="connsiteY2" fmla="*/ 785567 h 785218"/>
                <a:gd name="connsiteX3" fmla="*/ 120586 w 364501"/>
                <a:gd name="connsiteY3" fmla="*/ 616834 h 785218"/>
                <a:gd name="connsiteX4" fmla="*/ 120586 w 364501"/>
                <a:gd name="connsiteY4" fmla="*/ 616834 h 785218"/>
                <a:gd name="connsiteX5" fmla="*/ 120586 w 364501"/>
                <a:gd name="connsiteY5" fmla="*/ 615810 h 785218"/>
                <a:gd name="connsiteX6" fmla="*/ 120586 w 364501"/>
                <a:gd name="connsiteY6" fmla="*/ 614157 h 785218"/>
                <a:gd name="connsiteX7" fmla="*/ 115074 w 364501"/>
                <a:gd name="connsiteY7" fmla="*/ 578883 h 785218"/>
                <a:gd name="connsiteX8" fmla="*/ 113578 w 364501"/>
                <a:gd name="connsiteY8" fmla="*/ 566600 h 785218"/>
                <a:gd name="connsiteX9" fmla="*/ 112003 w 364501"/>
                <a:gd name="connsiteY9" fmla="*/ 553136 h 785218"/>
                <a:gd name="connsiteX10" fmla="*/ 111216 w 364501"/>
                <a:gd name="connsiteY10" fmla="*/ 546364 h 785218"/>
                <a:gd name="connsiteX11" fmla="*/ 111216 w 364501"/>
                <a:gd name="connsiteY11" fmla="*/ 543608 h 785218"/>
                <a:gd name="connsiteX12" fmla="*/ 108224 w 364501"/>
                <a:gd name="connsiteY12" fmla="*/ 515420 h 785218"/>
                <a:gd name="connsiteX13" fmla="*/ 107279 w 364501"/>
                <a:gd name="connsiteY13" fmla="*/ 507547 h 785218"/>
                <a:gd name="connsiteX14" fmla="*/ 105861 w 364501"/>
                <a:gd name="connsiteY14" fmla="*/ 493374 h 785218"/>
                <a:gd name="connsiteX15" fmla="*/ 105861 w 364501"/>
                <a:gd name="connsiteY15" fmla="*/ 491091 h 785218"/>
                <a:gd name="connsiteX16" fmla="*/ 104995 w 364501"/>
                <a:gd name="connsiteY16" fmla="*/ 482745 h 785218"/>
                <a:gd name="connsiteX17" fmla="*/ 103263 w 364501"/>
                <a:gd name="connsiteY17" fmla="*/ 466052 h 785218"/>
                <a:gd name="connsiteX18" fmla="*/ 101847 w 364501"/>
                <a:gd name="connsiteY18" fmla="*/ 451643 h 785218"/>
                <a:gd name="connsiteX19" fmla="*/ 99248 w 364501"/>
                <a:gd name="connsiteY19" fmla="*/ 424794 h 785218"/>
                <a:gd name="connsiteX20" fmla="*/ 97358 w 364501"/>
                <a:gd name="connsiteY20" fmla="*/ 405582 h 785218"/>
                <a:gd name="connsiteX21" fmla="*/ 97358 w 364501"/>
                <a:gd name="connsiteY21" fmla="*/ 401330 h 785218"/>
                <a:gd name="connsiteX22" fmla="*/ 90508 w 364501"/>
                <a:gd name="connsiteY22" fmla="*/ 326058 h 785218"/>
                <a:gd name="connsiteX23" fmla="*/ 3897 w 364501"/>
                <a:gd name="connsiteY23" fmla="*/ 154411 h 785218"/>
                <a:gd name="connsiteX24" fmla="*/ 29566 w 364501"/>
                <a:gd name="connsiteY24" fmla="*/ 18117 h 785218"/>
                <a:gd name="connsiteX25" fmla="*/ 119719 w 364501"/>
                <a:gd name="connsiteY25" fmla="*/ 88980 h 785218"/>
                <a:gd name="connsiteX26" fmla="*/ 238692 w 364501"/>
                <a:gd name="connsiteY26" fmla="*/ 205826 h 785218"/>
                <a:gd name="connsiteX27" fmla="*/ 295697 w 364501"/>
                <a:gd name="connsiteY27" fmla="*/ 304011 h 785218"/>
                <a:gd name="connsiteX28" fmla="*/ 342309 w 364501"/>
                <a:gd name="connsiteY28" fmla="*/ 501720 h 785218"/>
                <a:gd name="connsiteX29" fmla="*/ 364198 w 364501"/>
                <a:gd name="connsiteY29" fmla="*/ 538963 h 78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501" h="785218">
                  <a:moveTo>
                    <a:pt x="364198" y="538963"/>
                  </a:moveTo>
                  <a:lnTo>
                    <a:pt x="144758" y="751553"/>
                  </a:lnTo>
                  <a:lnTo>
                    <a:pt x="109720" y="785567"/>
                  </a:lnTo>
                  <a:cubicBezTo>
                    <a:pt x="133341" y="723838"/>
                    <a:pt x="122160" y="628093"/>
                    <a:pt x="120586" y="616834"/>
                  </a:cubicBezTo>
                  <a:lnTo>
                    <a:pt x="120586" y="616834"/>
                  </a:lnTo>
                  <a:cubicBezTo>
                    <a:pt x="120586" y="616204"/>
                    <a:pt x="120586" y="615810"/>
                    <a:pt x="120586" y="615810"/>
                  </a:cubicBezTo>
                  <a:cubicBezTo>
                    <a:pt x="120664" y="615259"/>
                    <a:pt x="120664" y="614708"/>
                    <a:pt x="120586" y="614157"/>
                  </a:cubicBezTo>
                  <a:cubicBezTo>
                    <a:pt x="119247" y="609039"/>
                    <a:pt x="117279" y="596283"/>
                    <a:pt x="115074" y="578883"/>
                  </a:cubicBezTo>
                  <a:cubicBezTo>
                    <a:pt x="114602" y="575024"/>
                    <a:pt x="114129" y="571009"/>
                    <a:pt x="113578" y="566600"/>
                  </a:cubicBezTo>
                  <a:cubicBezTo>
                    <a:pt x="113027" y="562190"/>
                    <a:pt x="112555" y="557781"/>
                    <a:pt x="112003" y="553136"/>
                  </a:cubicBezTo>
                  <a:cubicBezTo>
                    <a:pt x="112003" y="550931"/>
                    <a:pt x="111531" y="548648"/>
                    <a:pt x="111216" y="546364"/>
                  </a:cubicBezTo>
                  <a:cubicBezTo>
                    <a:pt x="111295" y="545451"/>
                    <a:pt x="111295" y="544522"/>
                    <a:pt x="111216" y="543608"/>
                  </a:cubicBezTo>
                  <a:cubicBezTo>
                    <a:pt x="110271" y="534711"/>
                    <a:pt x="109169" y="525184"/>
                    <a:pt x="108224" y="515420"/>
                  </a:cubicBezTo>
                  <a:cubicBezTo>
                    <a:pt x="108224" y="512743"/>
                    <a:pt x="107673" y="510066"/>
                    <a:pt x="107279" y="507547"/>
                  </a:cubicBezTo>
                  <a:cubicBezTo>
                    <a:pt x="107279" y="502901"/>
                    <a:pt x="106334" y="498177"/>
                    <a:pt x="105861" y="493374"/>
                  </a:cubicBezTo>
                  <a:lnTo>
                    <a:pt x="105861" y="491091"/>
                  </a:lnTo>
                  <a:cubicBezTo>
                    <a:pt x="105861" y="488414"/>
                    <a:pt x="105311" y="485579"/>
                    <a:pt x="104995" y="482745"/>
                  </a:cubicBezTo>
                  <a:cubicBezTo>
                    <a:pt x="104445" y="477233"/>
                    <a:pt x="103893" y="471721"/>
                    <a:pt x="103263" y="466052"/>
                  </a:cubicBezTo>
                  <a:lnTo>
                    <a:pt x="101847" y="451643"/>
                  </a:lnTo>
                  <a:cubicBezTo>
                    <a:pt x="100980" y="442589"/>
                    <a:pt x="100035" y="433534"/>
                    <a:pt x="99248" y="424794"/>
                  </a:cubicBezTo>
                  <a:cubicBezTo>
                    <a:pt x="98539" y="418259"/>
                    <a:pt x="97910" y="411802"/>
                    <a:pt x="97358" y="405582"/>
                  </a:cubicBezTo>
                  <a:cubicBezTo>
                    <a:pt x="97358" y="404086"/>
                    <a:pt x="97358" y="402748"/>
                    <a:pt x="97358" y="401330"/>
                  </a:cubicBezTo>
                  <a:cubicBezTo>
                    <a:pt x="94051" y="366765"/>
                    <a:pt x="91453" y="338341"/>
                    <a:pt x="90508" y="326058"/>
                  </a:cubicBezTo>
                  <a:cubicBezTo>
                    <a:pt x="90508" y="326058"/>
                    <a:pt x="11771" y="209369"/>
                    <a:pt x="3897" y="154411"/>
                  </a:cubicBezTo>
                  <a:cubicBezTo>
                    <a:pt x="-3976" y="99452"/>
                    <a:pt x="-3504" y="41581"/>
                    <a:pt x="29566" y="18117"/>
                  </a:cubicBezTo>
                  <a:cubicBezTo>
                    <a:pt x="107673" y="-37550"/>
                    <a:pt x="84682" y="52053"/>
                    <a:pt x="119719" y="88980"/>
                  </a:cubicBezTo>
                  <a:cubicBezTo>
                    <a:pt x="154758" y="125908"/>
                    <a:pt x="208377" y="186772"/>
                    <a:pt x="238692" y="205826"/>
                  </a:cubicBezTo>
                  <a:cubicBezTo>
                    <a:pt x="269005" y="224881"/>
                    <a:pt x="295697" y="304011"/>
                    <a:pt x="295697" y="304011"/>
                  </a:cubicBezTo>
                  <a:cubicBezTo>
                    <a:pt x="317586" y="368340"/>
                    <a:pt x="329869" y="470777"/>
                    <a:pt x="342309" y="501720"/>
                  </a:cubicBezTo>
                  <a:cubicBezTo>
                    <a:pt x="354750" y="532664"/>
                    <a:pt x="364198" y="538963"/>
                    <a:pt x="364198" y="538963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8" name="Freeform: Shape 2737">
              <a:extLst>
                <a:ext uri="{FF2B5EF4-FFF2-40B4-BE49-F238E27FC236}">
                  <a16:creationId xmlns:a16="http://schemas.microsoft.com/office/drawing/2014/main" id="{82B6B640-C7D5-610D-08DD-704B056C4658}"/>
                </a:ext>
              </a:extLst>
            </p:cNvPr>
            <p:cNvSpPr/>
            <p:nvPr/>
          </p:nvSpPr>
          <p:spPr>
            <a:xfrm>
              <a:off x="5147999" y="-1091191"/>
              <a:ext cx="30234" cy="38108"/>
            </a:xfrm>
            <a:custGeom>
              <a:avLst/>
              <a:gdLst>
                <a:gd name="connsiteX0" fmla="*/ -303 w 30234"/>
                <a:gd name="connsiteY0" fmla="*/ 349 h 38108"/>
                <a:gd name="connsiteX1" fmla="*/ 29932 w 30234"/>
                <a:gd name="connsiteY1" fmla="*/ 38458 h 3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34" h="38108">
                  <a:moveTo>
                    <a:pt x="-303" y="349"/>
                  </a:moveTo>
                  <a:cubicBezTo>
                    <a:pt x="12846" y="10286"/>
                    <a:pt x="23239" y="23403"/>
                    <a:pt x="29932" y="38458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9" name="Freeform: Shape 2738">
              <a:extLst>
                <a:ext uri="{FF2B5EF4-FFF2-40B4-BE49-F238E27FC236}">
                  <a16:creationId xmlns:a16="http://schemas.microsoft.com/office/drawing/2014/main" id="{947B29DB-D0A4-1F3A-91F6-F2EA7539AD07}"/>
                </a:ext>
              </a:extLst>
            </p:cNvPr>
            <p:cNvSpPr/>
            <p:nvPr/>
          </p:nvSpPr>
          <p:spPr>
            <a:xfrm>
              <a:off x="4816962" y="-1549411"/>
              <a:ext cx="238443" cy="325705"/>
            </a:xfrm>
            <a:custGeom>
              <a:avLst/>
              <a:gdLst>
                <a:gd name="connsiteX0" fmla="*/ 119405 w 238443"/>
                <a:gd name="connsiteY0" fmla="*/ 89214 h 325705"/>
                <a:gd name="connsiteX1" fmla="*/ 238140 w 238443"/>
                <a:gd name="connsiteY1" fmla="*/ 205902 h 325705"/>
                <a:gd name="connsiteX2" fmla="*/ 146648 w 238443"/>
                <a:gd name="connsiteY2" fmla="*/ 206768 h 325705"/>
                <a:gd name="connsiteX3" fmla="*/ 90508 w 238443"/>
                <a:gd name="connsiteY3" fmla="*/ 326055 h 325705"/>
                <a:gd name="connsiteX4" fmla="*/ 3897 w 238443"/>
                <a:gd name="connsiteY4" fmla="*/ 154408 h 325705"/>
                <a:gd name="connsiteX5" fmla="*/ 29566 w 238443"/>
                <a:gd name="connsiteY5" fmla="*/ 18114 h 325705"/>
                <a:gd name="connsiteX6" fmla="*/ 119405 w 238443"/>
                <a:gd name="connsiteY6" fmla="*/ 89214 h 3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443" h="325705">
                  <a:moveTo>
                    <a:pt x="119405" y="89214"/>
                  </a:moveTo>
                  <a:cubicBezTo>
                    <a:pt x="154206" y="126299"/>
                    <a:pt x="207669" y="186612"/>
                    <a:pt x="238140" y="205902"/>
                  </a:cubicBezTo>
                  <a:cubicBezTo>
                    <a:pt x="233810" y="203698"/>
                    <a:pt x="177906" y="176455"/>
                    <a:pt x="146648" y="206768"/>
                  </a:cubicBezTo>
                  <a:cubicBezTo>
                    <a:pt x="114129" y="238263"/>
                    <a:pt x="90508" y="326055"/>
                    <a:pt x="90508" y="326055"/>
                  </a:cubicBezTo>
                  <a:cubicBezTo>
                    <a:pt x="90508" y="326055"/>
                    <a:pt x="11771" y="209367"/>
                    <a:pt x="3897" y="154408"/>
                  </a:cubicBezTo>
                  <a:cubicBezTo>
                    <a:pt x="-3976" y="99450"/>
                    <a:pt x="-3504" y="41578"/>
                    <a:pt x="29566" y="18114"/>
                  </a:cubicBezTo>
                  <a:cubicBezTo>
                    <a:pt x="107358" y="-37553"/>
                    <a:pt x="84445" y="52050"/>
                    <a:pt x="119405" y="89214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0" name="Freeform: Shape 2739">
              <a:extLst>
                <a:ext uri="{FF2B5EF4-FFF2-40B4-BE49-F238E27FC236}">
                  <a16:creationId xmlns:a16="http://schemas.microsoft.com/office/drawing/2014/main" id="{F2CA922B-6896-2871-6DC0-54604F599B0B}"/>
                </a:ext>
              </a:extLst>
            </p:cNvPr>
            <p:cNvSpPr/>
            <p:nvPr/>
          </p:nvSpPr>
          <p:spPr>
            <a:xfrm>
              <a:off x="4915961" y="-1148039"/>
              <a:ext cx="67596" cy="384236"/>
            </a:xfrm>
            <a:custGeom>
              <a:avLst/>
              <a:gdLst>
                <a:gd name="connsiteX0" fmla="*/ 47097 w 67596"/>
                <a:gd name="connsiteY0" fmla="*/ 350572 h 384236"/>
                <a:gd name="connsiteX1" fmla="*/ 12058 w 67596"/>
                <a:gd name="connsiteY1" fmla="*/ 384586 h 384236"/>
                <a:gd name="connsiteX2" fmla="*/ 22924 w 67596"/>
                <a:gd name="connsiteY2" fmla="*/ 215853 h 384236"/>
                <a:gd name="connsiteX3" fmla="*/ 22924 w 67596"/>
                <a:gd name="connsiteY3" fmla="*/ 215853 h 384236"/>
                <a:gd name="connsiteX4" fmla="*/ 22924 w 67596"/>
                <a:gd name="connsiteY4" fmla="*/ 213175 h 384236"/>
                <a:gd name="connsiteX5" fmla="*/ 17413 w 67596"/>
                <a:gd name="connsiteY5" fmla="*/ 177901 h 384236"/>
                <a:gd name="connsiteX6" fmla="*/ 15916 w 67596"/>
                <a:gd name="connsiteY6" fmla="*/ 165618 h 384236"/>
                <a:gd name="connsiteX7" fmla="*/ 14342 w 67596"/>
                <a:gd name="connsiteY7" fmla="*/ 152154 h 384236"/>
                <a:gd name="connsiteX8" fmla="*/ 13555 w 67596"/>
                <a:gd name="connsiteY8" fmla="*/ 145383 h 384236"/>
                <a:gd name="connsiteX9" fmla="*/ 13555 w 67596"/>
                <a:gd name="connsiteY9" fmla="*/ 142627 h 384236"/>
                <a:gd name="connsiteX10" fmla="*/ 10563 w 67596"/>
                <a:gd name="connsiteY10" fmla="*/ 114439 h 384236"/>
                <a:gd name="connsiteX11" fmla="*/ 9618 w 67596"/>
                <a:gd name="connsiteY11" fmla="*/ 106565 h 384236"/>
                <a:gd name="connsiteX12" fmla="*/ 8200 w 67596"/>
                <a:gd name="connsiteY12" fmla="*/ 92393 h 384236"/>
                <a:gd name="connsiteX13" fmla="*/ 8200 w 67596"/>
                <a:gd name="connsiteY13" fmla="*/ 90109 h 384236"/>
                <a:gd name="connsiteX14" fmla="*/ 7334 w 67596"/>
                <a:gd name="connsiteY14" fmla="*/ 81763 h 384236"/>
                <a:gd name="connsiteX15" fmla="*/ 5602 w 67596"/>
                <a:gd name="connsiteY15" fmla="*/ 65071 h 384236"/>
                <a:gd name="connsiteX16" fmla="*/ 4185 w 67596"/>
                <a:gd name="connsiteY16" fmla="*/ 50662 h 384236"/>
                <a:gd name="connsiteX17" fmla="*/ 1587 w 67596"/>
                <a:gd name="connsiteY17" fmla="*/ 23813 h 384236"/>
                <a:gd name="connsiteX18" fmla="*/ -303 w 67596"/>
                <a:gd name="connsiteY18" fmla="*/ 4601 h 384236"/>
                <a:gd name="connsiteX19" fmla="*/ -303 w 67596"/>
                <a:gd name="connsiteY19" fmla="*/ 349 h 384236"/>
                <a:gd name="connsiteX20" fmla="*/ 64576 w 67596"/>
                <a:gd name="connsiteY20" fmla="*/ 245064 h 384236"/>
                <a:gd name="connsiteX21" fmla="*/ 47097 w 67596"/>
                <a:gd name="connsiteY21" fmla="*/ 350572 h 38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596" h="384236">
                  <a:moveTo>
                    <a:pt x="47097" y="350572"/>
                  </a:moveTo>
                  <a:lnTo>
                    <a:pt x="12058" y="384586"/>
                  </a:lnTo>
                  <a:cubicBezTo>
                    <a:pt x="35679" y="322856"/>
                    <a:pt x="24499" y="227112"/>
                    <a:pt x="22924" y="215853"/>
                  </a:cubicBezTo>
                  <a:lnTo>
                    <a:pt x="22924" y="215853"/>
                  </a:lnTo>
                  <a:cubicBezTo>
                    <a:pt x="23003" y="214963"/>
                    <a:pt x="23003" y="214065"/>
                    <a:pt x="22924" y="213175"/>
                  </a:cubicBezTo>
                  <a:cubicBezTo>
                    <a:pt x="21586" y="208058"/>
                    <a:pt x="19618" y="195302"/>
                    <a:pt x="17413" y="177901"/>
                  </a:cubicBezTo>
                  <a:cubicBezTo>
                    <a:pt x="16940" y="174043"/>
                    <a:pt x="16468" y="170028"/>
                    <a:pt x="15916" y="165618"/>
                  </a:cubicBezTo>
                  <a:cubicBezTo>
                    <a:pt x="15366" y="161209"/>
                    <a:pt x="14893" y="156800"/>
                    <a:pt x="14342" y="152154"/>
                  </a:cubicBezTo>
                  <a:cubicBezTo>
                    <a:pt x="14342" y="149950"/>
                    <a:pt x="13869" y="147666"/>
                    <a:pt x="13555" y="145383"/>
                  </a:cubicBezTo>
                  <a:cubicBezTo>
                    <a:pt x="13634" y="144469"/>
                    <a:pt x="13634" y="143540"/>
                    <a:pt x="13555" y="142627"/>
                  </a:cubicBezTo>
                  <a:cubicBezTo>
                    <a:pt x="12610" y="133651"/>
                    <a:pt x="11586" y="124203"/>
                    <a:pt x="10563" y="114439"/>
                  </a:cubicBezTo>
                  <a:cubicBezTo>
                    <a:pt x="10563" y="111762"/>
                    <a:pt x="10011" y="109085"/>
                    <a:pt x="9618" y="106565"/>
                  </a:cubicBezTo>
                  <a:cubicBezTo>
                    <a:pt x="9618" y="101920"/>
                    <a:pt x="8673" y="97196"/>
                    <a:pt x="8200" y="92393"/>
                  </a:cubicBezTo>
                  <a:lnTo>
                    <a:pt x="8200" y="90109"/>
                  </a:lnTo>
                  <a:cubicBezTo>
                    <a:pt x="8200" y="87432"/>
                    <a:pt x="7650" y="84598"/>
                    <a:pt x="7334" y="81763"/>
                  </a:cubicBezTo>
                  <a:cubicBezTo>
                    <a:pt x="6784" y="76252"/>
                    <a:pt x="6232" y="70740"/>
                    <a:pt x="5602" y="65071"/>
                  </a:cubicBezTo>
                  <a:lnTo>
                    <a:pt x="4185" y="50662"/>
                  </a:lnTo>
                  <a:cubicBezTo>
                    <a:pt x="3319" y="41607"/>
                    <a:pt x="2374" y="32553"/>
                    <a:pt x="1587" y="23813"/>
                  </a:cubicBezTo>
                  <a:cubicBezTo>
                    <a:pt x="957" y="17278"/>
                    <a:pt x="327" y="10821"/>
                    <a:pt x="-303" y="4601"/>
                  </a:cubicBezTo>
                  <a:cubicBezTo>
                    <a:pt x="-303" y="3105"/>
                    <a:pt x="-303" y="1766"/>
                    <a:pt x="-303" y="349"/>
                  </a:cubicBezTo>
                  <a:cubicBezTo>
                    <a:pt x="1902" y="10742"/>
                    <a:pt x="41821" y="200735"/>
                    <a:pt x="64576" y="245064"/>
                  </a:cubicBezTo>
                  <a:cubicBezTo>
                    <a:pt x="71899" y="261363"/>
                    <a:pt x="63868" y="304589"/>
                    <a:pt x="47097" y="350572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1" name="Freeform: Shape 2740">
              <a:extLst>
                <a:ext uri="{FF2B5EF4-FFF2-40B4-BE49-F238E27FC236}">
                  <a16:creationId xmlns:a16="http://schemas.microsoft.com/office/drawing/2014/main" id="{0AC21716-934C-6C91-A8C1-A852CBA3383D}"/>
                </a:ext>
              </a:extLst>
            </p:cNvPr>
            <p:cNvSpPr/>
            <p:nvPr/>
          </p:nvSpPr>
          <p:spPr>
            <a:xfrm>
              <a:off x="4816300" y="-1549145"/>
              <a:ext cx="366264" cy="614089"/>
            </a:xfrm>
            <a:custGeom>
              <a:avLst/>
              <a:gdLst>
                <a:gd name="connsiteX0" fmla="*/ 365962 w 366264"/>
                <a:gd name="connsiteY0" fmla="*/ 539087 h 614089"/>
                <a:gd name="connsiteX1" fmla="*/ 342341 w 366264"/>
                <a:gd name="connsiteY1" fmla="*/ 501766 h 614089"/>
                <a:gd name="connsiteX2" fmla="*/ 295728 w 366264"/>
                <a:gd name="connsiteY2" fmla="*/ 304136 h 614089"/>
                <a:gd name="connsiteX3" fmla="*/ 238722 w 366264"/>
                <a:gd name="connsiteY3" fmla="*/ 205951 h 614089"/>
                <a:gd name="connsiteX4" fmla="*/ 119751 w 366264"/>
                <a:gd name="connsiteY4" fmla="*/ 89105 h 614089"/>
                <a:gd name="connsiteX5" fmla="*/ 29518 w 366264"/>
                <a:gd name="connsiteY5" fmla="*/ 18241 h 614089"/>
                <a:gd name="connsiteX6" fmla="*/ 4008 w 366264"/>
                <a:gd name="connsiteY6" fmla="*/ 154535 h 614089"/>
                <a:gd name="connsiteX7" fmla="*/ 90618 w 366264"/>
                <a:gd name="connsiteY7" fmla="*/ 326182 h 614089"/>
                <a:gd name="connsiteX8" fmla="*/ 121640 w 366264"/>
                <a:gd name="connsiteY8" fmla="*/ 614439 h 61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64" h="614089">
                  <a:moveTo>
                    <a:pt x="365962" y="539087"/>
                  </a:moveTo>
                  <a:cubicBezTo>
                    <a:pt x="365962" y="539087"/>
                    <a:pt x="354860" y="532631"/>
                    <a:pt x="342341" y="501766"/>
                  </a:cubicBezTo>
                  <a:cubicBezTo>
                    <a:pt x="329822" y="470901"/>
                    <a:pt x="317617" y="368464"/>
                    <a:pt x="295728" y="304136"/>
                  </a:cubicBezTo>
                  <a:cubicBezTo>
                    <a:pt x="295728" y="304136"/>
                    <a:pt x="269036" y="225399"/>
                    <a:pt x="238722" y="205951"/>
                  </a:cubicBezTo>
                  <a:cubicBezTo>
                    <a:pt x="208409" y="186502"/>
                    <a:pt x="154711" y="126269"/>
                    <a:pt x="119751" y="89105"/>
                  </a:cubicBezTo>
                  <a:cubicBezTo>
                    <a:pt x="84792" y="51941"/>
                    <a:pt x="107704" y="-37662"/>
                    <a:pt x="29518" y="18241"/>
                  </a:cubicBezTo>
                  <a:cubicBezTo>
                    <a:pt x="-3394" y="41863"/>
                    <a:pt x="-4102" y="99577"/>
                    <a:pt x="4008" y="154535"/>
                  </a:cubicBezTo>
                  <a:cubicBezTo>
                    <a:pt x="12118" y="209494"/>
                    <a:pt x="90618" y="326182"/>
                    <a:pt x="90618" y="326182"/>
                  </a:cubicBezTo>
                  <a:cubicBezTo>
                    <a:pt x="93846" y="366653"/>
                    <a:pt x="114633" y="588377"/>
                    <a:pt x="121640" y="61443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2" name="Freeform: Shape 2741">
              <a:extLst>
                <a:ext uri="{FF2B5EF4-FFF2-40B4-BE49-F238E27FC236}">
                  <a16:creationId xmlns:a16="http://schemas.microsoft.com/office/drawing/2014/main" id="{59DA09FB-2982-ADEE-4967-D3599E0B5DE1}"/>
                </a:ext>
              </a:extLst>
            </p:cNvPr>
            <p:cNvSpPr/>
            <p:nvPr/>
          </p:nvSpPr>
          <p:spPr>
            <a:xfrm>
              <a:off x="4929977" y="-935449"/>
              <a:ext cx="13076" cy="144403"/>
            </a:xfrm>
            <a:custGeom>
              <a:avLst/>
              <a:gdLst>
                <a:gd name="connsiteX0" fmla="*/ 8594 w 13076"/>
                <a:gd name="connsiteY0" fmla="*/ 349 h 144403"/>
                <a:gd name="connsiteX1" fmla="*/ -303 w 13076"/>
                <a:gd name="connsiteY1" fmla="*/ 144753 h 14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76" h="144403">
                  <a:moveTo>
                    <a:pt x="8594" y="349"/>
                  </a:moveTo>
                  <a:cubicBezTo>
                    <a:pt x="8594" y="349"/>
                    <a:pt x="22452" y="101684"/>
                    <a:pt x="-303" y="14475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3" name="Freeform: Shape 2742">
              <a:extLst>
                <a:ext uri="{FF2B5EF4-FFF2-40B4-BE49-F238E27FC236}">
                  <a16:creationId xmlns:a16="http://schemas.microsoft.com/office/drawing/2014/main" id="{FB682062-4893-0D11-72F2-FB83107BC699}"/>
                </a:ext>
              </a:extLst>
            </p:cNvPr>
            <p:cNvSpPr/>
            <p:nvPr/>
          </p:nvSpPr>
          <p:spPr>
            <a:xfrm>
              <a:off x="2951156" y="-949149"/>
              <a:ext cx="652399" cy="1132081"/>
            </a:xfrm>
            <a:custGeom>
              <a:avLst/>
              <a:gdLst>
                <a:gd name="connsiteX0" fmla="*/ 640617 w 652399"/>
                <a:gd name="connsiteY0" fmla="*/ 138060 h 1132081"/>
                <a:gd name="connsiteX1" fmla="*/ 582430 w 652399"/>
                <a:gd name="connsiteY1" fmla="*/ 537809 h 1132081"/>
                <a:gd name="connsiteX2" fmla="*/ 354093 w 652399"/>
                <a:gd name="connsiteY2" fmla="*/ 801342 h 1132081"/>
                <a:gd name="connsiteX3" fmla="*/ 170557 w 652399"/>
                <a:gd name="connsiteY3" fmla="*/ 1132431 h 1132081"/>
                <a:gd name="connsiteX4" fmla="*/ -303 w 652399"/>
                <a:gd name="connsiteY4" fmla="*/ 626388 h 1132081"/>
                <a:gd name="connsiteX5" fmla="*/ 170557 w 652399"/>
                <a:gd name="connsiteY5" fmla="*/ 349 h 113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399" h="1132081">
                  <a:moveTo>
                    <a:pt x="640617" y="138060"/>
                  </a:moveTo>
                  <a:cubicBezTo>
                    <a:pt x="640617" y="138060"/>
                    <a:pt x="690458" y="369469"/>
                    <a:pt x="582430" y="537809"/>
                  </a:cubicBezTo>
                  <a:cubicBezTo>
                    <a:pt x="474403" y="706148"/>
                    <a:pt x="391414" y="751107"/>
                    <a:pt x="354093" y="801342"/>
                  </a:cubicBezTo>
                  <a:cubicBezTo>
                    <a:pt x="316771" y="851576"/>
                    <a:pt x="170557" y="1132431"/>
                    <a:pt x="170557" y="1132431"/>
                  </a:cubicBezTo>
                  <a:lnTo>
                    <a:pt x="-303" y="626388"/>
                  </a:lnTo>
                  <a:lnTo>
                    <a:pt x="170557" y="349"/>
                  </a:lnTo>
                  <a:close/>
                </a:path>
              </a:pathLst>
            </a:custGeom>
            <a:solidFill>
              <a:srgbClr val="000000">
                <a:alpha val="70000"/>
              </a:srgbClr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4" name="Freeform: Shape 2743">
              <a:extLst>
                <a:ext uri="{FF2B5EF4-FFF2-40B4-BE49-F238E27FC236}">
                  <a16:creationId xmlns:a16="http://schemas.microsoft.com/office/drawing/2014/main" id="{77AA37E4-9206-5583-5CF1-DD2755D106CF}"/>
                </a:ext>
              </a:extLst>
            </p:cNvPr>
            <p:cNvSpPr/>
            <p:nvPr/>
          </p:nvSpPr>
          <p:spPr>
            <a:xfrm>
              <a:off x="2746755" y="-2613100"/>
              <a:ext cx="1852447" cy="2116531"/>
            </a:xfrm>
            <a:custGeom>
              <a:avLst/>
              <a:gdLst>
                <a:gd name="connsiteX0" fmla="*/ 1852448 w 1852447"/>
                <a:gd name="connsiteY0" fmla="*/ 1624661 h 2116531"/>
                <a:gd name="connsiteX1" fmla="*/ 792961 w 1852447"/>
                <a:gd name="connsiteY1" fmla="*/ 2070549 h 2116531"/>
                <a:gd name="connsiteX2" fmla="*/ 683753 w 1852447"/>
                <a:gd name="connsiteY2" fmla="*/ 2116532 h 2116531"/>
                <a:gd name="connsiteX3" fmla="*/ 477934 w 1852447"/>
                <a:gd name="connsiteY3" fmla="*/ 1627496 h 2116531"/>
                <a:gd name="connsiteX4" fmla="*/ 0 w 1852447"/>
                <a:gd name="connsiteY4" fmla="*/ 491871 h 2116531"/>
                <a:gd name="connsiteX5" fmla="*/ 1168695 w 1852447"/>
                <a:gd name="connsiteY5" fmla="*/ 0 h 2116531"/>
                <a:gd name="connsiteX6" fmla="*/ 1852448 w 1852447"/>
                <a:gd name="connsiteY6" fmla="*/ 1624661 h 21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2447" h="2116531">
                  <a:moveTo>
                    <a:pt x="1852448" y="1624661"/>
                  </a:moveTo>
                  <a:lnTo>
                    <a:pt x="792961" y="2070549"/>
                  </a:lnTo>
                  <a:lnTo>
                    <a:pt x="683753" y="2116532"/>
                  </a:lnTo>
                  <a:lnTo>
                    <a:pt x="477934" y="1627496"/>
                  </a:lnTo>
                  <a:lnTo>
                    <a:pt x="0" y="491871"/>
                  </a:lnTo>
                  <a:lnTo>
                    <a:pt x="1168695" y="0"/>
                  </a:lnTo>
                  <a:lnTo>
                    <a:pt x="1852448" y="1624661"/>
                  </a:ln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45" name="Graphic 1426">
              <a:extLst>
                <a:ext uri="{FF2B5EF4-FFF2-40B4-BE49-F238E27FC236}">
                  <a16:creationId xmlns:a16="http://schemas.microsoft.com/office/drawing/2014/main" id="{00422F52-1E3B-1248-4F45-3B298288FA2E}"/>
                </a:ext>
              </a:extLst>
            </p:cNvPr>
            <p:cNvGrpSpPr/>
            <p:nvPr/>
          </p:nvGrpSpPr>
          <p:grpSpPr>
            <a:xfrm>
              <a:off x="2968006" y="-2403138"/>
              <a:ext cx="1455229" cy="1906569"/>
              <a:chOff x="2968006" y="-2403138"/>
              <a:chExt cx="1455229" cy="1906569"/>
            </a:xfrm>
          </p:grpSpPr>
          <p:sp>
            <p:nvSpPr>
              <p:cNvPr id="2759" name="Freeform: Shape 2758">
                <a:extLst>
                  <a:ext uri="{FF2B5EF4-FFF2-40B4-BE49-F238E27FC236}">
                    <a16:creationId xmlns:a16="http://schemas.microsoft.com/office/drawing/2014/main" id="{1030D52A-7743-E88A-49B4-FDAAFEAB238C}"/>
                  </a:ext>
                </a:extLst>
              </p:cNvPr>
              <p:cNvSpPr/>
              <p:nvPr/>
            </p:nvSpPr>
            <p:spPr>
              <a:xfrm>
                <a:off x="3097642" y="-2403138"/>
                <a:ext cx="541716" cy="249828"/>
              </a:xfrm>
              <a:custGeom>
                <a:avLst/>
                <a:gdLst>
                  <a:gd name="connsiteX0" fmla="*/ 515627 w 541716"/>
                  <a:gd name="connsiteY0" fmla="*/ 1796 h 249828"/>
                  <a:gd name="connsiteX1" fmla="*/ 11080 w 541716"/>
                  <a:gd name="connsiteY1" fmla="*/ 214387 h 249828"/>
                  <a:gd name="connsiteX2" fmla="*/ 1159 w 541716"/>
                  <a:gd name="connsiteY2" fmla="*/ 238795 h 249828"/>
                  <a:gd name="connsiteX3" fmla="*/ 25567 w 541716"/>
                  <a:gd name="connsiteY3" fmla="*/ 248716 h 249828"/>
                  <a:gd name="connsiteX4" fmla="*/ 530036 w 541716"/>
                  <a:gd name="connsiteY4" fmla="*/ 36126 h 249828"/>
                  <a:gd name="connsiteX5" fmla="*/ 539957 w 541716"/>
                  <a:gd name="connsiteY5" fmla="*/ 11796 h 249828"/>
                  <a:gd name="connsiteX6" fmla="*/ 515658 w 541716"/>
                  <a:gd name="connsiteY6" fmla="*/ 1781 h 249828"/>
                  <a:gd name="connsiteX7" fmla="*/ 515627 w 541716"/>
                  <a:gd name="connsiteY7" fmla="*/ 1796 h 24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716" h="249828">
                    <a:moveTo>
                      <a:pt x="515627" y="1796"/>
                    </a:moveTo>
                    <a:lnTo>
                      <a:pt x="11080" y="214387"/>
                    </a:lnTo>
                    <a:cubicBezTo>
                      <a:pt x="1615" y="218402"/>
                      <a:pt x="-2826" y="229315"/>
                      <a:pt x="1159" y="238795"/>
                    </a:cubicBezTo>
                    <a:cubicBezTo>
                      <a:pt x="5174" y="248259"/>
                      <a:pt x="16087" y="252700"/>
                      <a:pt x="25567" y="248716"/>
                    </a:cubicBezTo>
                    <a:lnTo>
                      <a:pt x="530036" y="36126"/>
                    </a:lnTo>
                    <a:cubicBezTo>
                      <a:pt x="539492" y="32150"/>
                      <a:pt x="543933" y="21252"/>
                      <a:pt x="539957" y="11796"/>
                    </a:cubicBezTo>
                    <a:cubicBezTo>
                      <a:pt x="536012" y="2324"/>
                      <a:pt x="525138" y="-2164"/>
                      <a:pt x="515658" y="1781"/>
                    </a:cubicBezTo>
                    <a:cubicBezTo>
                      <a:pt x="515650" y="1789"/>
                      <a:pt x="515635" y="1789"/>
                      <a:pt x="515627" y="1796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0" name="Freeform: Shape 2759">
                <a:extLst>
                  <a:ext uri="{FF2B5EF4-FFF2-40B4-BE49-F238E27FC236}">
                    <a16:creationId xmlns:a16="http://schemas.microsoft.com/office/drawing/2014/main" id="{4ED5966C-B6E4-F626-7BD1-39FFF7CCE759}"/>
                  </a:ext>
                </a:extLst>
              </p:cNvPr>
              <p:cNvSpPr/>
              <p:nvPr/>
            </p:nvSpPr>
            <p:spPr>
              <a:xfrm>
                <a:off x="3259380" y="-2278788"/>
                <a:ext cx="270504" cy="124730"/>
              </a:xfrm>
              <a:custGeom>
                <a:avLst/>
                <a:gdLst>
                  <a:gd name="connsiteX0" fmla="*/ 257357 w 270504"/>
                  <a:gd name="connsiteY0" fmla="*/ 1063 h 124730"/>
                  <a:gd name="connsiteX1" fmla="*/ 5398 w 270504"/>
                  <a:gd name="connsiteY1" fmla="*/ 107201 h 124730"/>
                  <a:gd name="connsiteX2" fmla="*/ 422 w 270504"/>
                  <a:gd name="connsiteY2" fmla="*/ 119358 h 124730"/>
                  <a:gd name="connsiteX3" fmla="*/ 438 w 270504"/>
                  <a:gd name="connsiteY3" fmla="*/ 119405 h 124730"/>
                  <a:gd name="connsiteX4" fmla="*/ 12563 w 270504"/>
                  <a:gd name="connsiteY4" fmla="*/ 124366 h 124730"/>
                  <a:gd name="connsiteX5" fmla="*/ 264522 w 270504"/>
                  <a:gd name="connsiteY5" fmla="*/ 18228 h 124730"/>
                  <a:gd name="connsiteX6" fmla="*/ 269482 w 270504"/>
                  <a:gd name="connsiteY6" fmla="*/ 6024 h 124730"/>
                  <a:gd name="connsiteX7" fmla="*/ 257357 w 270504"/>
                  <a:gd name="connsiteY7" fmla="*/ 1063 h 124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504" h="124730">
                    <a:moveTo>
                      <a:pt x="257357" y="1063"/>
                    </a:moveTo>
                    <a:lnTo>
                      <a:pt x="5398" y="107201"/>
                    </a:lnTo>
                    <a:cubicBezTo>
                      <a:pt x="666" y="109185"/>
                      <a:pt x="-1562" y="114626"/>
                      <a:pt x="422" y="119358"/>
                    </a:cubicBezTo>
                    <a:cubicBezTo>
                      <a:pt x="422" y="119374"/>
                      <a:pt x="430" y="119390"/>
                      <a:pt x="438" y="119405"/>
                    </a:cubicBezTo>
                    <a:cubicBezTo>
                      <a:pt x="2430" y="124114"/>
                      <a:pt x="7847" y="126326"/>
                      <a:pt x="12563" y="124366"/>
                    </a:cubicBezTo>
                    <a:lnTo>
                      <a:pt x="264522" y="18228"/>
                    </a:lnTo>
                    <a:cubicBezTo>
                      <a:pt x="269238" y="16205"/>
                      <a:pt x="271451" y="10764"/>
                      <a:pt x="269482" y="6024"/>
                    </a:cubicBezTo>
                    <a:cubicBezTo>
                      <a:pt x="267491" y="1315"/>
                      <a:pt x="262073" y="-897"/>
                      <a:pt x="257357" y="10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1" name="Freeform: Shape 2760">
                <a:extLst>
                  <a:ext uri="{FF2B5EF4-FFF2-40B4-BE49-F238E27FC236}">
                    <a16:creationId xmlns:a16="http://schemas.microsoft.com/office/drawing/2014/main" id="{BB3D95F1-CC5F-A265-468A-138242C0BFE7}"/>
                  </a:ext>
                </a:extLst>
              </p:cNvPr>
              <p:cNvSpPr/>
              <p:nvPr/>
            </p:nvSpPr>
            <p:spPr>
              <a:xfrm>
                <a:off x="3302087" y="-1631485"/>
                <a:ext cx="737766" cy="561474"/>
              </a:xfrm>
              <a:custGeom>
                <a:avLst/>
                <a:gdLst>
                  <a:gd name="connsiteX0" fmla="*/ 629673 w 737766"/>
                  <a:gd name="connsiteY0" fmla="*/ 349 h 561474"/>
                  <a:gd name="connsiteX1" fmla="*/ 609201 w 737766"/>
                  <a:gd name="connsiteY1" fmla="*/ 97038 h 561474"/>
                  <a:gd name="connsiteX2" fmla="*/ 510701 w 737766"/>
                  <a:gd name="connsiteY2" fmla="*/ 77905 h 561474"/>
                  <a:gd name="connsiteX3" fmla="*/ 472277 w 737766"/>
                  <a:gd name="connsiteY3" fmla="*/ 223333 h 561474"/>
                  <a:gd name="connsiteX4" fmla="*/ 375667 w 737766"/>
                  <a:gd name="connsiteY4" fmla="*/ 199712 h 561474"/>
                  <a:gd name="connsiteX5" fmla="*/ 336928 w 737766"/>
                  <a:gd name="connsiteY5" fmla="*/ 283881 h 561474"/>
                  <a:gd name="connsiteX6" fmla="*/ 254254 w 737766"/>
                  <a:gd name="connsiteY6" fmla="*/ 234513 h 561474"/>
                  <a:gd name="connsiteX7" fmla="*/ 238507 w 737766"/>
                  <a:gd name="connsiteY7" fmla="*/ 233726 h 561474"/>
                  <a:gd name="connsiteX8" fmla="*/ 200634 w 737766"/>
                  <a:gd name="connsiteY8" fmla="*/ 382775 h 561474"/>
                  <a:gd name="connsiteX9" fmla="*/ 179454 w 737766"/>
                  <a:gd name="connsiteY9" fmla="*/ 386240 h 561474"/>
                  <a:gd name="connsiteX10" fmla="*/ 152447 w 737766"/>
                  <a:gd name="connsiteY10" fmla="*/ 383720 h 561474"/>
                  <a:gd name="connsiteX11" fmla="*/ 142369 w 737766"/>
                  <a:gd name="connsiteY11" fmla="*/ 386240 h 561474"/>
                  <a:gd name="connsiteX12" fmla="*/ 106071 w 737766"/>
                  <a:gd name="connsiteY12" fmla="*/ 469701 h 561474"/>
                  <a:gd name="connsiteX13" fmla="*/ 48987 w 737766"/>
                  <a:gd name="connsiteY13" fmla="*/ 476236 h 561474"/>
                  <a:gd name="connsiteX14" fmla="*/ -303 w 737766"/>
                  <a:gd name="connsiteY14" fmla="*/ 531903 h 561474"/>
                  <a:gd name="connsiteX15" fmla="*/ 12216 w 737766"/>
                  <a:gd name="connsiteY15" fmla="*/ 561823 h 561474"/>
                  <a:gd name="connsiteX16" fmla="*/ 737464 w 737766"/>
                  <a:gd name="connsiteY16" fmla="*/ 256560 h 56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7766" h="561474">
                    <a:moveTo>
                      <a:pt x="629673" y="349"/>
                    </a:moveTo>
                    <a:cubicBezTo>
                      <a:pt x="629673" y="349"/>
                      <a:pt x="640302" y="83889"/>
                      <a:pt x="609201" y="97038"/>
                    </a:cubicBezTo>
                    <a:cubicBezTo>
                      <a:pt x="580777" y="109006"/>
                      <a:pt x="543377" y="64126"/>
                      <a:pt x="510701" y="77905"/>
                    </a:cubicBezTo>
                    <a:cubicBezTo>
                      <a:pt x="478025" y="91684"/>
                      <a:pt x="503851" y="210105"/>
                      <a:pt x="472277" y="223333"/>
                    </a:cubicBezTo>
                    <a:cubicBezTo>
                      <a:pt x="440704" y="236560"/>
                      <a:pt x="402831" y="187980"/>
                      <a:pt x="375667" y="199712"/>
                    </a:cubicBezTo>
                    <a:cubicBezTo>
                      <a:pt x="348502" y="211443"/>
                      <a:pt x="364880" y="272071"/>
                      <a:pt x="336928" y="283881"/>
                    </a:cubicBezTo>
                    <a:cubicBezTo>
                      <a:pt x="313779" y="293566"/>
                      <a:pt x="280710" y="245143"/>
                      <a:pt x="254254" y="234513"/>
                    </a:cubicBezTo>
                    <a:cubicBezTo>
                      <a:pt x="249317" y="232175"/>
                      <a:pt x="243656" y="231891"/>
                      <a:pt x="238507" y="233726"/>
                    </a:cubicBezTo>
                    <a:cubicBezTo>
                      <a:pt x="210791" y="245379"/>
                      <a:pt x="224570" y="372697"/>
                      <a:pt x="200634" y="382775"/>
                    </a:cubicBezTo>
                    <a:cubicBezTo>
                      <a:pt x="193949" y="385602"/>
                      <a:pt x="186690" y="386783"/>
                      <a:pt x="179454" y="386240"/>
                    </a:cubicBezTo>
                    <a:cubicBezTo>
                      <a:pt x="170549" y="384594"/>
                      <a:pt x="161510" y="383752"/>
                      <a:pt x="152447" y="383720"/>
                    </a:cubicBezTo>
                    <a:cubicBezTo>
                      <a:pt x="148975" y="384027"/>
                      <a:pt x="145574" y="384878"/>
                      <a:pt x="142369" y="386240"/>
                    </a:cubicBezTo>
                    <a:cubicBezTo>
                      <a:pt x="121897" y="394822"/>
                      <a:pt x="124732" y="461827"/>
                      <a:pt x="106071" y="469701"/>
                    </a:cubicBezTo>
                    <a:cubicBezTo>
                      <a:pt x="87410" y="477575"/>
                      <a:pt x="68907" y="467811"/>
                      <a:pt x="48987" y="476236"/>
                    </a:cubicBezTo>
                    <a:cubicBezTo>
                      <a:pt x="29066" y="484661"/>
                      <a:pt x="29381" y="519384"/>
                      <a:pt x="-303" y="531903"/>
                    </a:cubicBezTo>
                    <a:lnTo>
                      <a:pt x="12216" y="561823"/>
                    </a:lnTo>
                    <a:lnTo>
                      <a:pt x="737464" y="256560"/>
                    </a:lnTo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2" name="Freeform: Shape 2761">
                <a:extLst>
                  <a:ext uri="{FF2B5EF4-FFF2-40B4-BE49-F238E27FC236}">
                    <a16:creationId xmlns:a16="http://schemas.microsoft.com/office/drawing/2014/main" id="{841F64C9-06AD-29C8-DAD4-AC289057FB04}"/>
                  </a:ext>
                </a:extLst>
              </p:cNvPr>
              <p:cNvSpPr/>
              <p:nvPr/>
            </p:nvSpPr>
            <p:spPr>
              <a:xfrm>
                <a:off x="3167683" y="-1419289"/>
                <a:ext cx="906184" cy="348883"/>
              </a:xfrm>
              <a:custGeom>
                <a:avLst/>
                <a:gdLst>
                  <a:gd name="connsiteX0" fmla="*/ 0 w 906184"/>
                  <a:gd name="connsiteY0" fmla="*/ 0 h 348883"/>
                  <a:gd name="connsiteX1" fmla="*/ 146845 w 906184"/>
                  <a:gd name="connsiteY1" fmla="*/ 348884 h 348883"/>
                  <a:gd name="connsiteX2" fmla="*/ 906185 w 906184"/>
                  <a:gd name="connsiteY2" fmla="*/ 29369 h 34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6184" h="348883">
                    <a:moveTo>
                      <a:pt x="0" y="0"/>
                    </a:moveTo>
                    <a:lnTo>
                      <a:pt x="146845" y="348884"/>
                    </a:lnTo>
                    <a:lnTo>
                      <a:pt x="906185" y="29369"/>
                    </a:lnTo>
                  </a:path>
                </a:pathLst>
              </a:custGeom>
              <a:noFill/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3" name="Freeform: Shape 2762">
                <a:extLst>
                  <a:ext uri="{FF2B5EF4-FFF2-40B4-BE49-F238E27FC236}">
                    <a16:creationId xmlns:a16="http://schemas.microsoft.com/office/drawing/2014/main" id="{7B38CDE7-CEC8-371A-B8C1-0EF75EA0F63E}"/>
                  </a:ext>
                </a:extLst>
              </p:cNvPr>
              <p:cNvSpPr/>
              <p:nvPr/>
            </p:nvSpPr>
            <p:spPr>
              <a:xfrm>
                <a:off x="3302087" y="-1519340"/>
                <a:ext cx="737766" cy="448541"/>
              </a:xfrm>
              <a:custGeom>
                <a:avLst/>
                <a:gdLst>
                  <a:gd name="connsiteX0" fmla="*/ 688017 w 737766"/>
                  <a:gd name="connsiteY0" fmla="*/ 26860 h 448541"/>
                  <a:gd name="connsiteX1" fmla="*/ 679120 w 737766"/>
                  <a:gd name="connsiteY1" fmla="*/ 17254 h 448541"/>
                  <a:gd name="connsiteX2" fmla="*/ 643530 w 737766"/>
                  <a:gd name="connsiteY2" fmla="*/ 1507 h 448541"/>
                  <a:gd name="connsiteX3" fmla="*/ 631641 w 737766"/>
                  <a:gd name="connsiteY3" fmla="*/ 44182 h 448541"/>
                  <a:gd name="connsiteX4" fmla="*/ 622035 w 737766"/>
                  <a:gd name="connsiteY4" fmla="*/ 99298 h 448541"/>
                  <a:gd name="connsiteX5" fmla="*/ 593217 w 737766"/>
                  <a:gd name="connsiteY5" fmla="*/ 90086 h 448541"/>
                  <a:gd name="connsiteX6" fmla="*/ 558101 w 737766"/>
                  <a:gd name="connsiteY6" fmla="*/ 78827 h 448541"/>
                  <a:gd name="connsiteX7" fmla="*/ 534480 w 737766"/>
                  <a:gd name="connsiteY7" fmla="*/ 142367 h 448541"/>
                  <a:gd name="connsiteX8" fmla="*/ 505032 w 737766"/>
                  <a:gd name="connsiteY8" fmla="*/ 173862 h 448541"/>
                  <a:gd name="connsiteX9" fmla="*/ 447632 w 737766"/>
                  <a:gd name="connsiteY9" fmla="*/ 161343 h 448541"/>
                  <a:gd name="connsiteX10" fmla="*/ 370234 w 737766"/>
                  <a:gd name="connsiteY10" fmla="*/ 113314 h 448541"/>
                  <a:gd name="connsiteX11" fmla="*/ 342203 w 737766"/>
                  <a:gd name="connsiteY11" fmla="*/ 216695 h 448541"/>
                  <a:gd name="connsiteX12" fmla="*/ 254097 w 737766"/>
                  <a:gd name="connsiteY12" fmla="*/ 122211 h 448541"/>
                  <a:gd name="connsiteX13" fmla="*/ 183233 w 737766"/>
                  <a:gd name="connsiteY13" fmla="*/ 59221 h 448541"/>
                  <a:gd name="connsiteX14" fmla="*/ 180241 w 737766"/>
                  <a:gd name="connsiteY14" fmla="*/ 273307 h 448541"/>
                  <a:gd name="connsiteX15" fmla="*/ 179454 w 737766"/>
                  <a:gd name="connsiteY15" fmla="*/ 273307 h 448541"/>
                  <a:gd name="connsiteX16" fmla="*/ 152447 w 737766"/>
                  <a:gd name="connsiteY16" fmla="*/ 270788 h 448541"/>
                  <a:gd name="connsiteX17" fmla="*/ 123787 w 737766"/>
                  <a:gd name="connsiteY17" fmla="*/ 261890 h 448541"/>
                  <a:gd name="connsiteX18" fmla="*/ 93394 w 737766"/>
                  <a:gd name="connsiteY18" fmla="*/ 352832 h 448541"/>
                  <a:gd name="connsiteX19" fmla="*/ 33160 w 737766"/>
                  <a:gd name="connsiteY19" fmla="*/ 359209 h 448541"/>
                  <a:gd name="connsiteX20" fmla="*/ -303 w 737766"/>
                  <a:gd name="connsiteY20" fmla="*/ 418971 h 448541"/>
                  <a:gd name="connsiteX21" fmla="*/ 12216 w 737766"/>
                  <a:gd name="connsiteY21" fmla="*/ 448891 h 448541"/>
                  <a:gd name="connsiteX22" fmla="*/ 737464 w 737766"/>
                  <a:gd name="connsiteY22" fmla="*/ 143627 h 44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37766" h="448541">
                    <a:moveTo>
                      <a:pt x="688017" y="26860"/>
                    </a:moveTo>
                    <a:cubicBezTo>
                      <a:pt x="685261" y="23498"/>
                      <a:pt x="682269" y="20286"/>
                      <a:pt x="679120" y="17254"/>
                    </a:cubicBezTo>
                    <a:cubicBezTo>
                      <a:pt x="669671" y="8200"/>
                      <a:pt x="654790" y="-3375"/>
                      <a:pt x="643530" y="1507"/>
                    </a:cubicBezTo>
                    <a:cubicBezTo>
                      <a:pt x="632271" y="6389"/>
                      <a:pt x="631483" y="24577"/>
                      <a:pt x="631641" y="44182"/>
                    </a:cubicBezTo>
                    <a:cubicBezTo>
                      <a:pt x="631641" y="67803"/>
                      <a:pt x="634003" y="93866"/>
                      <a:pt x="622035" y="99298"/>
                    </a:cubicBezTo>
                    <a:cubicBezTo>
                      <a:pt x="611799" y="103550"/>
                      <a:pt x="602587" y="97094"/>
                      <a:pt x="593217" y="90086"/>
                    </a:cubicBezTo>
                    <a:cubicBezTo>
                      <a:pt x="582430" y="82212"/>
                      <a:pt x="571329" y="73236"/>
                      <a:pt x="558101" y="78827"/>
                    </a:cubicBezTo>
                    <a:cubicBezTo>
                      <a:pt x="535739" y="88196"/>
                      <a:pt x="542353" y="117408"/>
                      <a:pt x="534480" y="142367"/>
                    </a:cubicBezTo>
                    <a:cubicBezTo>
                      <a:pt x="530149" y="156902"/>
                      <a:pt x="519283" y="168563"/>
                      <a:pt x="505032" y="173862"/>
                    </a:cubicBezTo>
                    <a:cubicBezTo>
                      <a:pt x="485663" y="181736"/>
                      <a:pt x="465663" y="173862"/>
                      <a:pt x="447632" y="161343"/>
                    </a:cubicBezTo>
                    <a:cubicBezTo>
                      <a:pt x="416138" y="140084"/>
                      <a:pt x="388422" y="105676"/>
                      <a:pt x="370234" y="113314"/>
                    </a:cubicBezTo>
                    <a:cubicBezTo>
                      <a:pt x="341337" y="125439"/>
                      <a:pt x="373226" y="203625"/>
                      <a:pt x="342203" y="216695"/>
                    </a:cubicBezTo>
                    <a:cubicBezTo>
                      <a:pt x="324803" y="223939"/>
                      <a:pt x="288899" y="169453"/>
                      <a:pt x="254097" y="122211"/>
                    </a:cubicBezTo>
                    <a:cubicBezTo>
                      <a:pt x="226460" y="84968"/>
                      <a:pt x="199532" y="52607"/>
                      <a:pt x="183233" y="59221"/>
                    </a:cubicBezTo>
                    <a:cubicBezTo>
                      <a:pt x="145754" y="74969"/>
                      <a:pt x="207484" y="261812"/>
                      <a:pt x="180241" y="273307"/>
                    </a:cubicBezTo>
                    <a:lnTo>
                      <a:pt x="179454" y="273307"/>
                    </a:lnTo>
                    <a:cubicBezTo>
                      <a:pt x="170596" y="277039"/>
                      <a:pt x="160463" y="276087"/>
                      <a:pt x="152447" y="270788"/>
                    </a:cubicBezTo>
                    <a:cubicBezTo>
                      <a:pt x="142605" y="265197"/>
                      <a:pt x="134653" y="257324"/>
                      <a:pt x="123787" y="261890"/>
                    </a:cubicBezTo>
                    <a:cubicBezTo>
                      <a:pt x="103788" y="270315"/>
                      <a:pt x="115913" y="343541"/>
                      <a:pt x="93394" y="352832"/>
                    </a:cubicBezTo>
                    <a:cubicBezTo>
                      <a:pt x="70876" y="362123"/>
                      <a:pt x="58041" y="348737"/>
                      <a:pt x="33160" y="359209"/>
                    </a:cubicBezTo>
                    <a:cubicBezTo>
                      <a:pt x="12138" y="368028"/>
                      <a:pt x="-303" y="418971"/>
                      <a:pt x="-303" y="418971"/>
                    </a:cubicBezTo>
                    <a:lnTo>
                      <a:pt x="12216" y="448891"/>
                    </a:lnTo>
                    <a:lnTo>
                      <a:pt x="737464" y="143627"/>
                    </a:lnTo>
                  </a:path>
                </a:pathLst>
              </a:custGeom>
              <a:solidFill>
                <a:srgbClr val="757575"/>
              </a:solidFill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4" name="Freeform: Shape 2763">
                <a:extLst>
                  <a:ext uri="{FF2B5EF4-FFF2-40B4-BE49-F238E27FC236}">
                    <a16:creationId xmlns:a16="http://schemas.microsoft.com/office/drawing/2014/main" id="{7E41B9DF-3AE3-574C-015B-9DB89F91EA96}"/>
                  </a:ext>
                </a:extLst>
              </p:cNvPr>
              <p:cNvSpPr/>
              <p:nvPr/>
            </p:nvSpPr>
            <p:spPr>
              <a:xfrm>
                <a:off x="3579315" y="-1244469"/>
                <a:ext cx="270399" cy="124566"/>
              </a:xfrm>
              <a:custGeom>
                <a:avLst/>
                <a:gdLst>
                  <a:gd name="connsiteX0" fmla="*/ 257330 w 270399"/>
                  <a:gd name="connsiteY0" fmla="*/ 1035 h 124566"/>
                  <a:gd name="connsiteX1" fmla="*/ 5372 w 270399"/>
                  <a:gd name="connsiteY1" fmla="*/ 107251 h 124566"/>
                  <a:gd name="connsiteX2" fmla="*/ 411 w 270399"/>
                  <a:gd name="connsiteY2" fmla="*/ 119377 h 124566"/>
                  <a:gd name="connsiteX3" fmla="*/ 12458 w 270399"/>
                  <a:gd name="connsiteY3" fmla="*/ 124180 h 124566"/>
                  <a:gd name="connsiteX4" fmla="*/ 264417 w 270399"/>
                  <a:gd name="connsiteY4" fmla="*/ 18042 h 124566"/>
                  <a:gd name="connsiteX5" fmla="*/ 269377 w 270399"/>
                  <a:gd name="connsiteY5" fmla="*/ 5885 h 124566"/>
                  <a:gd name="connsiteX6" fmla="*/ 269377 w 270399"/>
                  <a:gd name="connsiteY6" fmla="*/ 5838 h 124566"/>
                  <a:gd name="connsiteX7" fmla="*/ 257330 w 270399"/>
                  <a:gd name="connsiteY7" fmla="*/ 1035 h 12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399" h="124566">
                    <a:moveTo>
                      <a:pt x="257330" y="1035"/>
                    </a:moveTo>
                    <a:lnTo>
                      <a:pt x="5372" y="107251"/>
                    </a:lnTo>
                    <a:cubicBezTo>
                      <a:pt x="663" y="109243"/>
                      <a:pt x="-1549" y="114660"/>
                      <a:pt x="411" y="119377"/>
                    </a:cubicBezTo>
                    <a:cubicBezTo>
                      <a:pt x="2427" y="124014"/>
                      <a:pt x="7805" y="126156"/>
                      <a:pt x="12458" y="124180"/>
                    </a:cubicBezTo>
                    <a:lnTo>
                      <a:pt x="264417" y="18042"/>
                    </a:lnTo>
                    <a:cubicBezTo>
                      <a:pt x="269141" y="16058"/>
                      <a:pt x="271346" y="10617"/>
                      <a:pt x="269377" y="5885"/>
                    </a:cubicBezTo>
                    <a:cubicBezTo>
                      <a:pt x="269377" y="5869"/>
                      <a:pt x="269377" y="5854"/>
                      <a:pt x="269377" y="5838"/>
                    </a:cubicBezTo>
                    <a:cubicBezTo>
                      <a:pt x="267330" y="1271"/>
                      <a:pt x="261976" y="-847"/>
                      <a:pt x="257330" y="10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5" name="Freeform: Shape 2764">
                <a:extLst>
                  <a:ext uri="{FF2B5EF4-FFF2-40B4-BE49-F238E27FC236}">
                    <a16:creationId xmlns:a16="http://schemas.microsoft.com/office/drawing/2014/main" id="{DBAC8A44-AA2C-D2B4-B67F-DD70848E61E8}"/>
                  </a:ext>
                </a:extLst>
              </p:cNvPr>
              <p:cNvSpPr/>
              <p:nvPr/>
            </p:nvSpPr>
            <p:spPr>
              <a:xfrm rot="-1369199">
                <a:off x="4013783" y="-1657660"/>
                <a:ext cx="36297" cy="36297"/>
              </a:xfrm>
              <a:custGeom>
                <a:avLst/>
                <a:gdLst>
                  <a:gd name="connsiteX0" fmla="*/ 31034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4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4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4" y="36647"/>
                    </a:cubicBezTo>
                    <a:lnTo>
                      <a:pt x="4658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8" y="349"/>
                    </a:cubicBezTo>
                    <a:close/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6" name="Freeform: Shape 2765">
                <a:extLst>
                  <a:ext uri="{FF2B5EF4-FFF2-40B4-BE49-F238E27FC236}">
                    <a16:creationId xmlns:a16="http://schemas.microsoft.com/office/drawing/2014/main" id="{DC0F8063-F2A8-AA91-E678-4338461445FC}"/>
                  </a:ext>
                </a:extLst>
              </p:cNvPr>
              <p:cNvSpPr/>
              <p:nvPr/>
            </p:nvSpPr>
            <p:spPr>
              <a:xfrm>
                <a:off x="4061939" y="-1710905"/>
                <a:ext cx="109162" cy="50763"/>
              </a:xfrm>
              <a:custGeom>
                <a:avLst/>
                <a:gdLst>
                  <a:gd name="connsiteX0" fmla="*/ 106268 w 109162"/>
                  <a:gd name="connsiteY0" fmla="*/ 8355 h 50763"/>
                  <a:gd name="connsiteX1" fmla="*/ 5485 w 109162"/>
                  <a:gd name="connsiteY1" fmla="*/ 50794 h 50763"/>
                  <a:gd name="connsiteX2" fmla="*/ 51 w 109162"/>
                  <a:gd name="connsiteY2" fmla="*/ 48590 h 50763"/>
                  <a:gd name="connsiteX3" fmla="*/ 2178 w 109162"/>
                  <a:gd name="connsiteY3" fmla="*/ 43094 h 50763"/>
                  <a:gd name="connsiteX4" fmla="*/ 2256 w 109162"/>
                  <a:gd name="connsiteY4" fmla="*/ 43078 h 50763"/>
                  <a:gd name="connsiteX5" fmla="*/ 103040 w 109162"/>
                  <a:gd name="connsiteY5" fmla="*/ 639 h 50763"/>
                  <a:gd name="connsiteX6" fmla="*/ 108551 w 109162"/>
                  <a:gd name="connsiteY6" fmla="*/ 2922 h 50763"/>
                  <a:gd name="connsiteX7" fmla="*/ 106268 w 109162"/>
                  <a:gd name="connsiteY7" fmla="*/ 8355 h 50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162" h="50763">
                    <a:moveTo>
                      <a:pt x="106268" y="8355"/>
                    </a:moveTo>
                    <a:lnTo>
                      <a:pt x="5485" y="50794"/>
                    </a:lnTo>
                    <a:cubicBezTo>
                      <a:pt x="3359" y="51668"/>
                      <a:pt x="917" y="50684"/>
                      <a:pt x="51" y="48590"/>
                    </a:cubicBezTo>
                    <a:cubicBezTo>
                      <a:pt x="-893" y="46479"/>
                      <a:pt x="130" y="44015"/>
                      <a:pt x="2178" y="43094"/>
                    </a:cubicBezTo>
                    <a:cubicBezTo>
                      <a:pt x="2256" y="43094"/>
                      <a:pt x="2256" y="43086"/>
                      <a:pt x="2256" y="43078"/>
                    </a:cubicBezTo>
                    <a:lnTo>
                      <a:pt x="103040" y="639"/>
                    </a:lnTo>
                    <a:cubicBezTo>
                      <a:pt x="105165" y="-188"/>
                      <a:pt x="107607" y="812"/>
                      <a:pt x="108551" y="2922"/>
                    </a:cubicBezTo>
                    <a:cubicBezTo>
                      <a:pt x="109417" y="5056"/>
                      <a:pt x="108394" y="7481"/>
                      <a:pt x="106268" y="8355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7" name="Freeform: Shape 2766">
                <a:extLst>
                  <a:ext uri="{FF2B5EF4-FFF2-40B4-BE49-F238E27FC236}">
                    <a16:creationId xmlns:a16="http://schemas.microsoft.com/office/drawing/2014/main" id="{54315E3B-511C-EE4F-EF53-3B83711D9A1B}"/>
                  </a:ext>
                </a:extLst>
              </p:cNvPr>
              <p:cNvSpPr/>
              <p:nvPr/>
            </p:nvSpPr>
            <p:spPr>
              <a:xfrm>
                <a:off x="4068982" y="-1681240"/>
                <a:ext cx="78399" cy="37815"/>
              </a:xfrm>
              <a:custGeom>
                <a:avLst/>
                <a:gdLst>
                  <a:gd name="connsiteX0" fmla="*/ 75525 w 78399"/>
                  <a:gd name="connsiteY0" fmla="*/ 8373 h 37815"/>
                  <a:gd name="connsiteX1" fmla="*/ 5450 w 78399"/>
                  <a:gd name="connsiteY1" fmla="*/ 37821 h 37815"/>
                  <a:gd name="connsiteX2" fmla="*/ 96 w 78399"/>
                  <a:gd name="connsiteY2" fmla="*/ 35711 h 37815"/>
                  <a:gd name="connsiteX3" fmla="*/ 17 w 78399"/>
                  <a:gd name="connsiteY3" fmla="*/ 35616 h 37815"/>
                  <a:gd name="connsiteX4" fmla="*/ 2222 w 78399"/>
                  <a:gd name="connsiteY4" fmla="*/ 30184 h 37815"/>
                  <a:gd name="connsiteX5" fmla="*/ 72298 w 78399"/>
                  <a:gd name="connsiteY5" fmla="*/ 657 h 37815"/>
                  <a:gd name="connsiteX6" fmla="*/ 77730 w 78399"/>
                  <a:gd name="connsiteY6" fmla="*/ 2941 h 37815"/>
                  <a:gd name="connsiteX7" fmla="*/ 75604 w 78399"/>
                  <a:gd name="connsiteY7" fmla="*/ 8334 h 37815"/>
                  <a:gd name="connsiteX8" fmla="*/ 75525 w 78399"/>
                  <a:gd name="connsiteY8" fmla="*/ 8373 h 3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99" h="37815">
                    <a:moveTo>
                      <a:pt x="75525" y="8373"/>
                    </a:moveTo>
                    <a:lnTo>
                      <a:pt x="5450" y="37821"/>
                    </a:lnTo>
                    <a:cubicBezTo>
                      <a:pt x="3403" y="38727"/>
                      <a:pt x="962" y="37782"/>
                      <a:pt x="96" y="35711"/>
                    </a:cubicBezTo>
                    <a:cubicBezTo>
                      <a:pt x="17" y="35679"/>
                      <a:pt x="17" y="35648"/>
                      <a:pt x="17" y="35616"/>
                    </a:cubicBezTo>
                    <a:cubicBezTo>
                      <a:pt x="-849" y="33506"/>
                      <a:pt x="96" y="31089"/>
                      <a:pt x="2222" y="30184"/>
                    </a:cubicBezTo>
                    <a:lnTo>
                      <a:pt x="72298" y="657"/>
                    </a:lnTo>
                    <a:cubicBezTo>
                      <a:pt x="74424" y="-209"/>
                      <a:pt x="76864" y="815"/>
                      <a:pt x="77730" y="2941"/>
                    </a:cubicBezTo>
                    <a:cubicBezTo>
                      <a:pt x="78675" y="5011"/>
                      <a:pt x="77730" y="7428"/>
                      <a:pt x="75604" y="8334"/>
                    </a:cubicBezTo>
                    <a:cubicBezTo>
                      <a:pt x="75604" y="8350"/>
                      <a:pt x="75525" y="8358"/>
                      <a:pt x="75525" y="83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8" name="Freeform: Shape 2767">
                <a:extLst>
                  <a:ext uri="{FF2B5EF4-FFF2-40B4-BE49-F238E27FC236}">
                    <a16:creationId xmlns:a16="http://schemas.microsoft.com/office/drawing/2014/main" id="{3E38EA16-02B8-2858-F5DF-9DCDC06190BE}"/>
                  </a:ext>
                </a:extLst>
              </p:cNvPr>
              <p:cNvSpPr/>
              <p:nvPr/>
            </p:nvSpPr>
            <p:spPr>
              <a:xfrm rot="-1369199">
                <a:off x="4045271" y="-1582674"/>
                <a:ext cx="36297" cy="36297"/>
              </a:xfrm>
              <a:custGeom>
                <a:avLst/>
                <a:gdLst>
                  <a:gd name="connsiteX0" fmla="*/ 31034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4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4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4" y="36647"/>
                    </a:cubicBezTo>
                    <a:lnTo>
                      <a:pt x="4658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8" y="349"/>
                    </a:cubicBezTo>
                    <a:close/>
                  </a:path>
                </a:pathLst>
              </a:custGeom>
              <a:solidFill>
                <a:srgbClr val="757575"/>
              </a:solidFill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9" name="Freeform: Shape 2768">
                <a:extLst>
                  <a:ext uri="{FF2B5EF4-FFF2-40B4-BE49-F238E27FC236}">
                    <a16:creationId xmlns:a16="http://schemas.microsoft.com/office/drawing/2014/main" id="{761CD258-AD32-CAC7-76CF-3F3911E7690B}"/>
                  </a:ext>
                </a:extLst>
              </p:cNvPr>
              <p:cNvSpPr/>
              <p:nvPr/>
            </p:nvSpPr>
            <p:spPr>
              <a:xfrm>
                <a:off x="4093481" y="-1635966"/>
                <a:ext cx="109174" cy="50753"/>
              </a:xfrm>
              <a:custGeom>
                <a:avLst/>
                <a:gdLst>
                  <a:gd name="connsiteX0" fmla="*/ 106300 w 109174"/>
                  <a:gd name="connsiteY0" fmla="*/ 8373 h 50753"/>
                  <a:gd name="connsiteX1" fmla="*/ 5517 w 109174"/>
                  <a:gd name="connsiteY1" fmla="*/ 50813 h 50753"/>
                  <a:gd name="connsiteX2" fmla="*/ 5 w 109174"/>
                  <a:gd name="connsiteY2" fmla="*/ 48529 h 50753"/>
                  <a:gd name="connsiteX3" fmla="*/ 2289 w 109174"/>
                  <a:gd name="connsiteY3" fmla="*/ 43096 h 50753"/>
                  <a:gd name="connsiteX4" fmla="*/ 103072 w 109174"/>
                  <a:gd name="connsiteY4" fmla="*/ 657 h 50753"/>
                  <a:gd name="connsiteX5" fmla="*/ 108505 w 109174"/>
                  <a:gd name="connsiteY5" fmla="*/ 2941 h 50753"/>
                  <a:gd name="connsiteX6" fmla="*/ 106379 w 109174"/>
                  <a:gd name="connsiteY6" fmla="*/ 8334 h 50753"/>
                  <a:gd name="connsiteX7" fmla="*/ 106300 w 109174"/>
                  <a:gd name="connsiteY7" fmla="*/ 8373 h 5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174" h="50753">
                    <a:moveTo>
                      <a:pt x="106300" y="8373"/>
                    </a:moveTo>
                    <a:lnTo>
                      <a:pt x="5517" y="50813"/>
                    </a:lnTo>
                    <a:cubicBezTo>
                      <a:pt x="3391" y="51639"/>
                      <a:pt x="950" y="50639"/>
                      <a:pt x="5" y="48529"/>
                    </a:cubicBezTo>
                    <a:cubicBezTo>
                      <a:pt x="-861" y="46396"/>
                      <a:pt x="163" y="43970"/>
                      <a:pt x="2289" y="43096"/>
                    </a:cubicBezTo>
                    <a:lnTo>
                      <a:pt x="103072" y="657"/>
                    </a:lnTo>
                    <a:cubicBezTo>
                      <a:pt x="105198" y="-209"/>
                      <a:pt x="107639" y="815"/>
                      <a:pt x="108505" y="2941"/>
                    </a:cubicBezTo>
                    <a:cubicBezTo>
                      <a:pt x="109450" y="5011"/>
                      <a:pt x="108505" y="7428"/>
                      <a:pt x="106379" y="8334"/>
                    </a:cubicBezTo>
                    <a:cubicBezTo>
                      <a:pt x="106379" y="8350"/>
                      <a:pt x="106300" y="8358"/>
                      <a:pt x="106300" y="83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0" name="Freeform: Shape 2769">
                <a:extLst>
                  <a:ext uri="{FF2B5EF4-FFF2-40B4-BE49-F238E27FC236}">
                    <a16:creationId xmlns:a16="http://schemas.microsoft.com/office/drawing/2014/main" id="{E8809D15-CF57-1EE5-BD1E-D5298A3876B0}"/>
                  </a:ext>
                </a:extLst>
              </p:cNvPr>
              <p:cNvSpPr/>
              <p:nvPr/>
            </p:nvSpPr>
            <p:spPr>
              <a:xfrm>
                <a:off x="4100543" y="-1606293"/>
                <a:ext cx="78365" cy="37826"/>
              </a:xfrm>
              <a:custGeom>
                <a:avLst/>
                <a:gdLst>
                  <a:gd name="connsiteX0" fmla="*/ 75538 w 78365"/>
                  <a:gd name="connsiteY0" fmla="*/ 8384 h 37826"/>
                  <a:gd name="connsiteX1" fmla="*/ 5463 w 78365"/>
                  <a:gd name="connsiteY1" fmla="*/ 37832 h 37826"/>
                  <a:gd name="connsiteX2" fmla="*/ 108 w 78365"/>
                  <a:gd name="connsiteY2" fmla="*/ 35722 h 37826"/>
                  <a:gd name="connsiteX3" fmla="*/ 30 w 78365"/>
                  <a:gd name="connsiteY3" fmla="*/ 35627 h 37826"/>
                  <a:gd name="connsiteX4" fmla="*/ 2156 w 78365"/>
                  <a:gd name="connsiteY4" fmla="*/ 30234 h 37826"/>
                  <a:gd name="connsiteX5" fmla="*/ 2234 w 78365"/>
                  <a:gd name="connsiteY5" fmla="*/ 30194 h 37826"/>
                  <a:gd name="connsiteX6" fmla="*/ 72311 w 78365"/>
                  <a:gd name="connsiteY6" fmla="*/ 668 h 37826"/>
                  <a:gd name="connsiteX7" fmla="*/ 77743 w 78365"/>
                  <a:gd name="connsiteY7" fmla="*/ 2873 h 37826"/>
                  <a:gd name="connsiteX8" fmla="*/ 75538 w 78365"/>
                  <a:gd name="connsiteY8" fmla="*/ 8384 h 37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65" h="37826">
                    <a:moveTo>
                      <a:pt x="75538" y="8384"/>
                    </a:moveTo>
                    <a:lnTo>
                      <a:pt x="5463" y="37832"/>
                    </a:lnTo>
                    <a:cubicBezTo>
                      <a:pt x="3416" y="38737"/>
                      <a:pt x="974" y="37792"/>
                      <a:pt x="108" y="35722"/>
                    </a:cubicBezTo>
                    <a:cubicBezTo>
                      <a:pt x="30" y="35690"/>
                      <a:pt x="30" y="35659"/>
                      <a:pt x="30" y="35627"/>
                    </a:cubicBezTo>
                    <a:cubicBezTo>
                      <a:pt x="-836" y="33556"/>
                      <a:pt x="30" y="31139"/>
                      <a:pt x="2156" y="30234"/>
                    </a:cubicBezTo>
                    <a:cubicBezTo>
                      <a:pt x="2156" y="30218"/>
                      <a:pt x="2234" y="30210"/>
                      <a:pt x="2234" y="30194"/>
                    </a:cubicBezTo>
                    <a:lnTo>
                      <a:pt x="72311" y="668"/>
                    </a:lnTo>
                    <a:cubicBezTo>
                      <a:pt x="74436" y="-206"/>
                      <a:pt x="76877" y="778"/>
                      <a:pt x="77743" y="2873"/>
                    </a:cubicBezTo>
                    <a:cubicBezTo>
                      <a:pt x="78609" y="5006"/>
                      <a:pt x="77664" y="7447"/>
                      <a:pt x="75538" y="8384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77EA1B9D-8045-8081-0EED-B0D43CCE6A6C}"/>
                  </a:ext>
                </a:extLst>
              </p:cNvPr>
              <p:cNvSpPr/>
              <p:nvPr/>
            </p:nvSpPr>
            <p:spPr>
              <a:xfrm>
                <a:off x="3508132" y="-1319768"/>
                <a:ext cx="837626" cy="363227"/>
              </a:xfrm>
              <a:custGeom>
                <a:avLst/>
                <a:gdLst>
                  <a:gd name="connsiteX0" fmla="*/ 824242 w 837626"/>
                  <a:gd name="connsiteY0" fmla="*/ 1140 h 363227"/>
                  <a:gd name="connsiteX1" fmla="*/ 5376 w 837626"/>
                  <a:gd name="connsiteY1" fmla="*/ 345693 h 363227"/>
                  <a:gd name="connsiteX2" fmla="*/ 416 w 837626"/>
                  <a:gd name="connsiteY2" fmla="*/ 357898 h 363227"/>
                  <a:gd name="connsiteX3" fmla="*/ 12620 w 837626"/>
                  <a:gd name="connsiteY3" fmla="*/ 362858 h 363227"/>
                  <a:gd name="connsiteX4" fmla="*/ 831643 w 837626"/>
                  <a:gd name="connsiteY4" fmla="*/ 18383 h 363227"/>
                  <a:gd name="connsiteX5" fmla="*/ 836604 w 837626"/>
                  <a:gd name="connsiteY5" fmla="*/ 6226 h 363227"/>
                  <a:gd name="connsiteX6" fmla="*/ 836604 w 837626"/>
                  <a:gd name="connsiteY6" fmla="*/ 6179 h 363227"/>
                  <a:gd name="connsiteX7" fmla="*/ 824557 w 837626"/>
                  <a:gd name="connsiteY7" fmla="*/ 1022 h 363227"/>
                  <a:gd name="connsiteX8" fmla="*/ 824242 w 837626"/>
                  <a:gd name="connsiteY8" fmla="*/ 1140 h 363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7626" h="363227">
                    <a:moveTo>
                      <a:pt x="824242" y="1140"/>
                    </a:moveTo>
                    <a:lnTo>
                      <a:pt x="5376" y="345693"/>
                    </a:lnTo>
                    <a:cubicBezTo>
                      <a:pt x="660" y="347717"/>
                      <a:pt x="-1553" y="353158"/>
                      <a:pt x="416" y="357898"/>
                    </a:cubicBezTo>
                    <a:cubicBezTo>
                      <a:pt x="2439" y="362614"/>
                      <a:pt x="7880" y="364827"/>
                      <a:pt x="12620" y="362858"/>
                    </a:cubicBezTo>
                    <a:lnTo>
                      <a:pt x="831643" y="18383"/>
                    </a:lnTo>
                    <a:cubicBezTo>
                      <a:pt x="836367" y="16399"/>
                      <a:pt x="838572" y="10959"/>
                      <a:pt x="836604" y="6226"/>
                    </a:cubicBezTo>
                    <a:cubicBezTo>
                      <a:pt x="836604" y="6211"/>
                      <a:pt x="836604" y="6195"/>
                      <a:pt x="836604" y="6179"/>
                    </a:cubicBezTo>
                    <a:cubicBezTo>
                      <a:pt x="834714" y="1416"/>
                      <a:pt x="829281" y="-891"/>
                      <a:pt x="824557" y="1022"/>
                    </a:cubicBezTo>
                    <a:cubicBezTo>
                      <a:pt x="824399" y="1061"/>
                      <a:pt x="824320" y="1101"/>
                      <a:pt x="824242" y="1140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2" name="Freeform: Shape 2771">
                <a:extLst>
                  <a:ext uri="{FF2B5EF4-FFF2-40B4-BE49-F238E27FC236}">
                    <a16:creationId xmlns:a16="http://schemas.microsoft.com/office/drawing/2014/main" id="{62F9B2A6-7C10-16DA-57D3-E2370AE84AF9}"/>
                  </a:ext>
                </a:extLst>
              </p:cNvPr>
              <p:cNvSpPr/>
              <p:nvPr/>
            </p:nvSpPr>
            <p:spPr>
              <a:xfrm>
                <a:off x="3400814" y="-1258045"/>
                <a:ext cx="970692" cy="419319"/>
              </a:xfrm>
              <a:custGeom>
                <a:avLst/>
                <a:gdLst>
                  <a:gd name="connsiteX0" fmla="*/ 957465 w 970692"/>
                  <a:gd name="connsiteY0" fmla="*/ 1068 h 419319"/>
                  <a:gd name="connsiteX1" fmla="*/ 5376 w 970692"/>
                  <a:gd name="connsiteY1" fmla="*/ 401761 h 419319"/>
                  <a:gd name="connsiteX2" fmla="*/ 416 w 970692"/>
                  <a:gd name="connsiteY2" fmla="*/ 413965 h 419319"/>
                  <a:gd name="connsiteX3" fmla="*/ 12573 w 970692"/>
                  <a:gd name="connsiteY3" fmla="*/ 418944 h 419319"/>
                  <a:gd name="connsiteX4" fmla="*/ 12620 w 970692"/>
                  <a:gd name="connsiteY4" fmla="*/ 418926 h 419319"/>
                  <a:gd name="connsiteX5" fmla="*/ 964709 w 970692"/>
                  <a:gd name="connsiteY5" fmla="*/ 18233 h 419319"/>
                  <a:gd name="connsiteX6" fmla="*/ 969670 w 970692"/>
                  <a:gd name="connsiteY6" fmla="*/ 6028 h 419319"/>
                  <a:gd name="connsiteX7" fmla="*/ 957465 w 970692"/>
                  <a:gd name="connsiteY7" fmla="*/ 1068 h 41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692" h="419319">
                    <a:moveTo>
                      <a:pt x="957465" y="1068"/>
                    </a:moveTo>
                    <a:lnTo>
                      <a:pt x="5376" y="401761"/>
                    </a:lnTo>
                    <a:cubicBezTo>
                      <a:pt x="660" y="403784"/>
                      <a:pt x="-1553" y="409225"/>
                      <a:pt x="416" y="413965"/>
                    </a:cubicBezTo>
                    <a:cubicBezTo>
                      <a:pt x="2400" y="418698"/>
                      <a:pt x="7841" y="420927"/>
                      <a:pt x="12573" y="418944"/>
                    </a:cubicBezTo>
                    <a:cubicBezTo>
                      <a:pt x="12589" y="418938"/>
                      <a:pt x="12604" y="418932"/>
                      <a:pt x="12620" y="418926"/>
                    </a:cubicBezTo>
                    <a:lnTo>
                      <a:pt x="964709" y="18233"/>
                    </a:lnTo>
                    <a:cubicBezTo>
                      <a:pt x="969433" y="16209"/>
                      <a:pt x="971638" y="10768"/>
                      <a:pt x="969670" y="6028"/>
                    </a:cubicBezTo>
                    <a:cubicBezTo>
                      <a:pt x="967622" y="1312"/>
                      <a:pt x="962189" y="-901"/>
                      <a:pt x="957465" y="10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3" name="Freeform: Shape 2772">
                <a:extLst>
                  <a:ext uri="{FF2B5EF4-FFF2-40B4-BE49-F238E27FC236}">
                    <a16:creationId xmlns:a16="http://schemas.microsoft.com/office/drawing/2014/main" id="{5A8E2640-39C9-7D6A-C9BB-C162E93B6B5B}"/>
                  </a:ext>
                </a:extLst>
              </p:cNvPr>
              <p:cNvSpPr/>
              <p:nvPr/>
            </p:nvSpPr>
            <p:spPr>
              <a:xfrm>
                <a:off x="3426718" y="-1196389"/>
                <a:ext cx="970691" cy="419290"/>
              </a:xfrm>
              <a:custGeom>
                <a:avLst/>
                <a:gdLst>
                  <a:gd name="connsiteX0" fmla="*/ 957544 w 970691"/>
                  <a:gd name="connsiteY0" fmla="*/ 1063 h 419290"/>
                  <a:gd name="connsiteX1" fmla="*/ 5376 w 970691"/>
                  <a:gd name="connsiteY1" fmla="*/ 401756 h 419290"/>
                  <a:gd name="connsiteX2" fmla="*/ 416 w 970691"/>
                  <a:gd name="connsiteY2" fmla="*/ 413961 h 419290"/>
                  <a:gd name="connsiteX3" fmla="*/ 12620 w 970691"/>
                  <a:gd name="connsiteY3" fmla="*/ 418921 h 419290"/>
                  <a:gd name="connsiteX4" fmla="*/ 964709 w 970691"/>
                  <a:gd name="connsiteY4" fmla="*/ 18228 h 419290"/>
                  <a:gd name="connsiteX5" fmla="*/ 969669 w 970691"/>
                  <a:gd name="connsiteY5" fmla="*/ 6071 h 419290"/>
                  <a:gd name="connsiteX6" fmla="*/ 969669 w 970691"/>
                  <a:gd name="connsiteY6" fmla="*/ 6024 h 419290"/>
                  <a:gd name="connsiteX7" fmla="*/ 957544 w 970691"/>
                  <a:gd name="connsiteY7" fmla="*/ 1063 h 41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0691" h="419290">
                    <a:moveTo>
                      <a:pt x="957544" y="1063"/>
                    </a:moveTo>
                    <a:lnTo>
                      <a:pt x="5376" y="401756"/>
                    </a:lnTo>
                    <a:cubicBezTo>
                      <a:pt x="659" y="403779"/>
                      <a:pt x="-1553" y="409221"/>
                      <a:pt x="416" y="413961"/>
                    </a:cubicBezTo>
                    <a:cubicBezTo>
                      <a:pt x="2439" y="418678"/>
                      <a:pt x="7880" y="420890"/>
                      <a:pt x="12620" y="418921"/>
                    </a:cubicBezTo>
                    <a:lnTo>
                      <a:pt x="964709" y="18228"/>
                    </a:lnTo>
                    <a:cubicBezTo>
                      <a:pt x="969433" y="16244"/>
                      <a:pt x="971637" y="10803"/>
                      <a:pt x="969669" y="6071"/>
                    </a:cubicBezTo>
                    <a:cubicBezTo>
                      <a:pt x="969669" y="6055"/>
                      <a:pt x="969669" y="6040"/>
                      <a:pt x="969669" y="6024"/>
                    </a:cubicBezTo>
                    <a:cubicBezTo>
                      <a:pt x="967700" y="1315"/>
                      <a:pt x="962268" y="-897"/>
                      <a:pt x="957544" y="10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4" name="Freeform: Shape 2773">
                <a:extLst>
                  <a:ext uri="{FF2B5EF4-FFF2-40B4-BE49-F238E27FC236}">
                    <a16:creationId xmlns:a16="http://schemas.microsoft.com/office/drawing/2014/main" id="{A1E875A2-44FB-A60C-D61A-145647762406}"/>
                  </a:ext>
                </a:extLst>
              </p:cNvPr>
              <p:cNvSpPr/>
              <p:nvPr/>
            </p:nvSpPr>
            <p:spPr>
              <a:xfrm>
                <a:off x="3452544" y="-1134688"/>
                <a:ext cx="970691" cy="419240"/>
              </a:xfrm>
              <a:custGeom>
                <a:avLst/>
                <a:gdLst>
                  <a:gd name="connsiteX0" fmla="*/ 957622 w 970691"/>
                  <a:gd name="connsiteY0" fmla="*/ 1013 h 419240"/>
                  <a:gd name="connsiteX1" fmla="*/ 5376 w 970691"/>
                  <a:gd name="connsiteY1" fmla="*/ 401706 h 419240"/>
                  <a:gd name="connsiteX2" fmla="*/ 416 w 970691"/>
                  <a:gd name="connsiteY2" fmla="*/ 413910 h 419240"/>
                  <a:gd name="connsiteX3" fmla="*/ 12620 w 970691"/>
                  <a:gd name="connsiteY3" fmla="*/ 418871 h 419240"/>
                  <a:gd name="connsiteX4" fmla="*/ 964709 w 970691"/>
                  <a:gd name="connsiteY4" fmla="*/ 18178 h 419240"/>
                  <a:gd name="connsiteX5" fmla="*/ 969669 w 970691"/>
                  <a:gd name="connsiteY5" fmla="*/ 5974 h 419240"/>
                  <a:gd name="connsiteX6" fmla="*/ 957622 w 970691"/>
                  <a:gd name="connsiteY6" fmla="*/ 1013 h 41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0691" h="419240">
                    <a:moveTo>
                      <a:pt x="957622" y="1013"/>
                    </a:moveTo>
                    <a:lnTo>
                      <a:pt x="5376" y="401706"/>
                    </a:lnTo>
                    <a:cubicBezTo>
                      <a:pt x="660" y="403729"/>
                      <a:pt x="-1553" y="409171"/>
                      <a:pt x="416" y="413910"/>
                    </a:cubicBezTo>
                    <a:cubicBezTo>
                      <a:pt x="2439" y="418628"/>
                      <a:pt x="7880" y="420839"/>
                      <a:pt x="12620" y="418871"/>
                    </a:cubicBezTo>
                    <a:lnTo>
                      <a:pt x="964709" y="18178"/>
                    </a:lnTo>
                    <a:cubicBezTo>
                      <a:pt x="969433" y="16154"/>
                      <a:pt x="971637" y="10714"/>
                      <a:pt x="969669" y="5974"/>
                    </a:cubicBezTo>
                    <a:cubicBezTo>
                      <a:pt x="967622" y="1344"/>
                      <a:pt x="962347" y="-853"/>
                      <a:pt x="957622" y="101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5" name="Freeform: Shape 2774">
                <a:extLst>
                  <a:ext uri="{FF2B5EF4-FFF2-40B4-BE49-F238E27FC236}">
                    <a16:creationId xmlns:a16="http://schemas.microsoft.com/office/drawing/2014/main" id="{1F5E9C5C-F58F-6046-1B91-6DF8BA4C219C}"/>
                  </a:ext>
                </a:extLst>
              </p:cNvPr>
              <p:cNvSpPr/>
              <p:nvPr/>
            </p:nvSpPr>
            <p:spPr>
              <a:xfrm>
                <a:off x="3478593" y="-904796"/>
                <a:ext cx="570832" cy="250842"/>
              </a:xfrm>
              <a:custGeom>
                <a:avLst/>
                <a:gdLst>
                  <a:gd name="connsiteX0" fmla="*/ 557650 w 570832"/>
                  <a:gd name="connsiteY0" fmla="*/ 1113 h 250842"/>
                  <a:gd name="connsiteX1" fmla="*/ 5467 w 570832"/>
                  <a:gd name="connsiteY1" fmla="*/ 233308 h 250842"/>
                  <a:gd name="connsiteX2" fmla="*/ 397 w 570832"/>
                  <a:gd name="connsiteY2" fmla="*/ 245428 h 250842"/>
                  <a:gd name="connsiteX3" fmla="*/ 428 w 570832"/>
                  <a:gd name="connsiteY3" fmla="*/ 245512 h 250842"/>
                  <a:gd name="connsiteX4" fmla="*/ 12632 w 570832"/>
                  <a:gd name="connsiteY4" fmla="*/ 250473 h 250842"/>
                  <a:gd name="connsiteX5" fmla="*/ 564816 w 570832"/>
                  <a:gd name="connsiteY5" fmla="*/ 18041 h 250842"/>
                  <a:gd name="connsiteX6" fmla="*/ 569855 w 570832"/>
                  <a:gd name="connsiteY6" fmla="*/ 6011 h 250842"/>
                  <a:gd name="connsiteX7" fmla="*/ 569776 w 570832"/>
                  <a:gd name="connsiteY7" fmla="*/ 5915 h 250842"/>
                  <a:gd name="connsiteX8" fmla="*/ 557650 w 570832"/>
                  <a:gd name="connsiteY8" fmla="*/ 1105 h 250842"/>
                  <a:gd name="connsiteX9" fmla="*/ 557650 w 570832"/>
                  <a:gd name="connsiteY9" fmla="*/ 1113 h 25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0832" h="250842">
                    <a:moveTo>
                      <a:pt x="557650" y="1113"/>
                    </a:moveTo>
                    <a:lnTo>
                      <a:pt x="5467" y="233308"/>
                    </a:lnTo>
                    <a:cubicBezTo>
                      <a:pt x="719" y="235254"/>
                      <a:pt x="-1556" y="240680"/>
                      <a:pt x="397" y="245428"/>
                    </a:cubicBezTo>
                    <a:cubicBezTo>
                      <a:pt x="405" y="245457"/>
                      <a:pt x="420" y="245484"/>
                      <a:pt x="428" y="245512"/>
                    </a:cubicBezTo>
                    <a:cubicBezTo>
                      <a:pt x="2452" y="250230"/>
                      <a:pt x="7892" y="252441"/>
                      <a:pt x="12632" y="250473"/>
                    </a:cubicBezTo>
                    <a:lnTo>
                      <a:pt x="564816" y="18041"/>
                    </a:lnTo>
                    <a:cubicBezTo>
                      <a:pt x="569540" y="16100"/>
                      <a:pt x="571744" y="10714"/>
                      <a:pt x="569855" y="6011"/>
                    </a:cubicBezTo>
                    <a:cubicBezTo>
                      <a:pt x="569776" y="5979"/>
                      <a:pt x="569776" y="5947"/>
                      <a:pt x="569776" y="5915"/>
                    </a:cubicBezTo>
                    <a:cubicBezTo>
                      <a:pt x="567729" y="1244"/>
                      <a:pt x="562375" y="-910"/>
                      <a:pt x="557650" y="1105"/>
                    </a:cubicBezTo>
                    <a:cubicBezTo>
                      <a:pt x="557650" y="1107"/>
                      <a:pt x="557650" y="1110"/>
                      <a:pt x="557650" y="111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6" name="Freeform: Shape 2775">
                <a:extLst>
                  <a:ext uri="{FF2B5EF4-FFF2-40B4-BE49-F238E27FC236}">
                    <a16:creationId xmlns:a16="http://schemas.microsoft.com/office/drawing/2014/main" id="{6F5395B1-E1CA-630B-7C2A-C9FC7D976B46}"/>
                  </a:ext>
                </a:extLst>
              </p:cNvPr>
              <p:cNvSpPr/>
              <p:nvPr/>
            </p:nvSpPr>
            <p:spPr>
              <a:xfrm>
                <a:off x="3102331" y="-2105955"/>
                <a:ext cx="737766" cy="561395"/>
              </a:xfrm>
              <a:custGeom>
                <a:avLst/>
                <a:gdLst>
                  <a:gd name="connsiteX0" fmla="*/ 629751 w 737766"/>
                  <a:gd name="connsiteY0" fmla="*/ 349 h 561395"/>
                  <a:gd name="connsiteX1" fmla="*/ 609279 w 737766"/>
                  <a:gd name="connsiteY1" fmla="*/ 97038 h 561395"/>
                  <a:gd name="connsiteX2" fmla="*/ 510780 w 737766"/>
                  <a:gd name="connsiteY2" fmla="*/ 77826 h 561395"/>
                  <a:gd name="connsiteX3" fmla="*/ 472356 w 737766"/>
                  <a:gd name="connsiteY3" fmla="*/ 223333 h 561395"/>
                  <a:gd name="connsiteX4" fmla="*/ 375745 w 737766"/>
                  <a:gd name="connsiteY4" fmla="*/ 199711 h 561395"/>
                  <a:gd name="connsiteX5" fmla="*/ 337007 w 737766"/>
                  <a:gd name="connsiteY5" fmla="*/ 283881 h 561395"/>
                  <a:gd name="connsiteX6" fmla="*/ 254254 w 737766"/>
                  <a:gd name="connsiteY6" fmla="*/ 234513 h 561395"/>
                  <a:gd name="connsiteX7" fmla="*/ 238507 w 737766"/>
                  <a:gd name="connsiteY7" fmla="*/ 233726 h 561395"/>
                  <a:gd name="connsiteX8" fmla="*/ 200634 w 737766"/>
                  <a:gd name="connsiteY8" fmla="*/ 382775 h 561395"/>
                  <a:gd name="connsiteX9" fmla="*/ 179454 w 737766"/>
                  <a:gd name="connsiteY9" fmla="*/ 386240 h 561395"/>
                  <a:gd name="connsiteX10" fmla="*/ 152447 w 737766"/>
                  <a:gd name="connsiteY10" fmla="*/ 383641 h 561395"/>
                  <a:gd name="connsiteX11" fmla="*/ 142369 w 737766"/>
                  <a:gd name="connsiteY11" fmla="*/ 386240 h 561395"/>
                  <a:gd name="connsiteX12" fmla="*/ 106071 w 737766"/>
                  <a:gd name="connsiteY12" fmla="*/ 469701 h 561395"/>
                  <a:gd name="connsiteX13" fmla="*/ 48987 w 737766"/>
                  <a:gd name="connsiteY13" fmla="*/ 476157 h 561395"/>
                  <a:gd name="connsiteX14" fmla="*/ -303 w 737766"/>
                  <a:gd name="connsiteY14" fmla="*/ 531903 h 561395"/>
                  <a:gd name="connsiteX15" fmla="*/ 12216 w 737766"/>
                  <a:gd name="connsiteY15" fmla="*/ 561745 h 561395"/>
                  <a:gd name="connsiteX16" fmla="*/ 737464 w 737766"/>
                  <a:gd name="connsiteY16" fmla="*/ 256560 h 56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37766" h="561395">
                    <a:moveTo>
                      <a:pt x="629751" y="349"/>
                    </a:moveTo>
                    <a:cubicBezTo>
                      <a:pt x="629751" y="349"/>
                      <a:pt x="640381" y="83889"/>
                      <a:pt x="609279" y="97038"/>
                    </a:cubicBezTo>
                    <a:cubicBezTo>
                      <a:pt x="580855" y="108928"/>
                      <a:pt x="543455" y="64126"/>
                      <a:pt x="510780" y="77826"/>
                    </a:cubicBezTo>
                    <a:cubicBezTo>
                      <a:pt x="478104" y="91527"/>
                      <a:pt x="503930" y="210105"/>
                      <a:pt x="472356" y="223333"/>
                    </a:cubicBezTo>
                    <a:cubicBezTo>
                      <a:pt x="440782" y="236560"/>
                      <a:pt x="402910" y="187901"/>
                      <a:pt x="375745" y="199711"/>
                    </a:cubicBezTo>
                    <a:cubicBezTo>
                      <a:pt x="348581" y="211522"/>
                      <a:pt x="364959" y="272071"/>
                      <a:pt x="337007" y="283881"/>
                    </a:cubicBezTo>
                    <a:cubicBezTo>
                      <a:pt x="313858" y="293566"/>
                      <a:pt x="280710" y="245143"/>
                      <a:pt x="254254" y="234513"/>
                    </a:cubicBezTo>
                    <a:cubicBezTo>
                      <a:pt x="249333" y="232112"/>
                      <a:pt x="243640" y="231828"/>
                      <a:pt x="238507" y="233726"/>
                    </a:cubicBezTo>
                    <a:cubicBezTo>
                      <a:pt x="210791" y="245379"/>
                      <a:pt x="224570" y="372697"/>
                      <a:pt x="200634" y="382775"/>
                    </a:cubicBezTo>
                    <a:cubicBezTo>
                      <a:pt x="193949" y="385602"/>
                      <a:pt x="186690" y="386783"/>
                      <a:pt x="179454" y="386240"/>
                    </a:cubicBezTo>
                    <a:cubicBezTo>
                      <a:pt x="170541" y="384610"/>
                      <a:pt x="161510" y="383736"/>
                      <a:pt x="152447" y="383641"/>
                    </a:cubicBezTo>
                    <a:cubicBezTo>
                      <a:pt x="148983" y="384011"/>
                      <a:pt x="145581" y="384893"/>
                      <a:pt x="142369" y="386240"/>
                    </a:cubicBezTo>
                    <a:cubicBezTo>
                      <a:pt x="121897" y="394822"/>
                      <a:pt x="124732" y="461827"/>
                      <a:pt x="106071" y="469701"/>
                    </a:cubicBezTo>
                    <a:cubicBezTo>
                      <a:pt x="87410" y="477575"/>
                      <a:pt x="68907" y="467811"/>
                      <a:pt x="48987" y="476157"/>
                    </a:cubicBezTo>
                    <a:cubicBezTo>
                      <a:pt x="29066" y="484504"/>
                      <a:pt x="29381" y="519384"/>
                      <a:pt x="-303" y="531903"/>
                    </a:cubicBezTo>
                    <a:lnTo>
                      <a:pt x="12216" y="561745"/>
                    </a:lnTo>
                    <a:lnTo>
                      <a:pt x="737464" y="256560"/>
                    </a:lnTo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7" name="Freeform: Shape 2776">
                <a:extLst>
                  <a:ext uri="{FF2B5EF4-FFF2-40B4-BE49-F238E27FC236}">
                    <a16:creationId xmlns:a16="http://schemas.microsoft.com/office/drawing/2014/main" id="{3C8B7FE7-DE4E-42A4-5BE3-20C1F5393DA1}"/>
                  </a:ext>
                </a:extLst>
              </p:cNvPr>
              <p:cNvSpPr/>
              <p:nvPr/>
            </p:nvSpPr>
            <p:spPr>
              <a:xfrm>
                <a:off x="3105244" y="-1994620"/>
                <a:ext cx="734932" cy="449903"/>
              </a:xfrm>
              <a:custGeom>
                <a:avLst/>
                <a:gdLst>
                  <a:gd name="connsiteX0" fmla="*/ 673687 w 734932"/>
                  <a:gd name="connsiteY0" fmla="*/ 349 h 449903"/>
                  <a:gd name="connsiteX1" fmla="*/ 664317 w 734932"/>
                  <a:gd name="connsiteY1" fmla="*/ 47591 h 449903"/>
                  <a:gd name="connsiteX2" fmla="*/ 628807 w 734932"/>
                  <a:gd name="connsiteY2" fmla="*/ 44836 h 449903"/>
                  <a:gd name="connsiteX3" fmla="*/ 608571 w 734932"/>
                  <a:gd name="connsiteY3" fmla="*/ 49009 h 449903"/>
                  <a:gd name="connsiteX4" fmla="*/ 590383 w 734932"/>
                  <a:gd name="connsiteY4" fmla="*/ 90346 h 449903"/>
                  <a:gd name="connsiteX5" fmla="*/ 569281 w 734932"/>
                  <a:gd name="connsiteY5" fmla="*/ 145068 h 449903"/>
                  <a:gd name="connsiteX6" fmla="*/ 531802 w 734932"/>
                  <a:gd name="connsiteY6" fmla="*/ 142548 h 449903"/>
                  <a:gd name="connsiteX7" fmla="*/ 467947 w 734932"/>
                  <a:gd name="connsiteY7" fmla="*/ 132706 h 449903"/>
                  <a:gd name="connsiteX8" fmla="*/ 444955 w 734932"/>
                  <a:gd name="connsiteY8" fmla="*/ 161918 h 449903"/>
                  <a:gd name="connsiteX9" fmla="*/ 413460 w 734932"/>
                  <a:gd name="connsiteY9" fmla="*/ 247584 h 449903"/>
                  <a:gd name="connsiteX10" fmla="*/ 338188 w 734932"/>
                  <a:gd name="connsiteY10" fmla="*/ 228844 h 449903"/>
                  <a:gd name="connsiteX11" fmla="*/ 312992 w 734932"/>
                  <a:gd name="connsiteY11" fmla="*/ 273803 h 449903"/>
                  <a:gd name="connsiteX12" fmla="*/ 264411 w 734932"/>
                  <a:gd name="connsiteY12" fmla="*/ 272622 h 449903"/>
                  <a:gd name="connsiteX13" fmla="*/ 215043 w 734932"/>
                  <a:gd name="connsiteY13" fmla="*/ 336556 h 449903"/>
                  <a:gd name="connsiteX14" fmla="*/ 127960 w 734932"/>
                  <a:gd name="connsiteY14" fmla="*/ 338525 h 449903"/>
                  <a:gd name="connsiteX15" fmla="*/ 74655 w 734932"/>
                  <a:gd name="connsiteY15" fmla="*/ 390176 h 449903"/>
                  <a:gd name="connsiteX16" fmla="*/ 21822 w 734932"/>
                  <a:gd name="connsiteY16" fmla="*/ 390176 h 449903"/>
                  <a:gd name="connsiteX17" fmla="*/ -303 w 734932"/>
                  <a:gd name="connsiteY17" fmla="*/ 427340 h 449903"/>
                  <a:gd name="connsiteX18" fmla="*/ 9382 w 734932"/>
                  <a:gd name="connsiteY18" fmla="*/ 450253 h 449903"/>
                  <a:gd name="connsiteX19" fmla="*/ 734629 w 734932"/>
                  <a:gd name="connsiteY19" fmla="*/ 145068 h 449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34932" h="449903">
                    <a:moveTo>
                      <a:pt x="673687" y="349"/>
                    </a:moveTo>
                    <a:cubicBezTo>
                      <a:pt x="673687" y="349"/>
                      <a:pt x="680379" y="40899"/>
                      <a:pt x="664317" y="47591"/>
                    </a:cubicBezTo>
                    <a:cubicBezTo>
                      <a:pt x="651010" y="53182"/>
                      <a:pt x="642822" y="45387"/>
                      <a:pt x="628807" y="44836"/>
                    </a:cubicBezTo>
                    <a:cubicBezTo>
                      <a:pt x="621831" y="44662"/>
                      <a:pt x="614909" y="46088"/>
                      <a:pt x="608571" y="49009"/>
                    </a:cubicBezTo>
                    <a:cubicBezTo>
                      <a:pt x="595737" y="54363"/>
                      <a:pt x="592824" y="71685"/>
                      <a:pt x="590383" y="90346"/>
                    </a:cubicBezTo>
                    <a:cubicBezTo>
                      <a:pt x="587548" y="113179"/>
                      <a:pt x="586052" y="138060"/>
                      <a:pt x="569281" y="145068"/>
                    </a:cubicBezTo>
                    <a:cubicBezTo>
                      <a:pt x="557550" y="150028"/>
                      <a:pt x="544873" y="147115"/>
                      <a:pt x="531802" y="142548"/>
                    </a:cubicBezTo>
                    <a:cubicBezTo>
                      <a:pt x="511016" y="135305"/>
                      <a:pt x="489048" y="123809"/>
                      <a:pt x="467947" y="132706"/>
                    </a:cubicBezTo>
                    <a:cubicBezTo>
                      <a:pt x="457711" y="137037"/>
                      <a:pt x="450467" y="148454"/>
                      <a:pt x="444955" y="161918"/>
                    </a:cubicBezTo>
                    <a:cubicBezTo>
                      <a:pt x="431806" y="194436"/>
                      <a:pt x="427633" y="241600"/>
                      <a:pt x="413460" y="247584"/>
                    </a:cubicBezTo>
                    <a:cubicBezTo>
                      <a:pt x="393225" y="256087"/>
                      <a:pt x="356140" y="221285"/>
                      <a:pt x="338188" y="228844"/>
                    </a:cubicBezTo>
                    <a:cubicBezTo>
                      <a:pt x="320236" y="236403"/>
                      <a:pt x="327558" y="267662"/>
                      <a:pt x="312992" y="273803"/>
                    </a:cubicBezTo>
                    <a:cubicBezTo>
                      <a:pt x="298426" y="279945"/>
                      <a:pt x="290079" y="261835"/>
                      <a:pt x="264411" y="272622"/>
                    </a:cubicBezTo>
                    <a:cubicBezTo>
                      <a:pt x="238743" y="283409"/>
                      <a:pt x="251262" y="321360"/>
                      <a:pt x="215043" y="336556"/>
                    </a:cubicBezTo>
                    <a:cubicBezTo>
                      <a:pt x="178824" y="351753"/>
                      <a:pt x="162998" y="323801"/>
                      <a:pt x="127960" y="338525"/>
                    </a:cubicBezTo>
                    <a:cubicBezTo>
                      <a:pt x="92922" y="353249"/>
                      <a:pt x="99300" y="379783"/>
                      <a:pt x="74655" y="390176"/>
                    </a:cubicBezTo>
                    <a:cubicBezTo>
                      <a:pt x="50010" y="400570"/>
                      <a:pt x="39538" y="382303"/>
                      <a:pt x="21822" y="390176"/>
                    </a:cubicBezTo>
                    <a:cubicBezTo>
                      <a:pt x="4106" y="398050"/>
                      <a:pt x="12" y="425529"/>
                      <a:pt x="-303" y="427340"/>
                    </a:cubicBezTo>
                    <a:lnTo>
                      <a:pt x="9382" y="450253"/>
                    </a:lnTo>
                    <a:lnTo>
                      <a:pt x="734629" y="145068"/>
                    </a:lnTo>
                  </a:path>
                </a:pathLst>
              </a:custGeom>
              <a:solidFill>
                <a:srgbClr val="AD5941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8" name="Freeform: Shape 2777">
                <a:extLst>
                  <a:ext uri="{FF2B5EF4-FFF2-40B4-BE49-F238E27FC236}">
                    <a16:creationId xmlns:a16="http://schemas.microsoft.com/office/drawing/2014/main" id="{71CC3611-F9F7-5BA1-B8B5-4B4450FA5C63}"/>
                  </a:ext>
                </a:extLst>
              </p:cNvPr>
              <p:cNvSpPr/>
              <p:nvPr/>
            </p:nvSpPr>
            <p:spPr>
              <a:xfrm>
                <a:off x="2968006" y="-1893758"/>
                <a:ext cx="906184" cy="348884"/>
              </a:xfrm>
              <a:custGeom>
                <a:avLst/>
                <a:gdLst>
                  <a:gd name="connsiteX0" fmla="*/ 0 w 906184"/>
                  <a:gd name="connsiteY0" fmla="*/ 0 h 348884"/>
                  <a:gd name="connsiteX1" fmla="*/ 146844 w 906184"/>
                  <a:gd name="connsiteY1" fmla="*/ 348884 h 348884"/>
                  <a:gd name="connsiteX2" fmla="*/ 906185 w 906184"/>
                  <a:gd name="connsiteY2" fmla="*/ 29290 h 34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6184" h="348884">
                    <a:moveTo>
                      <a:pt x="0" y="0"/>
                    </a:moveTo>
                    <a:lnTo>
                      <a:pt x="146844" y="348884"/>
                    </a:lnTo>
                    <a:lnTo>
                      <a:pt x="906185" y="29290"/>
                    </a:lnTo>
                  </a:path>
                </a:pathLst>
              </a:custGeom>
              <a:noFill/>
              <a:ln w="7867" cap="rnd">
                <a:solidFill>
                  <a:srgbClr val="263238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9" name="Freeform: Shape 2778">
                <a:extLst>
                  <a:ext uri="{FF2B5EF4-FFF2-40B4-BE49-F238E27FC236}">
                    <a16:creationId xmlns:a16="http://schemas.microsoft.com/office/drawing/2014/main" id="{0851F2F4-ED65-6128-2DD1-EFC25FA1E400}"/>
                  </a:ext>
                </a:extLst>
              </p:cNvPr>
              <p:cNvSpPr/>
              <p:nvPr/>
            </p:nvSpPr>
            <p:spPr>
              <a:xfrm>
                <a:off x="3377354" y="-1724394"/>
                <a:ext cx="270552" cy="124777"/>
              </a:xfrm>
              <a:custGeom>
                <a:avLst/>
                <a:gdLst>
                  <a:gd name="connsiteX0" fmla="*/ 257331 w 270552"/>
                  <a:gd name="connsiteY0" fmla="*/ 1057 h 124777"/>
                  <a:gd name="connsiteX1" fmla="*/ 5372 w 270552"/>
                  <a:gd name="connsiteY1" fmla="*/ 107273 h 124777"/>
                  <a:gd name="connsiteX2" fmla="*/ 411 w 270552"/>
                  <a:gd name="connsiteY2" fmla="*/ 119399 h 124777"/>
                  <a:gd name="connsiteX3" fmla="*/ 12427 w 270552"/>
                  <a:gd name="connsiteY3" fmla="*/ 124438 h 124777"/>
                  <a:gd name="connsiteX4" fmla="*/ 12616 w 270552"/>
                  <a:gd name="connsiteY4" fmla="*/ 124359 h 124777"/>
                  <a:gd name="connsiteX5" fmla="*/ 264574 w 270552"/>
                  <a:gd name="connsiteY5" fmla="*/ 18221 h 124777"/>
                  <a:gd name="connsiteX6" fmla="*/ 269535 w 270552"/>
                  <a:gd name="connsiteY6" fmla="*/ 6096 h 124777"/>
                  <a:gd name="connsiteX7" fmla="*/ 257331 w 270552"/>
                  <a:gd name="connsiteY7" fmla="*/ 1057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552" h="124777">
                    <a:moveTo>
                      <a:pt x="257331" y="1057"/>
                    </a:moveTo>
                    <a:lnTo>
                      <a:pt x="5372" y="107273"/>
                    </a:lnTo>
                    <a:cubicBezTo>
                      <a:pt x="663" y="109265"/>
                      <a:pt x="-1549" y="114682"/>
                      <a:pt x="411" y="119399"/>
                    </a:cubicBezTo>
                    <a:cubicBezTo>
                      <a:pt x="2340" y="124107"/>
                      <a:pt x="7718" y="126367"/>
                      <a:pt x="12427" y="124438"/>
                    </a:cubicBezTo>
                    <a:cubicBezTo>
                      <a:pt x="12490" y="124414"/>
                      <a:pt x="12553" y="124391"/>
                      <a:pt x="12616" y="124359"/>
                    </a:cubicBezTo>
                    <a:lnTo>
                      <a:pt x="264574" y="18221"/>
                    </a:lnTo>
                    <a:cubicBezTo>
                      <a:pt x="269283" y="16230"/>
                      <a:pt x="271495" y="10812"/>
                      <a:pt x="269535" y="6096"/>
                    </a:cubicBezTo>
                    <a:cubicBezTo>
                      <a:pt x="267543" y="1348"/>
                      <a:pt x="262094" y="-904"/>
                      <a:pt x="257331" y="1057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0" name="Freeform: Shape 2779">
                <a:extLst>
                  <a:ext uri="{FF2B5EF4-FFF2-40B4-BE49-F238E27FC236}">
                    <a16:creationId xmlns:a16="http://schemas.microsoft.com/office/drawing/2014/main" id="{EDBD5CB0-70B2-9EE4-E01C-2A3E642FEF20}"/>
                  </a:ext>
                </a:extLst>
              </p:cNvPr>
              <p:cNvSpPr/>
              <p:nvPr/>
            </p:nvSpPr>
            <p:spPr>
              <a:xfrm rot="-1369199">
                <a:off x="3801410" y="-2162350"/>
                <a:ext cx="36297" cy="36297"/>
              </a:xfrm>
              <a:custGeom>
                <a:avLst/>
                <a:gdLst>
                  <a:gd name="connsiteX0" fmla="*/ 31035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5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5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5" y="36647"/>
                    </a:cubicBezTo>
                    <a:lnTo>
                      <a:pt x="4658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8" y="349"/>
                    </a:cubicBezTo>
                    <a:close/>
                  </a:path>
                </a:pathLst>
              </a:custGeom>
              <a:solidFill>
                <a:srgbClr val="BFBFBF"/>
              </a:solidFill>
              <a:ln w="7867" cap="flat">
                <a:solidFill>
                  <a:srgbClr val="2632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1" name="Freeform: Shape 2780">
                <a:extLst>
                  <a:ext uri="{FF2B5EF4-FFF2-40B4-BE49-F238E27FC236}">
                    <a16:creationId xmlns:a16="http://schemas.microsoft.com/office/drawing/2014/main" id="{00EC43DF-C209-5D85-4E54-BB660531FDBF}"/>
                  </a:ext>
                </a:extLst>
              </p:cNvPr>
              <p:cNvSpPr/>
              <p:nvPr/>
            </p:nvSpPr>
            <p:spPr>
              <a:xfrm>
                <a:off x="3849507" y="-2215669"/>
                <a:ext cx="109162" cy="50744"/>
              </a:xfrm>
              <a:custGeom>
                <a:avLst/>
                <a:gdLst>
                  <a:gd name="connsiteX0" fmla="*/ 106268 w 109162"/>
                  <a:gd name="connsiteY0" fmla="*/ 8335 h 50744"/>
                  <a:gd name="connsiteX1" fmla="*/ 5484 w 109162"/>
                  <a:gd name="connsiteY1" fmla="*/ 50774 h 50744"/>
                  <a:gd name="connsiteX2" fmla="*/ 51 w 109162"/>
                  <a:gd name="connsiteY2" fmla="*/ 48570 h 50744"/>
                  <a:gd name="connsiteX3" fmla="*/ 2178 w 109162"/>
                  <a:gd name="connsiteY3" fmla="*/ 43074 h 50744"/>
                  <a:gd name="connsiteX4" fmla="*/ 2256 w 109162"/>
                  <a:gd name="connsiteY4" fmla="*/ 43058 h 50744"/>
                  <a:gd name="connsiteX5" fmla="*/ 103040 w 109162"/>
                  <a:gd name="connsiteY5" fmla="*/ 698 h 50744"/>
                  <a:gd name="connsiteX6" fmla="*/ 108551 w 109162"/>
                  <a:gd name="connsiteY6" fmla="*/ 2855 h 50744"/>
                  <a:gd name="connsiteX7" fmla="*/ 108551 w 109162"/>
                  <a:gd name="connsiteY7" fmla="*/ 2902 h 50744"/>
                  <a:gd name="connsiteX8" fmla="*/ 106268 w 109162"/>
                  <a:gd name="connsiteY8" fmla="*/ 8335 h 5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162" h="50744">
                    <a:moveTo>
                      <a:pt x="106268" y="8335"/>
                    </a:moveTo>
                    <a:lnTo>
                      <a:pt x="5484" y="50774"/>
                    </a:lnTo>
                    <a:cubicBezTo>
                      <a:pt x="3358" y="51649"/>
                      <a:pt x="917" y="50664"/>
                      <a:pt x="51" y="48570"/>
                    </a:cubicBezTo>
                    <a:cubicBezTo>
                      <a:pt x="-893" y="46460"/>
                      <a:pt x="130" y="43995"/>
                      <a:pt x="2178" y="43074"/>
                    </a:cubicBezTo>
                    <a:cubicBezTo>
                      <a:pt x="2256" y="43074"/>
                      <a:pt x="2256" y="43066"/>
                      <a:pt x="2256" y="43058"/>
                    </a:cubicBezTo>
                    <a:lnTo>
                      <a:pt x="103040" y="698"/>
                    </a:lnTo>
                    <a:cubicBezTo>
                      <a:pt x="105166" y="-224"/>
                      <a:pt x="107607" y="745"/>
                      <a:pt x="108551" y="2855"/>
                    </a:cubicBezTo>
                    <a:cubicBezTo>
                      <a:pt x="108551" y="2871"/>
                      <a:pt x="108551" y="2886"/>
                      <a:pt x="108551" y="2902"/>
                    </a:cubicBezTo>
                    <a:cubicBezTo>
                      <a:pt x="109417" y="5036"/>
                      <a:pt x="108394" y="7461"/>
                      <a:pt x="106268" y="83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2" name="Freeform: Shape 2781">
                <a:extLst>
                  <a:ext uri="{FF2B5EF4-FFF2-40B4-BE49-F238E27FC236}">
                    <a16:creationId xmlns:a16="http://schemas.microsoft.com/office/drawing/2014/main" id="{EE1544C8-4DDD-206F-0179-F46B912A6A6A}"/>
                  </a:ext>
                </a:extLst>
              </p:cNvPr>
              <p:cNvSpPr/>
              <p:nvPr/>
            </p:nvSpPr>
            <p:spPr>
              <a:xfrm>
                <a:off x="3856549" y="-2185980"/>
                <a:ext cx="78399" cy="37821"/>
              </a:xfrm>
              <a:custGeom>
                <a:avLst/>
                <a:gdLst>
                  <a:gd name="connsiteX0" fmla="*/ 75525 w 78399"/>
                  <a:gd name="connsiteY0" fmla="*/ 8330 h 37821"/>
                  <a:gd name="connsiteX1" fmla="*/ 5529 w 78399"/>
                  <a:gd name="connsiteY1" fmla="*/ 37857 h 37821"/>
                  <a:gd name="connsiteX2" fmla="*/ 17 w 78399"/>
                  <a:gd name="connsiteY2" fmla="*/ 35573 h 37821"/>
                  <a:gd name="connsiteX3" fmla="*/ 2221 w 78399"/>
                  <a:gd name="connsiteY3" fmla="*/ 30141 h 37821"/>
                  <a:gd name="connsiteX4" fmla="*/ 72297 w 78399"/>
                  <a:gd name="connsiteY4" fmla="*/ 693 h 37821"/>
                  <a:gd name="connsiteX5" fmla="*/ 77651 w 78399"/>
                  <a:gd name="connsiteY5" fmla="*/ 2803 h 37821"/>
                  <a:gd name="connsiteX6" fmla="*/ 77730 w 78399"/>
                  <a:gd name="connsiteY6" fmla="*/ 2898 h 37821"/>
                  <a:gd name="connsiteX7" fmla="*/ 75604 w 78399"/>
                  <a:gd name="connsiteY7" fmla="*/ 8291 h 37821"/>
                  <a:gd name="connsiteX8" fmla="*/ 75525 w 78399"/>
                  <a:gd name="connsiteY8" fmla="*/ 8330 h 3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99" h="37821">
                    <a:moveTo>
                      <a:pt x="75525" y="8330"/>
                    </a:moveTo>
                    <a:lnTo>
                      <a:pt x="5529" y="37857"/>
                    </a:lnTo>
                    <a:cubicBezTo>
                      <a:pt x="3402" y="38731"/>
                      <a:pt x="883" y="37715"/>
                      <a:pt x="17" y="35573"/>
                    </a:cubicBezTo>
                    <a:cubicBezTo>
                      <a:pt x="-849" y="33463"/>
                      <a:pt x="96" y="31046"/>
                      <a:pt x="2221" y="30141"/>
                    </a:cubicBezTo>
                    <a:lnTo>
                      <a:pt x="72297" y="693"/>
                    </a:lnTo>
                    <a:cubicBezTo>
                      <a:pt x="74345" y="-213"/>
                      <a:pt x="76786" y="732"/>
                      <a:pt x="77651" y="2803"/>
                    </a:cubicBezTo>
                    <a:cubicBezTo>
                      <a:pt x="77730" y="2835"/>
                      <a:pt x="77730" y="2866"/>
                      <a:pt x="77730" y="2898"/>
                    </a:cubicBezTo>
                    <a:cubicBezTo>
                      <a:pt x="78675" y="4968"/>
                      <a:pt x="77730" y="7386"/>
                      <a:pt x="75604" y="8291"/>
                    </a:cubicBezTo>
                    <a:cubicBezTo>
                      <a:pt x="75604" y="8307"/>
                      <a:pt x="75525" y="8315"/>
                      <a:pt x="75525" y="8330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3" name="Freeform: Shape 2782">
                <a:extLst>
                  <a:ext uri="{FF2B5EF4-FFF2-40B4-BE49-F238E27FC236}">
                    <a16:creationId xmlns:a16="http://schemas.microsoft.com/office/drawing/2014/main" id="{EA168BFB-87FE-1E91-ED27-8B53B77A5B36}"/>
                  </a:ext>
                </a:extLst>
              </p:cNvPr>
              <p:cNvSpPr/>
              <p:nvPr/>
            </p:nvSpPr>
            <p:spPr>
              <a:xfrm rot="-1369199">
                <a:off x="3832898" y="-2087443"/>
                <a:ext cx="36297" cy="36297"/>
              </a:xfrm>
              <a:custGeom>
                <a:avLst/>
                <a:gdLst>
                  <a:gd name="connsiteX0" fmla="*/ 31035 w 36297"/>
                  <a:gd name="connsiteY0" fmla="*/ 349 h 36297"/>
                  <a:gd name="connsiteX1" fmla="*/ 35995 w 36297"/>
                  <a:gd name="connsiteY1" fmla="*/ 349 h 36297"/>
                  <a:gd name="connsiteX2" fmla="*/ 35995 w 36297"/>
                  <a:gd name="connsiteY2" fmla="*/ 36647 h 36297"/>
                  <a:gd name="connsiteX3" fmla="*/ 31035 w 36297"/>
                  <a:gd name="connsiteY3" fmla="*/ 36647 h 36297"/>
                  <a:gd name="connsiteX4" fmla="*/ 4658 w 36297"/>
                  <a:gd name="connsiteY4" fmla="*/ 36647 h 36297"/>
                  <a:gd name="connsiteX5" fmla="*/ -303 w 36297"/>
                  <a:gd name="connsiteY5" fmla="*/ 36647 h 36297"/>
                  <a:gd name="connsiteX6" fmla="*/ -303 w 36297"/>
                  <a:gd name="connsiteY6" fmla="*/ 349 h 36297"/>
                  <a:gd name="connsiteX7" fmla="*/ 4658 w 36297"/>
                  <a:gd name="connsiteY7" fmla="*/ 349 h 3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97" h="36297">
                    <a:moveTo>
                      <a:pt x="31035" y="349"/>
                    </a:moveTo>
                    <a:cubicBezTo>
                      <a:pt x="33774" y="349"/>
                      <a:pt x="35995" y="349"/>
                      <a:pt x="35995" y="349"/>
                    </a:cubicBezTo>
                    <a:lnTo>
                      <a:pt x="35995" y="36647"/>
                    </a:lnTo>
                    <a:cubicBezTo>
                      <a:pt x="35995" y="36647"/>
                      <a:pt x="33774" y="36647"/>
                      <a:pt x="31035" y="36647"/>
                    </a:cubicBezTo>
                    <a:lnTo>
                      <a:pt x="4658" y="36647"/>
                    </a:lnTo>
                    <a:cubicBezTo>
                      <a:pt x="1918" y="36647"/>
                      <a:pt x="-303" y="36647"/>
                      <a:pt x="-303" y="36647"/>
                    </a:cubicBezTo>
                    <a:lnTo>
                      <a:pt x="-303" y="349"/>
                    </a:lnTo>
                    <a:cubicBezTo>
                      <a:pt x="-303" y="349"/>
                      <a:pt x="1918" y="349"/>
                      <a:pt x="4658" y="349"/>
                    </a:cubicBezTo>
                    <a:close/>
                  </a:path>
                </a:pathLst>
              </a:custGeom>
              <a:solidFill>
                <a:srgbClr val="AD5941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4" name="Freeform: Shape 2783">
                <a:extLst>
                  <a:ext uri="{FF2B5EF4-FFF2-40B4-BE49-F238E27FC236}">
                    <a16:creationId xmlns:a16="http://schemas.microsoft.com/office/drawing/2014/main" id="{D25A1718-3855-4FC1-4459-EF2A0A2D71A6}"/>
                  </a:ext>
                </a:extLst>
              </p:cNvPr>
              <p:cNvSpPr/>
              <p:nvPr/>
            </p:nvSpPr>
            <p:spPr>
              <a:xfrm>
                <a:off x="3881048" y="-2140749"/>
                <a:ext cx="109174" cy="50787"/>
              </a:xfrm>
              <a:custGeom>
                <a:avLst/>
                <a:gdLst>
                  <a:gd name="connsiteX0" fmla="*/ 106300 w 109174"/>
                  <a:gd name="connsiteY0" fmla="*/ 8373 h 50787"/>
                  <a:gd name="connsiteX1" fmla="*/ 5517 w 109174"/>
                  <a:gd name="connsiteY1" fmla="*/ 50813 h 50787"/>
                  <a:gd name="connsiteX2" fmla="*/ 5 w 109174"/>
                  <a:gd name="connsiteY2" fmla="*/ 48608 h 50787"/>
                  <a:gd name="connsiteX3" fmla="*/ 2289 w 109174"/>
                  <a:gd name="connsiteY3" fmla="*/ 43096 h 50787"/>
                  <a:gd name="connsiteX4" fmla="*/ 103072 w 109174"/>
                  <a:gd name="connsiteY4" fmla="*/ 657 h 50787"/>
                  <a:gd name="connsiteX5" fmla="*/ 108505 w 109174"/>
                  <a:gd name="connsiteY5" fmla="*/ 2941 h 50787"/>
                  <a:gd name="connsiteX6" fmla="*/ 106379 w 109174"/>
                  <a:gd name="connsiteY6" fmla="*/ 8334 h 50787"/>
                  <a:gd name="connsiteX7" fmla="*/ 106300 w 109174"/>
                  <a:gd name="connsiteY7" fmla="*/ 8373 h 50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174" h="50787">
                    <a:moveTo>
                      <a:pt x="106300" y="8373"/>
                    </a:moveTo>
                    <a:lnTo>
                      <a:pt x="5517" y="50813"/>
                    </a:lnTo>
                    <a:cubicBezTo>
                      <a:pt x="3391" y="51695"/>
                      <a:pt x="950" y="50718"/>
                      <a:pt x="5" y="48608"/>
                    </a:cubicBezTo>
                    <a:cubicBezTo>
                      <a:pt x="-861" y="46458"/>
                      <a:pt x="163" y="44033"/>
                      <a:pt x="2289" y="43096"/>
                    </a:cubicBezTo>
                    <a:lnTo>
                      <a:pt x="103072" y="657"/>
                    </a:lnTo>
                    <a:cubicBezTo>
                      <a:pt x="105198" y="-209"/>
                      <a:pt x="107638" y="815"/>
                      <a:pt x="108505" y="2941"/>
                    </a:cubicBezTo>
                    <a:cubicBezTo>
                      <a:pt x="109450" y="5011"/>
                      <a:pt x="108505" y="7428"/>
                      <a:pt x="106379" y="8334"/>
                    </a:cubicBezTo>
                    <a:cubicBezTo>
                      <a:pt x="106379" y="8350"/>
                      <a:pt x="106300" y="8358"/>
                      <a:pt x="106300" y="83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5" name="Freeform: Shape 2784">
                <a:extLst>
                  <a:ext uri="{FF2B5EF4-FFF2-40B4-BE49-F238E27FC236}">
                    <a16:creationId xmlns:a16="http://schemas.microsoft.com/office/drawing/2014/main" id="{C973C92B-B65F-42DB-2E50-47D5AF856BFF}"/>
                  </a:ext>
                </a:extLst>
              </p:cNvPr>
              <p:cNvSpPr/>
              <p:nvPr/>
            </p:nvSpPr>
            <p:spPr>
              <a:xfrm>
                <a:off x="3888076" y="-2111066"/>
                <a:ext cx="78399" cy="37815"/>
              </a:xfrm>
              <a:custGeom>
                <a:avLst/>
                <a:gdLst>
                  <a:gd name="connsiteX0" fmla="*/ 75572 w 78399"/>
                  <a:gd name="connsiteY0" fmla="*/ 8373 h 37815"/>
                  <a:gd name="connsiteX1" fmla="*/ 5496 w 78399"/>
                  <a:gd name="connsiteY1" fmla="*/ 37821 h 37815"/>
                  <a:gd name="connsiteX2" fmla="*/ 142 w 78399"/>
                  <a:gd name="connsiteY2" fmla="*/ 35711 h 37815"/>
                  <a:gd name="connsiteX3" fmla="*/ 63 w 78399"/>
                  <a:gd name="connsiteY3" fmla="*/ 35616 h 37815"/>
                  <a:gd name="connsiteX4" fmla="*/ 2189 w 78399"/>
                  <a:gd name="connsiteY4" fmla="*/ 30223 h 37815"/>
                  <a:gd name="connsiteX5" fmla="*/ 2268 w 78399"/>
                  <a:gd name="connsiteY5" fmla="*/ 30184 h 37815"/>
                  <a:gd name="connsiteX6" fmla="*/ 72344 w 78399"/>
                  <a:gd name="connsiteY6" fmla="*/ 657 h 37815"/>
                  <a:gd name="connsiteX7" fmla="*/ 77777 w 78399"/>
                  <a:gd name="connsiteY7" fmla="*/ 2940 h 37815"/>
                  <a:gd name="connsiteX8" fmla="*/ 75572 w 78399"/>
                  <a:gd name="connsiteY8" fmla="*/ 8373 h 3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99" h="37815">
                    <a:moveTo>
                      <a:pt x="75572" y="8373"/>
                    </a:moveTo>
                    <a:lnTo>
                      <a:pt x="5496" y="37821"/>
                    </a:lnTo>
                    <a:cubicBezTo>
                      <a:pt x="3449" y="38727"/>
                      <a:pt x="1008" y="37782"/>
                      <a:pt x="142" y="35711"/>
                    </a:cubicBezTo>
                    <a:cubicBezTo>
                      <a:pt x="63" y="35679"/>
                      <a:pt x="63" y="35648"/>
                      <a:pt x="63" y="35616"/>
                    </a:cubicBezTo>
                    <a:cubicBezTo>
                      <a:pt x="-882" y="33546"/>
                      <a:pt x="63" y="31128"/>
                      <a:pt x="2189" y="30223"/>
                    </a:cubicBezTo>
                    <a:cubicBezTo>
                      <a:pt x="2189" y="30207"/>
                      <a:pt x="2268" y="30199"/>
                      <a:pt x="2268" y="30184"/>
                    </a:cubicBezTo>
                    <a:lnTo>
                      <a:pt x="72344" y="657"/>
                    </a:lnTo>
                    <a:cubicBezTo>
                      <a:pt x="74470" y="-209"/>
                      <a:pt x="76911" y="815"/>
                      <a:pt x="77777" y="2940"/>
                    </a:cubicBezTo>
                    <a:cubicBezTo>
                      <a:pt x="78643" y="5051"/>
                      <a:pt x="77698" y="7468"/>
                      <a:pt x="75572" y="83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6" name="Freeform: Shape 2785">
                <a:extLst>
                  <a:ext uri="{FF2B5EF4-FFF2-40B4-BE49-F238E27FC236}">
                    <a16:creationId xmlns:a16="http://schemas.microsoft.com/office/drawing/2014/main" id="{4BCA982C-1B81-B86F-372C-C8E8F9499FB3}"/>
                  </a:ext>
                </a:extLst>
              </p:cNvPr>
              <p:cNvSpPr/>
              <p:nvPr/>
            </p:nvSpPr>
            <p:spPr>
              <a:xfrm>
                <a:off x="3224689" y="-1351867"/>
                <a:ext cx="318050" cy="855298"/>
              </a:xfrm>
              <a:custGeom>
                <a:avLst/>
                <a:gdLst>
                  <a:gd name="connsiteX0" fmla="*/ 314724 w 318050"/>
                  <a:gd name="connsiteY0" fmla="*/ 809665 h 855298"/>
                  <a:gd name="connsiteX1" fmla="*/ 205515 w 318050"/>
                  <a:gd name="connsiteY1" fmla="*/ 855648 h 855298"/>
                  <a:gd name="connsiteX2" fmla="*/ -303 w 318050"/>
                  <a:gd name="connsiteY2" fmla="*/ 366612 h 855298"/>
                  <a:gd name="connsiteX3" fmla="*/ 34105 w 318050"/>
                  <a:gd name="connsiteY3" fmla="*/ 299134 h 855298"/>
                  <a:gd name="connsiteX4" fmla="*/ 201736 w 318050"/>
                  <a:gd name="connsiteY4" fmla="*/ 1271 h 855298"/>
                  <a:gd name="connsiteX5" fmla="*/ 234963 w 318050"/>
                  <a:gd name="connsiteY5" fmla="*/ 418578 h 855298"/>
                  <a:gd name="connsiteX6" fmla="*/ 314724 w 318050"/>
                  <a:gd name="connsiteY6" fmla="*/ 809665 h 85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050" h="855298">
                    <a:moveTo>
                      <a:pt x="314724" y="809665"/>
                    </a:moveTo>
                    <a:lnTo>
                      <a:pt x="205515" y="855648"/>
                    </a:lnTo>
                    <a:lnTo>
                      <a:pt x="-303" y="366612"/>
                    </a:lnTo>
                    <a:cubicBezTo>
                      <a:pt x="18082" y="348376"/>
                      <a:pt x="30144" y="324723"/>
                      <a:pt x="34105" y="299134"/>
                    </a:cubicBezTo>
                    <a:cubicBezTo>
                      <a:pt x="46388" y="233625"/>
                      <a:pt x="37727" y="23003"/>
                      <a:pt x="201736" y="1271"/>
                    </a:cubicBezTo>
                    <a:cubicBezTo>
                      <a:pt x="365746" y="-20460"/>
                      <a:pt x="227405" y="348345"/>
                      <a:pt x="234963" y="418578"/>
                    </a:cubicBezTo>
                    <a:cubicBezTo>
                      <a:pt x="241892" y="482670"/>
                      <a:pt x="335589" y="668726"/>
                      <a:pt x="314724" y="809665"/>
                    </a:cubicBezTo>
                    <a:close/>
                  </a:path>
                </a:pathLst>
              </a:custGeom>
              <a:solidFill>
                <a:srgbClr val="000000">
                  <a:alpha val="70000"/>
                </a:srgbClr>
              </a:solidFill>
              <a:ln w="78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46" name="Freeform: Shape 2745">
              <a:extLst>
                <a:ext uri="{FF2B5EF4-FFF2-40B4-BE49-F238E27FC236}">
                  <a16:creationId xmlns:a16="http://schemas.microsoft.com/office/drawing/2014/main" id="{5B28E560-D446-3DEE-9B11-0905F4A1A845}"/>
                </a:ext>
              </a:extLst>
            </p:cNvPr>
            <p:cNvSpPr/>
            <p:nvPr/>
          </p:nvSpPr>
          <p:spPr>
            <a:xfrm>
              <a:off x="2746755" y="-2613100"/>
              <a:ext cx="1852447" cy="2116531"/>
            </a:xfrm>
            <a:custGeom>
              <a:avLst/>
              <a:gdLst>
                <a:gd name="connsiteX0" fmla="*/ 1852448 w 1852447"/>
                <a:gd name="connsiteY0" fmla="*/ 1624661 h 2116531"/>
                <a:gd name="connsiteX1" fmla="*/ 792961 w 1852447"/>
                <a:gd name="connsiteY1" fmla="*/ 2070549 h 2116531"/>
                <a:gd name="connsiteX2" fmla="*/ 683753 w 1852447"/>
                <a:gd name="connsiteY2" fmla="*/ 2116532 h 2116531"/>
                <a:gd name="connsiteX3" fmla="*/ 477934 w 1852447"/>
                <a:gd name="connsiteY3" fmla="*/ 1627496 h 2116531"/>
                <a:gd name="connsiteX4" fmla="*/ 0 w 1852447"/>
                <a:gd name="connsiteY4" fmla="*/ 491871 h 2116531"/>
                <a:gd name="connsiteX5" fmla="*/ 1168695 w 1852447"/>
                <a:gd name="connsiteY5" fmla="*/ 0 h 2116531"/>
                <a:gd name="connsiteX6" fmla="*/ 1852448 w 1852447"/>
                <a:gd name="connsiteY6" fmla="*/ 1624661 h 21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2447" h="2116531">
                  <a:moveTo>
                    <a:pt x="1852448" y="1624661"/>
                  </a:moveTo>
                  <a:lnTo>
                    <a:pt x="792961" y="2070549"/>
                  </a:lnTo>
                  <a:lnTo>
                    <a:pt x="683753" y="2116532"/>
                  </a:lnTo>
                  <a:lnTo>
                    <a:pt x="477934" y="1627496"/>
                  </a:lnTo>
                  <a:lnTo>
                    <a:pt x="0" y="491871"/>
                  </a:lnTo>
                  <a:lnTo>
                    <a:pt x="1168695" y="0"/>
                  </a:lnTo>
                  <a:lnTo>
                    <a:pt x="1852448" y="1624661"/>
                  </a:lnTo>
                  <a:close/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7" name="Freeform: Shape 2746">
              <a:extLst>
                <a:ext uri="{FF2B5EF4-FFF2-40B4-BE49-F238E27FC236}">
                  <a16:creationId xmlns:a16="http://schemas.microsoft.com/office/drawing/2014/main" id="{AC3F88A1-60A7-574F-BBFF-7DA760875D25}"/>
                </a:ext>
              </a:extLst>
            </p:cNvPr>
            <p:cNvSpPr/>
            <p:nvPr/>
          </p:nvSpPr>
          <p:spPr>
            <a:xfrm>
              <a:off x="2531724" y="-1486372"/>
              <a:ext cx="1023804" cy="1821109"/>
            </a:xfrm>
            <a:custGeom>
              <a:avLst/>
              <a:gdLst>
                <a:gd name="connsiteX0" fmla="*/ 941944 w 1023804"/>
                <a:gd name="connsiteY0" fmla="*/ 579854 h 1821109"/>
                <a:gd name="connsiteX1" fmla="*/ 1022649 w 1023804"/>
                <a:gd name="connsiteY1" fmla="*/ 225537 h 1821109"/>
                <a:gd name="connsiteX2" fmla="*/ 1017689 w 1023804"/>
                <a:gd name="connsiteY2" fmla="*/ 203884 h 1821109"/>
                <a:gd name="connsiteX3" fmla="*/ 849900 w 1023804"/>
                <a:gd name="connsiteY3" fmla="*/ 198845 h 1821109"/>
                <a:gd name="connsiteX4" fmla="*/ 767935 w 1023804"/>
                <a:gd name="connsiteY4" fmla="*/ 435057 h 1821109"/>
                <a:gd name="connsiteX5" fmla="*/ 736440 w 1023804"/>
                <a:gd name="connsiteY5" fmla="*/ 528360 h 1821109"/>
                <a:gd name="connsiteX6" fmla="*/ 736440 w 1023804"/>
                <a:gd name="connsiteY6" fmla="*/ 528360 h 1821109"/>
                <a:gd name="connsiteX7" fmla="*/ 715575 w 1023804"/>
                <a:gd name="connsiteY7" fmla="*/ 557965 h 1821109"/>
                <a:gd name="connsiteX8" fmla="*/ 480544 w 1023804"/>
                <a:gd name="connsiteY8" fmla="*/ 349 h 1821109"/>
                <a:gd name="connsiteX9" fmla="*/ 419051 w 1023804"/>
                <a:gd name="connsiteY9" fmla="*/ 69008 h 1821109"/>
                <a:gd name="connsiteX10" fmla="*/ 401020 w 1023804"/>
                <a:gd name="connsiteY10" fmla="*/ 116801 h 1821109"/>
                <a:gd name="connsiteX11" fmla="*/ 308110 w 1023804"/>
                <a:gd name="connsiteY11" fmla="*/ 492613 h 1821109"/>
                <a:gd name="connsiteX12" fmla="*/ 306535 w 1023804"/>
                <a:gd name="connsiteY12" fmla="*/ 498440 h 1821109"/>
                <a:gd name="connsiteX13" fmla="*/ 328582 w 1023804"/>
                <a:gd name="connsiteY13" fmla="*/ 1028498 h 1821109"/>
                <a:gd name="connsiteX14" fmla="*/ 295355 w 1023804"/>
                <a:gd name="connsiteY14" fmla="*/ 1195106 h 1821109"/>
                <a:gd name="connsiteX15" fmla="*/ 137881 w 1023804"/>
                <a:gd name="connsiteY15" fmla="*/ 1561627 h 1821109"/>
                <a:gd name="connsiteX16" fmla="*/ -303 w 1023804"/>
                <a:gd name="connsiteY16" fmla="*/ 1821459 h 1821109"/>
                <a:gd name="connsiteX17" fmla="*/ 600697 w 1023804"/>
                <a:gd name="connsiteY17" fmla="*/ 1796500 h 1821109"/>
                <a:gd name="connsiteX18" fmla="*/ 631483 w 1023804"/>
                <a:gd name="connsiteY18" fmla="*/ 1571863 h 1821109"/>
                <a:gd name="connsiteX19" fmla="*/ 649435 w 1023804"/>
                <a:gd name="connsiteY19" fmla="*/ 1479583 h 1821109"/>
                <a:gd name="connsiteX20" fmla="*/ 649435 w 1023804"/>
                <a:gd name="connsiteY20" fmla="*/ 1479583 h 1821109"/>
                <a:gd name="connsiteX21" fmla="*/ 688804 w 1023804"/>
                <a:gd name="connsiteY21" fmla="*/ 1349194 h 1821109"/>
                <a:gd name="connsiteX22" fmla="*/ 720299 w 1023804"/>
                <a:gd name="connsiteY22" fmla="*/ 1222506 h 1821109"/>
                <a:gd name="connsiteX23" fmla="*/ 908402 w 1023804"/>
                <a:gd name="connsiteY23" fmla="*/ 953462 h 1821109"/>
                <a:gd name="connsiteX24" fmla="*/ 908402 w 1023804"/>
                <a:gd name="connsiteY24" fmla="*/ 952989 h 1821109"/>
                <a:gd name="connsiteX25" fmla="*/ 914386 w 1023804"/>
                <a:gd name="connsiteY25" fmla="*/ 901810 h 1821109"/>
                <a:gd name="connsiteX26" fmla="*/ 909662 w 1023804"/>
                <a:gd name="connsiteY26" fmla="*/ 858820 h 1821109"/>
                <a:gd name="connsiteX27" fmla="*/ 909662 w 1023804"/>
                <a:gd name="connsiteY27" fmla="*/ 858820 h 1821109"/>
                <a:gd name="connsiteX28" fmla="*/ 941944 w 1023804"/>
                <a:gd name="connsiteY28" fmla="*/ 579854 h 182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3804" h="1821109">
                  <a:moveTo>
                    <a:pt x="941944" y="579854"/>
                  </a:moveTo>
                  <a:cubicBezTo>
                    <a:pt x="960290" y="516864"/>
                    <a:pt x="1032098" y="315219"/>
                    <a:pt x="1022649" y="225537"/>
                  </a:cubicBezTo>
                  <a:cubicBezTo>
                    <a:pt x="1021948" y="218136"/>
                    <a:pt x="1020287" y="210853"/>
                    <a:pt x="1017689" y="203884"/>
                  </a:cubicBezTo>
                  <a:cubicBezTo>
                    <a:pt x="992414" y="137194"/>
                    <a:pt x="889426" y="143651"/>
                    <a:pt x="849900" y="198845"/>
                  </a:cubicBezTo>
                  <a:cubicBezTo>
                    <a:pt x="806437" y="259630"/>
                    <a:pt x="771163" y="368839"/>
                    <a:pt x="767935" y="435057"/>
                  </a:cubicBezTo>
                  <a:cubicBezTo>
                    <a:pt x="765187" y="468260"/>
                    <a:pt x="754376" y="500282"/>
                    <a:pt x="736440" y="528360"/>
                  </a:cubicBezTo>
                  <a:cubicBezTo>
                    <a:pt x="736440" y="528360"/>
                    <a:pt x="736440" y="528360"/>
                    <a:pt x="736440" y="528360"/>
                  </a:cubicBezTo>
                  <a:cubicBezTo>
                    <a:pt x="730282" y="538769"/>
                    <a:pt x="723306" y="548666"/>
                    <a:pt x="715575" y="557965"/>
                  </a:cubicBezTo>
                  <a:lnTo>
                    <a:pt x="480544" y="349"/>
                  </a:lnTo>
                  <a:cubicBezTo>
                    <a:pt x="456829" y="20136"/>
                    <a:pt x="436121" y="43269"/>
                    <a:pt x="419051" y="69008"/>
                  </a:cubicBezTo>
                  <a:cubicBezTo>
                    <a:pt x="409461" y="83346"/>
                    <a:pt x="403288" y="99700"/>
                    <a:pt x="401020" y="116801"/>
                  </a:cubicBezTo>
                  <a:cubicBezTo>
                    <a:pt x="396217" y="171917"/>
                    <a:pt x="334014" y="397342"/>
                    <a:pt x="308110" y="492613"/>
                  </a:cubicBezTo>
                  <a:cubicBezTo>
                    <a:pt x="307638" y="494661"/>
                    <a:pt x="307086" y="496550"/>
                    <a:pt x="306535" y="498440"/>
                  </a:cubicBezTo>
                  <a:cubicBezTo>
                    <a:pt x="281733" y="589932"/>
                    <a:pt x="347321" y="929762"/>
                    <a:pt x="328582" y="1028498"/>
                  </a:cubicBezTo>
                  <a:cubicBezTo>
                    <a:pt x="309842" y="1127234"/>
                    <a:pt x="298110" y="1125030"/>
                    <a:pt x="295355" y="1195106"/>
                  </a:cubicBezTo>
                  <a:cubicBezTo>
                    <a:pt x="293386" y="1246285"/>
                    <a:pt x="220161" y="1401869"/>
                    <a:pt x="137881" y="1561627"/>
                  </a:cubicBezTo>
                  <a:cubicBezTo>
                    <a:pt x="90638" y="1653198"/>
                    <a:pt x="40876" y="1746029"/>
                    <a:pt x="-303" y="1821459"/>
                  </a:cubicBezTo>
                  <a:lnTo>
                    <a:pt x="600697" y="1796500"/>
                  </a:lnTo>
                  <a:cubicBezTo>
                    <a:pt x="611090" y="1723510"/>
                    <a:pt x="621720" y="1646427"/>
                    <a:pt x="631483" y="1571863"/>
                  </a:cubicBezTo>
                  <a:cubicBezTo>
                    <a:pt x="635767" y="1540796"/>
                    <a:pt x="641758" y="1509989"/>
                    <a:pt x="649435" y="1479583"/>
                  </a:cubicBezTo>
                  <a:lnTo>
                    <a:pt x="649435" y="1479583"/>
                  </a:lnTo>
                  <a:cubicBezTo>
                    <a:pt x="662742" y="1426042"/>
                    <a:pt x="678883" y="1377225"/>
                    <a:pt x="688804" y="1349194"/>
                  </a:cubicBezTo>
                  <a:cubicBezTo>
                    <a:pt x="701536" y="1307551"/>
                    <a:pt x="712047" y="1265262"/>
                    <a:pt x="720299" y="1222506"/>
                  </a:cubicBezTo>
                  <a:cubicBezTo>
                    <a:pt x="790138" y="1148493"/>
                    <a:pt x="881788" y="1032277"/>
                    <a:pt x="908402" y="953462"/>
                  </a:cubicBezTo>
                  <a:cubicBezTo>
                    <a:pt x="908354" y="953307"/>
                    <a:pt x="908354" y="953143"/>
                    <a:pt x="908402" y="952989"/>
                  </a:cubicBezTo>
                  <a:cubicBezTo>
                    <a:pt x="914913" y="936765"/>
                    <a:pt x="916976" y="919098"/>
                    <a:pt x="914386" y="901810"/>
                  </a:cubicBezTo>
                  <a:cubicBezTo>
                    <a:pt x="911520" y="887651"/>
                    <a:pt x="909945" y="873262"/>
                    <a:pt x="909662" y="858820"/>
                  </a:cubicBezTo>
                  <a:cubicBezTo>
                    <a:pt x="909662" y="858820"/>
                    <a:pt x="909662" y="858820"/>
                    <a:pt x="909662" y="858820"/>
                  </a:cubicBezTo>
                  <a:cubicBezTo>
                    <a:pt x="906827" y="774177"/>
                    <a:pt x="926196" y="632214"/>
                    <a:pt x="941944" y="579854"/>
                  </a:cubicBezTo>
                  <a:close/>
                </a:path>
              </a:pathLst>
            </a:custGeom>
            <a:solidFill>
              <a:srgbClr val="FFFFFF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8" name="Freeform: Shape 2747">
              <a:extLst>
                <a:ext uri="{FF2B5EF4-FFF2-40B4-BE49-F238E27FC236}">
                  <a16:creationId xmlns:a16="http://schemas.microsoft.com/office/drawing/2014/main" id="{08431D57-E3F3-DF33-3D79-36E5F3FBFFA6}"/>
                </a:ext>
              </a:extLst>
            </p:cNvPr>
            <p:cNvSpPr/>
            <p:nvPr/>
          </p:nvSpPr>
          <p:spPr>
            <a:xfrm>
              <a:off x="2951471" y="-1485664"/>
              <a:ext cx="317073" cy="735194"/>
            </a:xfrm>
            <a:custGeom>
              <a:avLst/>
              <a:gdLst>
                <a:gd name="connsiteX0" fmla="*/ 316771 w 317073"/>
                <a:gd name="connsiteY0" fmla="*/ 528675 h 735194"/>
                <a:gd name="connsiteX1" fmla="*/ 261655 w 317073"/>
                <a:gd name="connsiteY1" fmla="*/ 644340 h 735194"/>
                <a:gd name="connsiteX2" fmla="*/ 189847 w 317073"/>
                <a:gd name="connsiteY2" fmla="*/ 724967 h 735194"/>
                <a:gd name="connsiteX3" fmla="*/ 117094 w 317073"/>
                <a:gd name="connsiteY3" fmla="*/ 703708 h 735194"/>
                <a:gd name="connsiteX4" fmla="*/ 154258 w 317073"/>
                <a:gd name="connsiteY4" fmla="*/ 613711 h 735194"/>
                <a:gd name="connsiteX5" fmla="*/ 70639 w 317073"/>
                <a:gd name="connsiteY5" fmla="*/ 457260 h 735194"/>
                <a:gd name="connsiteX6" fmla="*/ 28593 w 317073"/>
                <a:gd name="connsiteY6" fmla="*/ 314038 h 735194"/>
                <a:gd name="connsiteX7" fmla="*/ 113157 w 317073"/>
                <a:gd name="connsiteY7" fmla="*/ 180185 h 735194"/>
                <a:gd name="connsiteX8" fmla="*/ -303 w 317073"/>
                <a:gd name="connsiteY8" fmla="*/ 69008 h 735194"/>
                <a:gd name="connsiteX9" fmla="*/ 61191 w 317073"/>
                <a:gd name="connsiteY9" fmla="*/ 349 h 735194"/>
                <a:gd name="connsiteX10" fmla="*/ 296221 w 317073"/>
                <a:gd name="connsiteY10" fmla="*/ 557965 h 735194"/>
                <a:gd name="connsiteX11" fmla="*/ 316771 w 317073"/>
                <a:gd name="connsiteY11" fmla="*/ 528675 h 73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073" h="735194">
                  <a:moveTo>
                    <a:pt x="316771" y="528675"/>
                  </a:moveTo>
                  <a:cubicBezTo>
                    <a:pt x="298110" y="566075"/>
                    <a:pt x="275670" y="602373"/>
                    <a:pt x="261655" y="644340"/>
                  </a:cubicBezTo>
                  <a:cubicBezTo>
                    <a:pt x="247640" y="686307"/>
                    <a:pt x="231971" y="692133"/>
                    <a:pt x="189847" y="724967"/>
                  </a:cubicBezTo>
                  <a:cubicBezTo>
                    <a:pt x="147723" y="757800"/>
                    <a:pt x="117094" y="703708"/>
                    <a:pt x="117094" y="703708"/>
                  </a:cubicBezTo>
                  <a:cubicBezTo>
                    <a:pt x="117094" y="703708"/>
                    <a:pt x="172761" y="645915"/>
                    <a:pt x="154258" y="613711"/>
                  </a:cubicBezTo>
                  <a:cubicBezTo>
                    <a:pt x="135754" y="581508"/>
                    <a:pt x="66545" y="501432"/>
                    <a:pt x="70639" y="457260"/>
                  </a:cubicBezTo>
                  <a:cubicBezTo>
                    <a:pt x="74733" y="413089"/>
                    <a:pt x="28593" y="314038"/>
                    <a:pt x="28593" y="314038"/>
                  </a:cubicBezTo>
                  <a:cubicBezTo>
                    <a:pt x="28593" y="314038"/>
                    <a:pt x="133550" y="252465"/>
                    <a:pt x="113157" y="180185"/>
                  </a:cubicBezTo>
                  <a:cubicBezTo>
                    <a:pt x="102055" y="140816"/>
                    <a:pt x="47096" y="98771"/>
                    <a:pt x="-303" y="69008"/>
                  </a:cubicBezTo>
                  <a:cubicBezTo>
                    <a:pt x="16767" y="43269"/>
                    <a:pt x="37475" y="20136"/>
                    <a:pt x="61191" y="349"/>
                  </a:cubicBezTo>
                  <a:lnTo>
                    <a:pt x="296221" y="557965"/>
                  </a:lnTo>
                  <a:cubicBezTo>
                    <a:pt x="303827" y="548753"/>
                    <a:pt x="310700" y="538958"/>
                    <a:pt x="316771" y="528675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9" name="Freeform: Shape 2748">
              <a:extLst>
                <a:ext uri="{FF2B5EF4-FFF2-40B4-BE49-F238E27FC236}">
                  <a16:creationId xmlns:a16="http://schemas.microsoft.com/office/drawing/2014/main" id="{7C4BFEDC-54C5-7C73-B9E2-31E3B9911D9C}"/>
                </a:ext>
              </a:extLst>
            </p:cNvPr>
            <p:cNvSpPr/>
            <p:nvPr/>
          </p:nvSpPr>
          <p:spPr>
            <a:xfrm>
              <a:off x="2670222" y="-992848"/>
              <a:ext cx="246372" cy="1069013"/>
            </a:xfrm>
            <a:custGeom>
              <a:avLst/>
              <a:gdLst>
                <a:gd name="connsiteX0" fmla="*/ 216854 w 246372"/>
                <a:gd name="connsiteY0" fmla="*/ 377893 h 1069013"/>
                <a:gd name="connsiteX1" fmla="*/ 223625 w 246372"/>
                <a:gd name="connsiteY1" fmla="*/ 542454 h 1069013"/>
                <a:gd name="connsiteX2" fmla="*/ 179296 w 246372"/>
                <a:gd name="connsiteY2" fmla="*/ 715676 h 1069013"/>
                <a:gd name="connsiteX3" fmla="*/ -303 w 246372"/>
                <a:gd name="connsiteY3" fmla="*/ 1069363 h 1069013"/>
                <a:gd name="connsiteX4" fmla="*/ 157171 w 246372"/>
                <a:gd name="connsiteY4" fmla="*/ 702841 h 1069013"/>
                <a:gd name="connsiteX5" fmla="*/ 190399 w 246372"/>
                <a:gd name="connsiteY5" fmla="*/ 536234 h 1069013"/>
                <a:gd name="connsiteX6" fmla="*/ 168352 w 246372"/>
                <a:gd name="connsiteY6" fmla="*/ 6176 h 1069013"/>
                <a:gd name="connsiteX7" fmla="*/ 169927 w 246372"/>
                <a:gd name="connsiteY7" fmla="*/ 349 h 1069013"/>
                <a:gd name="connsiteX8" fmla="*/ 242758 w 246372"/>
                <a:gd name="connsiteY8" fmla="*/ 376949 h 1069013"/>
                <a:gd name="connsiteX9" fmla="*/ 216854 w 246372"/>
                <a:gd name="connsiteY9" fmla="*/ 377893 h 106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372" h="1069013">
                  <a:moveTo>
                    <a:pt x="216854" y="377893"/>
                  </a:moveTo>
                  <a:cubicBezTo>
                    <a:pt x="218271" y="382618"/>
                    <a:pt x="252443" y="495448"/>
                    <a:pt x="223625" y="542454"/>
                  </a:cubicBezTo>
                  <a:cubicBezTo>
                    <a:pt x="194808" y="589460"/>
                    <a:pt x="165203" y="651820"/>
                    <a:pt x="179296" y="715676"/>
                  </a:cubicBezTo>
                  <a:cubicBezTo>
                    <a:pt x="190556" y="766618"/>
                    <a:pt x="96071" y="951257"/>
                    <a:pt x="-303" y="1069363"/>
                  </a:cubicBezTo>
                  <a:cubicBezTo>
                    <a:pt x="81741" y="909605"/>
                    <a:pt x="154967" y="754414"/>
                    <a:pt x="157171" y="702841"/>
                  </a:cubicBezTo>
                  <a:cubicBezTo>
                    <a:pt x="159927" y="632765"/>
                    <a:pt x="171501" y="634891"/>
                    <a:pt x="190399" y="536234"/>
                  </a:cubicBezTo>
                  <a:cubicBezTo>
                    <a:pt x="209295" y="437576"/>
                    <a:pt x="143156" y="97668"/>
                    <a:pt x="168352" y="6176"/>
                  </a:cubicBezTo>
                  <a:cubicBezTo>
                    <a:pt x="168903" y="4286"/>
                    <a:pt x="169454" y="2396"/>
                    <a:pt x="169927" y="349"/>
                  </a:cubicBezTo>
                  <a:cubicBezTo>
                    <a:pt x="188272" y="103967"/>
                    <a:pt x="231027" y="310495"/>
                    <a:pt x="242758" y="376949"/>
                  </a:cubicBezTo>
                  <a:cubicBezTo>
                    <a:pt x="257482" y="461276"/>
                    <a:pt x="218429" y="381200"/>
                    <a:pt x="216854" y="377893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0" name="Freeform: Shape 2749">
              <a:extLst>
                <a:ext uri="{FF2B5EF4-FFF2-40B4-BE49-F238E27FC236}">
                  <a16:creationId xmlns:a16="http://schemas.microsoft.com/office/drawing/2014/main" id="{AB846B67-CFA5-987A-6696-A7231F34C27B}"/>
                </a:ext>
              </a:extLst>
            </p:cNvPr>
            <p:cNvSpPr/>
            <p:nvPr/>
          </p:nvSpPr>
          <p:spPr>
            <a:xfrm>
              <a:off x="3103906" y="-532473"/>
              <a:ext cx="336758" cy="598273"/>
            </a:xfrm>
            <a:custGeom>
              <a:avLst/>
              <a:gdLst>
                <a:gd name="connsiteX0" fmla="*/ -303 w 336758"/>
                <a:gd name="connsiteY0" fmla="*/ 598357 h 598273"/>
                <a:gd name="connsiteX1" fmla="*/ 336456 w 336758"/>
                <a:gd name="connsiteY1" fmla="*/ 349 h 598273"/>
                <a:gd name="connsiteX2" fmla="*/ 148353 w 336758"/>
                <a:gd name="connsiteY2" fmla="*/ 269394 h 598273"/>
                <a:gd name="connsiteX3" fmla="*/ 116858 w 336758"/>
                <a:gd name="connsiteY3" fmla="*/ 396082 h 598273"/>
                <a:gd name="connsiteX4" fmla="*/ 77489 w 336758"/>
                <a:gd name="connsiteY4" fmla="*/ 526470 h 598273"/>
                <a:gd name="connsiteX5" fmla="*/ 77489 w 336758"/>
                <a:gd name="connsiteY5" fmla="*/ 526470 h 598273"/>
                <a:gd name="connsiteX6" fmla="*/ -303 w 336758"/>
                <a:gd name="connsiteY6" fmla="*/ 598357 h 59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758" h="598273">
                  <a:moveTo>
                    <a:pt x="-303" y="598357"/>
                  </a:moveTo>
                  <a:cubicBezTo>
                    <a:pt x="69537" y="297660"/>
                    <a:pt x="304567" y="67118"/>
                    <a:pt x="336456" y="349"/>
                  </a:cubicBezTo>
                  <a:cubicBezTo>
                    <a:pt x="309843" y="79086"/>
                    <a:pt x="218350" y="195381"/>
                    <a:pt x="148353" y="269394"/>
                  </a:cubicBezTo>
                  <a:cubicBezTo>
                    <a:pt x="140101" y="312150"/>
                    <a:pt x="129590" y="354438"/>
                    <a:pt x="116858" y="396082"/>
                  </a:cubicBezTo>
                  <a:cubicBezTo>
                    <a:pt x="107016" y="424427"/>
                    <a:pt x="90875" y="472929"/>
                    <a:pt x="77489" y="526470"/>
                  </a:cubicBezTo>
                  <a:lnTo>
                    <a:pt x="77489" y="526470"/>
                  </a:lnTo>
                  <a:cubicBezTo>
                    <a:pt x="9382" y="606940"/>
                    <a:pt x="-303" y="598357"/>
                    <a:pt x="-303" y="598357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1" name="Freeform: Shape 2750">
              <a:extLst>
                <a:ext uri="{FF2B5EF4-FFF2-40B4-BE49-F238E27FC236}">
                  <a16:creationId xmlns:a16="http://schemas.microsoft.com/office/drawing/2014/main" id="{BE787DA1-0459-0A1D-76DA-2C99254326A6}"/>
                </a:ext>
              </a:extLst>
            </p:cNvPr>
            <p:cNvSpPr/>
            <p:nvPr/>
          </p:nvSpPr>
          <p:spPr>
            <a:xfrm>
              <a:off x="3364780" y="-1286296"/>
              <a:ext cx="191049" cy="659023"/>
            </a:xfrm>
            <a:custGeom>
              <a:avLst/>
              <a:gdLst>
                <a:gd name="connsiteX0" fmla="*/ 108887 w 191049"/>
                <a:gd name="connsiteY0" fmla="*/ 379777 h 659023"/>
                <a:gd name="connsiteX1" fmla="*/ 76999 w 191049"/>
                <a:gd name="connsiteY1" fmla="*/ 659373 h 659023"/>
                <a:gd name="connsiteX2" fmla="*/ 36843 w 191049"/>
                <a:gd name="connsiteY2" fmla="*/ 443082 h 659023"/>
                <a:gd name="connsiteX3" fmla="*/ 89440 w 191049"/>
                <a:gd name="connsiteY3" fmla="*/ 261042 h 659023"/>
                <a:gd name="connsiteX4" fmla="*/ 11804 w 191049"/>
                <a:gd name="connsiteY4" fmla="*/ 115772 h 659023"/>
                <a:gd name="connsiteX5" fmla="*/ 185026 w 191049"/>
                <a:gd name="connsiteY5" fmla="*/ 4201 h 659023"/>
                <a:gd name="connsiteX6" fmla="*/ 189987 w 191049"/>
                <a:gd name="connsiteY6" fmla="*/ 25854 h 659023"/>
                <a:gd name="connsiteX7" fmla="*/ 108887 w 191049"/>
                <a:gd name="connsiteY7" fmla="*/ 379777 h 6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049" h="659023">
                  <a:moveTo>
                    <a:pt x="108887" y="379777"/>
                  </a:moveTo>
                  <a:cubicBezTo>
                    <a:pt x="93140" y="432137"/>
                    <a:pt x="73928" y="574100"/>
                    <a:pt x="76999" y="659373"/>
                  </a:cubicBezTo>
                  <a:cubicBezTo>
                    <a:pt x="64637" y="605831"/>
                    <a:pt x="40780" y="537881"/>
                    <a:pt x="36843" y="443082"/>
                  </a:cubicBezTo>
                  <a:cubicBezTo>
                    <a:pt x="30229" y="282537"/>
                    <a:pt x="121170" y="340094"/>
                    <a:pt x="89440" y="261042"/>
                  </a:cubicBezTo>
                  <a:cubicBezTo>
                    <a:pt x="57708" y="181990"/>
                    <a:pt x="-32761" y="283324"/>
                    <a:pt x="11804" y="115772"/>
                  </a:cubicBezTo>
                  <a:cubicBezTo>
                    <a:pt x="44402" y="-6507"/>
                    <a:pt x="136997" y="-5326"/>
                    <a:pt x="185026" y="4201"/>
                  </a:cubicBezTo>
                  <a:cubicBezTo>
                    <a:pt x="187625" y="11170"/>
                    <a:pt x="189286" y="18453"/>
                    <a:pt x="189987" y="25854"/>
                  </a:cubicBezTo>
                  <a:cubicBezTo>
                    <a:pt x="198884" y="115142"/>
                    <a:pt x="127076" y="316866"/>
                    <a:pt x="108887" y="379777"/>
                  </a:cubicBezTo>
                  <a:close/>
                </a:path>
              </a:pathLst>
            </a:custGeom>
            <a:solidFill>
              <a:srgbClr val="EAE4E4"/>
            </a:solidFill>
            <a:ln w="78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2" name="Freeform: Shape 2751">
              <a:extLst>
                <a:ext uri="{FF2B5EF4-FFF2-40B4-BE49-F238E27FC236}">
                  <a16:creationId xmlns:a16="http://schemas.microsoft.com/office/drawing/2014/main" id="{BE993E50-A1F4-EB67-A577-26A284A6E0EA}"/>
                </a:ext>
              </a:extLst>
            </p:cNvPr>
            <p:cNvSpPr/>
            <p:nvPr/>
          </p:nvSpPr>
          <p:spPr>
            <a:xfrm>
              <a:off x="2623610" y="-1485034"/>
              <a:ext cx="934766" cy="1771426"/>
            </a:xfrm>
            <a:custGeom>
              <a:avLst/>
              <a:gdLst>
                <a:gd name="connsiteX0" fmla="*/ -303 w 934766"/>
                <a:gd name="connsiteY0" fmla="*/ 1655088 h 1771426"/>
                <a:gd name="connsiteX1" fmla="*/ 201028 w 934766"/>
                <a:gd name="connsiteY1" fmla="*/ 1222979 h 1771426"/>
                <a:gd name="connsiteX2" fmla="*/ 205201 w 934766"/>
                <a:gd name="connsiteY2" fmla="*/ 1150462 h 1771426"/>
                <a:gd name="connsiteX3" fmla="*/ 208902 w 934766"/>
                <a:gd name="connsiteY3" fmla="*/ 542297 h 1771426"/>
                <a:gd name="connsiteX4" fmla="*/ 271261 w 934766"/>
                <a:gd name="connsiteY4" fmla="*/ 300889 h 1771426"/>
                <a:gd name="connsiteX5" fmla="*/ 307086 w 934766"/>
                <a:gd name="connsiteY5" fmla="*/ 118455 h 1771426"/>
                <a:gd name="connsiteX6" fmla="*/ 388737 w 934766"/>
                <a:gd name="connsiteY6" fmla="*/ 349 h 1771426"/>
                <a:gd name="connsiteX7" fmla="*/ 623767 w 934766"/>
                <a:gd name="connsiteY7" fmla="*/ 557965 h 1771426"/>
                <a:gd name="connsiteX8" fmla="*/ 668648 w 934766"/>
                <a:gd name="connsiteY8" fmla="*/ 458363 h 1771426"/>
                <a:gd name="connsiteX9" fmla="*/ 738172 w 934766"/>
                <a:gd name="connsiteY9" fmla="*/ 216640 h 1771426"/>
                <a:gd name="connsiteX10" fmla="*/ 910370 w 934766"/>
                <a:gd name="connsiteY10" fmla="*/ 180578 h 1771426"/>
                <a:gd name="connsiteX11" fmla="*/ 934464 w 934766"/>
                <a:gd name="connsiteY11" fmla="*/ 237427 h 1771426"/>
                <a:gd name="connsiteX12" fmla="*/ 860057 w 934766"/>
                <a:gd name="connsiteY12" fmla="*/ 537257 h 1771426"/>
                <a:gd name="connsiteX13" fmla="*/ 829035 w 934766"/>
                <a:gd name="connsiteY13" fmla="*/ 661583 h 1771426"/>
                <a:gd name="connsiteX14" fmla="*/ 830531 w 934766"/>
                <a:gd name="connsiteY14" fmla="*/ 697724 h 1771426"/>
                <a:gd name="connsiteX15" fmla="*/ 824783 w 934766"/>
                <a:gd name="connsiteY15" fmla="*/ 907873 h 1771426"/>
                <a:gd name="connsiteX16" fmla="*/ 627940 w 934766"/>
                <a:gd name="connsiteY16" fmla="*/ 1227230 h 1771426"/>
                <a:gd name="connsiteX17" fmla="*/ 564950 w 934766"/>
                <a:gd name="connsiteY17" fmla="*/ 1447064 h 1771426"/>
                <a:gd name="connsiteX18" fmla="*/ 512591 w 934766"/>
                <a:gd name="connsiteY18" fmla="*/ 1771776 h 1771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34766" h="1771426">
                  <a:moveTo>
                    <a:pt x="-303" y="1655088"/>
                  </a:moveTo>
                  <a:cubicBezTo>
                    <a:pt x="74891" y="1517377"/>
                    <a:pt x="148195" y="1375729"/>
                    <a:pt x="201028" y="1222979"/>
                  </a:cubicBezTo>
                  <a:cubicBezTo>
                    <a:pt x="207327" y="1201011"/>
                    <a:pt x="198902" y="1172429"/>
                    <a:pt x="205201" y="1150462"/>
                  </a:cubicBezTo>
                  <a:cubicBezTo>
                    <a:pt x="276615" y="952044"/>
                    <a:pt x="195674" y="745517"/>
                    <a:pt x="208902" y="542297"/>
                  </a:cubicBezTo>
                  <a:cubicBezTo>
                    <a:pt x="220082" y="462221"/>
                    <a:pt x="245672" y="381515"/>
                    <a:pt x="271261" y="300889"/>
                  </a:cubicBezTo>
                  <a:cubicBezTo>
                    <a:pt x="283308" y="242466"/>
                    <a:pt x="287875" y="177114"/>
                    <a:pt x="307086" y="118455"/>
                  </a:cubicBezTo>
                  <a:cubicBezTo>
                    <a:pt x="327007" y="74205"/>
                    <a:pt x="346455" y="22710"/>
                    <a:pt x="388737" y="349"/>
                  </a:cubicBezTo>
                  <a:cubicBezTo>
                    <a:pt x="469049" y="184436"/>
                    <a:pt x="549125" y="369232"/>
                    <a:pt x="623767" y="557965"/>
                  </a:cubicBezTo>
                  <a:cubicBezTo>
                    <a:pt x="657467" y="538438"/>
                    <a:pt x="663136" y="494976"/>
                    <a:pt x="668648" y="458363"/>
                  </a:cubicBezTo>
                  <a:cubicBezTo>
                    <a:pt x="686678" y="370807"/>
                    <a:pt x="705103" y="290417"/>
                    <a:pt x="738172" y="216640"/>
                  </a:cubicBezTo>
                  <a:cubicBezTo>
                    <a:pt x="771951" y="157351"/>
                    <a:pt x="857695" y="132076"/>
                    <a:pt x="910370" y="180578"/>
                  </a:cubicBezTo>
                  <a:cubicBezTo>
                    <a:pt x="925535" y="195641"/>
                    <a:pt x="934180" y="216057"/>
                    <a:pt x="934464" y="237427"/>
                  </a:cubicBezTo>
                  <a:cubicBezTo>
                    <a:pt x="924228" y="339234"/>
                    <a:pt x="892339" y="442143"/>
                    <a:pt x="860057" y="537257"/>
                  </a:cubicBezTo>
                  <a:cubicBezTo>
                    <a:pt x="847459" y="581271"/>
                    <a:pt x="834468" y="617963"/>
                    <a:pt x="829035" y="661583"/>
                  </a:cubicBezTo>
                  <a:cubicBezTo>
                    <a:pt x="829664" y="676071"/>
                    <a:pt x="829980" y="683315"/>
                    <a:pt x="830531" y="697724"/>
                  </a:cubicBezTo>
                  <a:cubicBezTo>
                    <a:pt x="811870" y="770870"/>
                    <a:pt x="829035" y="835356"/>
                    <a:pt x="824783" y="907873"/>
                  </a:cubicBezTo>
                  <a:cubicBezTo>
                    <a:pt x="808563" y="1038813"/>
                    <a:pt x="703764" y="1130069"/>
                    <a:pt x="627940" y="1227230"/>
                  </a:cubicBezTo>
                  <a:cubicBezTo>
                    <a:pt x="609279" y="1300456"/>
                    <a:pt x="590619" y="1373603"/>
                    <a:pt x="564950" y="1447064"/>
                  </a:cubicBezTo>
                  <a:cubicBezTo>
                    <a:pt x="533456" y="1557296"/>
                    <a:pt x="523377" y="1665875"/>
                    <a:pt x="512591" y="1771776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3" name="Freeform: Shape 2752">
              <a:extLst>
                <a:ext uri="{FF2B5EF4-FFF2-40B4-BE49-F238E27FC236}">
                  <a16:creationId xmlns:a16="http://schemas.microsoft.com/office/drawing/2014/main" id="{C0FA281C-5FD5-91AA-9F33-1DDDEC32052D}"/>
                </a:ext>
              </a:extLst>
            </p:cNvPr>
            <p:cNvSpPr/>
            <p:nvPr/>
          </p:nvSpPr>
          <p:spPr>
            <a:xfrm>
              <a:off x="3127685" y="-927733"/>
              <a:ext cx="119995" cy="143065"/>
            </a:xfrm>
            <a:custGeom>
              <a:avLst/>
              <a:gdLst>
                <a:gd name="connsiteX0" fmla="*/ 119692 w 119995"/>
                <a:gd name="connsiteY0" fmla="*/ 349 h 143065"/>
                <a:gd name="connsiteX1" fmla="*/ 85127 w 119995"/>
                <a:gd name="connsiteY1" fmla="*/ 86409 h 143065"/>
                <a:gd name="connsiteX2" fmla="*/ -303 w 119995"/>
                <a:gd name="connsiteY2" fmla="*/ 143414 h 1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995" h="143065">
                  <a:moveTo>
                    <a:pt x="119692" y="349"/>
                  </a:moveTo>
                  <a:cubicBezTo>
                    <a:pt x="105488" y="27884"/>
                    <a:pt x="93914" y="56698"/>
                    <a:pt x="85127" y="86409"/>
                  </a:cubicBezTo>
                  <a:cubicBezTo>
                    <a:pt x="75284" y="124990"/>
                    <a:pt x="25365" y="119400"/>
                    <a:pt x="-303" y="143414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0526E5C1-1459-9B26-6EB8-EBD3901D4E9A}"/>
                </a:ext>
              </a:extLst>
            </p:cNvPr>
            <p:cNvSpPr/>
            <p:nvPr/>
          </p:nvSpPr>
          <p:spPr>
            <a:xfrm>
              <a:off x="3059735" y="-995683"/>
              <a:ext cx="175898" cy="93067"/>
            </a:xfrm>
            <a:custGeom>
              <a:avLst/>
              <a:gdLst>
                <a:gd name="connsiteX0" fmla="*/ -303 w 175898"/>
                <a:gd name="connsiteY0" fmla="*/ 349 h 93067"/>
                <a:gd name="connsiteX1" fmla="*/ 106937 w 175898"/>
                <a:gd name="connsiteY1" fmla="*/ 55071 h 93067"/>
                <a:gd name="connsiteX2" fmla="*/ 175595 w 175898"/>
                <a:gd name="connsiteY2" fmla="*/ 93416 h 9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98" h="93067">
                  <a:moveTo>
                    <a:pt x="-303" y="349"/>
                  </a:moveTo>
                  <a:cubicBezTo>
                    <a:pt x="-303" y="349"/>
                    <a:pt x="67490" y="23970"/>
                    <a:pt x="106937" y="55071"/>
                  </a:cubicBezTo>
                  <a:cubicBezTo>
                    <a:pt x="146384" y="86173"/>
                    <a:pt x="175595" y="93416"/>
                    <a:pt x="175595" y="93416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Freeform: Shape 2754">
              <a:extLst>
                <a:ext uri="{FF2B5EF4-FFF2-40B4-BE49-F238E27FC236}">
                  <a16:creationId xmlns:a16="http://schemas.microsoft.com/office/drawing/2014/main" id="{CA898E73-E348-A3BD-A2E8-1DC1CCF786D2}"/>
                </a:ext>
              </a:extLst>
            </p:cNvPr>
            <p:cNvSpPr/>
            <p:nvPr/>
          </p:nvSpPr>
          <p:spPr>
            <a:xfrm>
              <a:off x="3016429" y="-1225910"/>
              <a:ext cx="105586" cy="67915"/>
            </a:xfrm>
            <a:custGeom>
              <a:avLst/>
              <a:gdLst>
                <a:gd name="connsiteX0" fmla="*/ -303 w 105586"/>
                <a:gd name="connsiteY0" fmla="*/ 62473 h 67915"/>
                <a:gd name="connsiteX1" fmla="*/ 95048 w 105586"/>
                <a:gd name="connsiteY1" fmla="*/ 58536 h 67915"/>
                <a:gd name="connsiteX2" fmla="*/ 105283 w 105586"/>
                <a:gd name="connsiteY2" fmla="*/ 349 h 6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86" h="67915">
                  <a:moveTo>
                    <a:pt x="-303" y="62473"/>
                  </a:moveTo>
                  <a:cubicBezTo>
                    <a:pt x="-303" y="62473"/>
                    <a:pt x="54813" y="77826"/>
                    <a:pt x="95048" y="58536"/>
                  </a:cubicBezTo>
                  <a:cubicBezTo>
                    <a:pt x="96882" y="38899"/>
                    <a:pt x="100307" y="19435"/>
                    <a:pt x="105283" y="349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Freeform: Shape 2755">
              <a:extLst>
                <a:ext uri="{FF2B5EF4-FFF2-40B4-BE49-F238E27FC236}">
                  <a16:creationId xmlns:a16="http://schemas.microsoft.com/office/drawing/2014/main" id="{D3196C0E-C84B-130A-A567-F11D45D36EEE}"/>
                </a:ext>
              </a:extLst>
            </p:cNvPr>
            <p:cNvSpPr/>
            <p:nvPr/>
          </p:nvSpPr>
          <p:spPr>
            <a:xfrm>
              <a:off x="3124772" y="-1160007"/>
              <a:ext cx="28502" cy="7873"/>
            </a:xfrm>
            <a:custGeom>
              <a:avLst/>
              <a:gdLst>
                <a:gd name="connsiteX0" fmla="*/ -303 w 28502"/>
                <a:gd name="connsiteY0" fmla="*/ 349 h 7873"/>
                <a:gd name="connsiteX1" fmla="*/ 28200 w 28502"/>
                <a:gd name="connsiteY1" fmla="*/ 8223 h 7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02" h="7873">
                  <a:moveTo>
                    <a:pt x="-303" y="349"/>
                  </a:moveTo>
                  <a:cubicBezTo>
                    <a:pt x="-303" y="349"/>
                    <a:pt x="248" y="8223"/>
                    <a:pt x="28200" y="822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Freeform: Shape 2756">
              <a:extLst>
                <a:ext uri="{FF2B5EF4-FFF2-40B4-BE49-F238E27FC236}">
                  <a16:creationId xmlns:a16="http://schemas.microsoft.com/office/drawing/2014/main" id="{91B8C5A8-3770-B359-751A-B4EEDBA250AA}"/>
                </a:ext>
              </a:extLst>
            </p:cNvPr>
            <p:cNvSpPr/>
            <p:nvPr/>
          </p:nvSpPr>
          <p:spPr>
            <a:xfrm>
              <a:off x="3166423" y="-263428"/>
              <a:ext cx="85980" cy="135663"/>
            </a:xfrm>
            <a:custGeom>
              <a:avLst/>
              <a:gdLst>
                <a:gd name="connsiteX0" fmla="*/ 85678 w 85980"/>
                <a:gd name="connsiteY0" fmla="*/ 349 h 135663"/>
                <a:gd name="connsiteX1" fmla="*/ -303 w 85980"/>
                <a:gd name="connsiteY1" fmla="*/ 136013 h 13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980" h="135663">
                  <a:moveTo>
                    <a:pt x="85678" y="349"/>
                  </a:moveTo>
                  <a:cubicBezTo>
                    <a:pt x="47491" y="38780"/>
                    <a:pt x="18153" y="85077"/>
                    <a:pt x="-303" y="136013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Freeform: Shape 2757">
              <a:extLst>
                <a:ext uri="{FF2B5EF4-FFF2-40B4-BE49-F238E27FC236}">
                  <a16:creationId xmlns:a16="http://schemas.microsoft.com/office/drawing/2014/main" id="{1F640C05-0CFF-657F-A1A7-CA14F7024CE4}"/>
                </a:ext>
              </a:extLst>
            </p:cNvPr>
            <p:cNvSpPr/>
            <p:nvPr/>
          </p:nvSpPr>
          <p:spPr>
            <a:xfrm>
              <a:off x="2835335" y="-970408"/>
              <a:ext cx="92909" cy="440297"/>
            </a:xfrm>
            <a:custGeom>
              <a:avLst/>
              <a:gdLst>
                <a:gd name="connsiteX0" fmla="*/ -225 w 92909"/>
                <a:gd name="connsiteY0" fmla="*/ 349 h 440297"/>
                <a:gd name="connsiteX1" fmla="*/ 69536 w 92909"/>
                <a:gd name="connsiteY1" fmla="*/ 298369 h 440297"/>
                <a:gd name="connsiteX2" fmla="*/ 92606 w 92909"/>
                <a:gd name="connsiteY2" fmla="*/ 440647 h 440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909" h="440297">
                  <a:moveTo>
                    <a:pt x="-225" y="349"/>
                  </a:moveTo>
                  <a:cubicBezTo>
                    <a:pt x="-2666" y="47591"/>
                    <a:pt x="52686" y="215065"/>
                    <a:pt x="69536" y="298369"/>
                  </a:cubicBezTo>
                  <a:cubicBezTo>
                    <a:pt x="86386" y="381673"/>
                    <a:pt x="92606" y="440647"/>
                    <a:pt x="92606" y="440647"/>
                  </a:cubicBezTo>
                </a:path>
              </a:pathLst>
            </a:custGeom>
            <a:noFill/>
            <a:ln w="7867" cap="rnd">
              <a:solidFill>
                <a:srgbClr val="263238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250534" y="1896491"/>
            <a:ext cx="9762820" cy="4843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 will finalize the yearly budget.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Salary will be  a  uniform basis on City type T1, T2, and T3 (above minimum wages).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basis of the Budget branch-wise headcount will be finalized.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Thrivera</a:t>
            </a: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will organize interviews for vacant counters.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 the On boarding has to be done within 48 hours of joining.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Thrivera</a:t>
            </a: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will make sure all the queries related to the application will be resolved within 30 </a:t>
            </a:r>
            <a:r>
              <a:rPr lang="en-GB" sz="1600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min Other</a:t>
            </a: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queries will be solved in 2 hours.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 the Attendance will be captured through the application, Geo fenced/IMEI function enable.)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Attendance calculation will be approved through the web portal (0% manual interference)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Incentives will be calculated calculate through the portal. The basis of the given target and achievement.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System generated invoice will be shared with HR within the same day of approval.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828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07"/>
          <p:cNvSpPr txBox="1"/>
          <p:nvPr/>
        </p:nvSpPr>
        <p:spPr>
          <a:xfrm>
            <a:off x="257172" y="368710"/>
            <a:ext cx="11958637" cy="828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3697">
              <a:lnSpc>
                <a:spcPct val="100000"/>
              </a:lnSpc>
            </a:pPr>
            <a:r>
              <a:rPr lang="en-US" altLang="zh-CN" sz="4000" spc="569" dirty="0">
                <a:solidFill>
                  <a:srgbClr val="FCFCFC"/>
                </a:solidFill>
                <a:latin typeface="Times New Roman"/>
                <a:ea typeface="Times New Roman"/>
              </a:rPr>
              <a:t>Daily sales and productivity </a:t>
            </a:r>
            <a:r>
              <a:rPr lang="en-US" altLang="zh-CN" sz="4000" spc="569" dirty="0" smtClean="0">
                <a:solidFill>
                  <a:srgbClr val="FCFCFC"/>
                </a:solidFill>
                <a:latin typeface="Times New Roman"/>
                <a:ea typeface="Times New Roman"/>
              </a:rPr>
              <a:t>Auto-Report</a:t>
            </a:r>
            <a:endParaRPr lang="en-US" sz="4000" dirty="0"/>
          </a:p>
          <a:p>
            <a:pPr>
              <a:lnSpc>
                <a:spcPts val="1000"/>
              </a:lnSpc>
            </a:pP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371472" y="4286250"/>
            <a:ext cx="1041558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endParaRPr lang="en-US" sz="2400" dirty="0">
              <a:solidFill>
                <a:srgbClr val="F0F0F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F0F0F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F0F0F0"/>
              </a:solidFill>
            </a:endParaRPr>
          </a:p>
          <a:p>
            <a:pPr>
              <a:lnSpc>
                <a:spcPts val="1000"/>
              </a:lnSpc>
            </a:pPr>
            <a:endParaRPr lang="en-US" sz="2400" dirty="0">
              <a:solidFill>
                <a:srgbClr val="F0F0F0"/>
              </a:solidFill>
            </a:endParaRPr>
          </a:p>
          <a:p>
            <a:pPr>
              <a:lnSpc>
                <a:spcPts val="1225"/>
              </a:lnSpc>
            </a:pPr>
            <a:endParaRPr lang="en-US" sz="2400" dirty="0">
              <a:solidFill>
                <a:srgbClr val="F0F0F0"/>
              </a:solidFill>
            </a:endParaRPr>
          </a:p>
          <a:p>
            <a:pPr hangingPunct="0">
              <a:lnSpc>
                <a:spcPct val="124583"/>
              </a:lnSpc>
            </a:pPr>
            <a:r>
              <a:rPr lang="en-US" altLang="zh-CN" sz="2400" b="1" spc="204" dirty="0">
                <a:solidFill>
                  <a:srgbClr val="F0F0F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2400" b="1" spc="100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60" dirty="0">
                <a:solidFill>
                  <a:srgbClr val="F0F0F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0" dirty="0">
                <a:solidFill>
                  <a:srgbClr val="F0F0F0"/>
                </a:solidFill>
                <a:latin typeface="Times New Roman"/>
                <a:ea typeface="Times New Roman"/>
              </a:rPr>
              <a:t>send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4" dirty="0">
                <a:solidFill>
                  <a:srgbClr val="F0F0F0"/>
                </a:solidFill>
                <a:latin typeface="Times New Roman"/>
                <a:ea typeface="Times New Roman"/>
              </a:rPr>
              <a:t>automated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5" dirty="0">
                <a:solidFill>
                  <a:srgbClr val="F0F0F0"/>
                </a:solidFill>
                <a:latin typeface="Times New Roman"/>
                <a:ea typeface="Times New Roman"/>
              </a:rPr>
              <a:t>daily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95" dirty="0">
                <a:solidFill>
                  <a:srgbClr val="F0F0F0"/>
                </a:solidFill>
                <a:latin typeface="Times New Roman"/>
                <a:ea typeface="Times New Roman"/>
              </a:rPr>
              <a:t>mail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0F0F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4" dirty="0">
                <a:solidFill>
                  <a:srgbClr val="F0F0F0"/>
                </a:solidFill>
                <a:latin typeface="Times New Roman"/>
                <a:ea typeface="Times New Roman"/>
              </a:rPr>
              <a:t>monthly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9" dirty="0">
                <a:solidFill>
                  <a:srgbClr val="F0F0F0"/>
                </a:solidFill>
                <a:latin typeface="Times New Roman"/>
                <a:ea typeface="Times New Roman"/>
              </a:rPr>
              <a:t>attendance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0" dirty="0">
                <a:solidFill>
                  <a:srgbClr val="F0F0F0"/>
                </a:solidFill>
                <a:latin typeface="Times New Roman"/>
                <a:ea typeface="Times New Roman"/>
              </a:rPr>
              <a:t>summary</a:t>
            </a:r>
            <a:r>
              <a:rPr lang="en-US" altLang="zh-CN" sz="2400" b="1" spc="100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79" dirty="0">
                <a:solidFill>
                  <a:srgbClr val="F0F0F0"/>
                </a:solidFill>
                <a:latin typeface="Times New Roman"/>
                <a:ea typeface="Times New Roman"/>
              </a:rPr>
              <a:t>count,</a:t>
            </a:r>
            <a:r>
              <a:rPr lang="en-US" altLang="zh-CN" sz="2400" b="1" spc="104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185" dirty="0">
                <a:solidFill>
                  <a:srgbClr val="F0F0F0"/>
                </a:solidFill>
                <a:latin typeface="Times New Roman"/>
                <a:ea typeface="Times New Roman"/>
              </a:rPr>
              <a:t>yesterday</a:t>
            </a:r>
            <a:r>
              <a:rPr lang="en-US" altLang="zh-CN" sz="2400" b="1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9" dirty="0">
                <a:solidFill>
                  <a:srgbClr val="F0F0F0"/>
                </a:solidFill>
                <a:latin typeface="Times New Roman"/>
                <a:ea typeface="Times New Roman"/>
              </a:rPr>
              <a:t>sale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50" dirty="0">
                <a:solidFill>
                  <a:srgbClr val="F0F0F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5" dirty="0">
                <a:solidFill>
                  <a:srgbClr val="F0F0F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b="1" spc="135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15" dirty="0" smtClean="0">
                <a:solidFill>
                  <a:srgbClr val="F0F0F0"/>
                </a:solidFill>
                <a:latin typeface="Times New Roman"/>
                <a:ea typeface="Times New Roman"/>
              </a:rPr>
              <a:t>categorization,</a:t>
            </a:r>
            <a:r>
              <a:rPr lang="en-US" altLang="zh-CN" sz="2400" b="1" spc="129" dirty="0" smtClean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425" dirty="0">
                <a:solidFill>
                  <a:srgbClr val="F0F0F0"/>
                </a:solidFill>
                <a:latin typeface="Times New Roman"/>
                <a:ea typeface="Times New Roman"/>
              </a:rPr>
              <a:t>MTD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09" dirty="0">
                <a:solidFill>
                  <a:srgbClr val="F0F0F0"/>
                </a:solidFill>
                <a:latin typeface="Times New Roman"/>
                <a:ea typeface="Times New Roman"/>
              </a:rPr>
              <a:t>sales</a:t>
            </a:r>
            <a:r>
              <a:rPr lang="en-US" altLang="zh-CN" sz="2400" b="1" spc="135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50" dirty="0">
                <a:solidFill>
                  <a:srgbClr val="F0F0F0"/>
                </a:solidFill>
                <a:latin typeface="Times New Roman"/>
                <a:ea typeface="Times New Roman"/>
              </a:rPr>
              <a:t>count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50" dirty="0">
                <a:solidFill>
                  <a:srgbClr val="F0F0F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20" dirty="0" smtClean="0">
                <a:solidFill>
                  <a:srgbClr val="F0F0F0"/>
                </a:solidFill>
                <a:latin typeface="Times New Roman"/>
                <a:ea typeface="Times New Roman"/>
              </a:rPr>
              <a:t>categorization</a:t>
            </a:r>
            <a:r>
              <a:rPr lang="en-US" altLang="zh-CN" sz="2400" b="1" spc="135" dirty="0" smtClean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300" dirty="0">
                <a:solidFill>
                  <a:srgbClr val="F0F0F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34" dirty="0">
                <a:solidFill>
                  <a:srgbClr val="F0F0F0"/>
                </a:solidFill>
                <a:latin typeface="Times New Roman"/>
                <a:ea typeface="Times New Roman"/>
              </a:rPr>
              <a:t>region</a:t>
            </a:r>
            <a:r>
              <a:rPr lang="en-US" altLang="zh-CN" sz="2400" b="1" spc="129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45" dirty="0">
                <a:solidFill>
                  <a:srgbClr val="F0F0F0"/>
                </a:solidFill>
                <a:latin typeface="Times New Roman"/>
                <a:ea typeface="Times New Roman"/>
              </a:rPr>
              <a:t>wise</a:t>
            </a:r>
            <a:r>
              <a:rPr lang="en-US" altLang="zh-CN" sz="2400" b="1" spc="135" dirty="0">
                <a:solidFill>
                  <a:srgbClr val="F0F0F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279" dirty="0">
                <a:solidFill>
                  <a:srgbClr val="F0F0F0"/>
                </a:solidFill>
                <a:latin typeface="Times New Roman"/>
                <a:ea typeface="Times New Roman"/>
              </a:rPr>
              <a:t>and</a:t>
            </a:r>
          </a:p>
        </p:txBody>
      </p:sp>
      <p:pic>
        <p:nvPicPr>
          <p:cNvPr id="6" name="Picture 4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2" y="1197207"/>
            <a:ext cx="10825316" cy="329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9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8189064-24FC-C664-87FE-446E3692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E658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487" name="TextBox 1486">
            <a:extLst>
              <a:ext uri="{FF2B5EF4-FFF2-40B4-BE49-F238E27FC236}">
                <a16:creationId xmlns:a16="http://schemas.microsoft.com/office/drawing/2014/main" id="{A84B6973-2EFD-3EB3-894F-94B1580D1192}"/>
              </a:ext>
            </a:extLst>
          </p:cNvPr>
          <p:cNvSpPr txBox="1"/>
          <p:nvPr/>
        </p:nvSpPr>
        <p:spPr>
          <a:xfrm>
            <a:off x="2957504" y="552101"/>
            <a:ext cx="64293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THANK</a:t>
            </a:r>
            <a:r>
              <a:rPr kumimoji="0" lang="en-US" sz="8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</a:t>
            </a:r>
            <a:endParaRPr kumimoji="0" lang="en-ID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239" y="2321456"/>
            <a:ext cx="3245906" cy="324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73" y="475922"/>
            <a:ext cx="10515600" cy="1119188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Vs. New Process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6587" y="1836788"/>
            <a:ext cx="572974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1. </a:t>
            </a:r>
            <a:r>
              <a:rPr lang="en-GB" sz="2000" dirty="0" smtClean="0">
                <a:solidFill>
                  <a:srgbClr val="E3E9E9"/>
                </a:solidFill>
              </a:rPr>
              <a:t>HO </a:t>
            </a:r>
            <a:r>
              <a:rPr lang="en-GB" sz="2000" dirty="0">
                <a:solidFill>
                  <a:srgbClr val="E3E9E9"/>
                </a:solidFill>
              </a:rPr>
              <a:t>shares the vacant  counter details with </a:t>
            </a:r>
            <a:r>
              <a:rPr lang="en-GB" sz="2000" dirty="0" smtClean="0">
                <a:solidFill>
                  <a:srgbClr val="E3E9E9"/>
                </a:solidFill>
              </a:rPr>
              <a:t>Thrivera through mail.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2. </a:t>
            </a:r>
            <a:r>
              <a:rPr lang="en-GB" sz="2000" dirty="0" err="1" smtClean="0">
                <a:solidFill>
                  <a:srgbClr val="E3E9E9"/>
                </a:solidFill>
              </a:rPr>
              <a:t>Thrivera</a:t>
            </a:r>
            <a:r>
              <a:rPr lang="en-GB" sz="2000" dirty="0" smtClean="0">
                <a:solidFill>
                  <a:srgbClr val="E3E9E9"/>
                </a:solidFill>
              </a:rPr>
              <a:t> </a:t>
            </a:r>
            <a:r>
              <a:rPr lang="en-GB" sz="2000" dirty="0" smtClean="0">
                <a:solidFill>
                  <a:srgbClr val="E3E9E9"/>
                </a:solidFill>
              </a:rPr>
              <a:t>SPOC </a:t>
            </a:r>
            <a:r>
              <a:rPr lang="en-GB" sz="2000" dirty="0">
                <a:solidFill>
                  <a:srgbClr val="E3E9E9"/>
                </a:solidFill>
              </a:rPr>
              <a:t>person connects with the Sales Executive and schedules the interviews</a:t>
            </a:r>
            <a:r>
              <a:rPr lang="en-GB" sz="2000" dirty="0" smtClean="0">
                <a:solidFill>
                  <a:srgbClr val="E3E9E9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3. Sales team shared the </a:t>
            </a:r>
            <a:r>
              <a:rPr lang="en-GB" sz="2000" dirty="0" smtClean="0">
                <a:solidFill>
                  <a:srgbClr val="E3E9E9"/>
                </a:solidFill>
              </a:rPr>
              <a:t>Requisition form </a:t>
            </a:r>
            <a:r>
              <a:rPr lang="en-GB" sz="2000" dirty="0">
                <a:solidFill>
                  <a:srgbClr val="E3E9E9"/>
                </a:solidFill>
              </a:rPr>
              <a:t>with HO, and HO shares the same with the Thrivera SPOC </a:t>
            </a:r>
            <a:r>
              <a:rPr lang="en-GB" sz="2000" dirty="0" smtClean="0">
                <a:solidFill>
                  <a:srgbClr val="E3E9E9"/>
                </a:solidFill>
              </a:rPr>
              <a:t>person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4. Thrivera Team collects the required KYC documents </a:t>
            </a:r>
            <a:r>
              <a:rPr lang="en-GB" sz="2000" dirty="0" smtClean="0">
                <a:solidFill>
                  <a:srgbClr val="E3E9E9"/>
                </a:solidFill>
              </a:rPr>
              <a:t>on-board </a:t>
            </a:r>
            <a:r>
              <a:rPr lang="en-GB" sz="2000" dirty="0">
                <a:solidFill>
                  <a:srgbClr val="E3E9E9"/>
                </a:solidFill>
              </a:rPr>
              <a:t>the candidate</a:t>
            </a:r>
            <a:r>
              <a:rPr lang="en-GB" sz="2000" dirty="0" smtClean="0">
                <a:solidFill>
                  <a:srgbClr val="E3E9E9"/>
                </a:solidFill>
              </a:rPr>
              <a:t>.</a:t>
            </a:r>
            <a:endParaRPr lang="en-GB" sz="2000" dirty="0">
              <a:solidFill>
                <a:srgbClr val="E3E9E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76336" y="1792544"/>
            <a:ext cx="61156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1.  Option will be available on the HO Dashboard to add a new counter/Vacant counter. </a:t>
            </a:r>
            <a:endParaRPr lang="en-GB" sz="2000" dirty="0">
              <a:solidFill>
                <a:srgbClr val="E3E9E9"/>
              </a:solidFill>
            </a:endParaRPr>
          </a:p>
          <a:p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2.  Thrivera SPOC person will connect with the sales team and relevant profiles will be shared through the portal</a:t>
            </a:r>
            <a:r>
              <a:rPr lang="en-GB" sz="2000" dirty="0" smtClean="0">
                <a:solidFill>
                  <a:srgbClr val="E3E9E9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3. Sales Team will have the provision to approve the candidate through the portal, post his approval request will be sent through the system to HO(with mail notification</a:t>
            </a:r>
            <a:r>
              <a:rPr lang="en-GB" sz="2000" dirty="0" smtClean="0">
                <a:solidFill>
                  <a:srgbClr val="E3E9E9"/>
                </a:solidFill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E3E9E9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4. We have already digitized the </a:t>
            </a:r>
            <a:r>
              <a:rPr lang="en-GB" sz="2000" dirty="0" smtClean="0">
                <a:solidFill>
                  <a:srgbClr val="E3E9E9"/>
                </a:solidFill>
              </a:rPr>
              <a:t>on boarding </a:t>
            </a:r>
            <a:r>
              <a:rPr lang="en-GB" sz="2000" dirty="0">
                <a:solidFill>
                  <a:srgbClr val="E3E9E9"/>
                </a:solidFill>
              </a:rPr>
              <a:t>process.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2" y="1248430"/>
            <a:ext cx="626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E3E9E9"/>
                </a:solidFill>
              </a:rPr>
              <a:t>Current Process</a:t>
            </a:r>
            <a:endParaRPr lang="en-IN" sz="2800" b="1" dirty="0">
              <a:solidFill>
                <a:srgbClr val="E3E9E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3686" y="1240709"/>
            <a:ext cx="626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solidFill>
                  <a:srgbClr val="E3E9E9"/>
                </a:solidFill>
              </a:rPr>
              <a:t>New  Process</a:t>
            </a:r>
            <a:endParaRPr lang="en-IN" sz="2800" b="1" dirty="0">
              <a:solidFill>
                <a:srgbClr val="E3E9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83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0050" y="751971"/>
            <a:ext cx="473238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5.  Thrivera Team tracked attendance manually and shared the attendance sheet with the Sales team for the salary process. 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6.  After Confirmation from the respective Branch manager.  Thrivera Team takes approval from HO.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7. With approval from HO, salaries are processed to ISDs. </a:t>
            </a:r>
            <a:br>
              <a:rPr lang="en-GB" sz="2000" dirty="0">
                <a:solidFill>
                  <a:srgbClr val="E3E9E9"/>
                </a:solidFill>
              </a:rPr>
            </a:br>
            <a:endParaRPr lang="en-IN" sz="2000" dirty="0">
              <a:solidFill>
                <a:srgbClr val="E3E9E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1" y="741726"/>
            <a:ext cx="41885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5.  ISDs will have a mobile application where they can mark their attendance daily,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6.  ISDs can only punch their attendance from the respective counter as the application is geo-fence and can not allow marking attendance outside the outlet. Hence no need to verify at the month's end.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E3E9E9"/>
                </a:solidFill>
              </a:rPr>
              <a:t>7. Same process. </a:t>
            </a:r>
            <a:endParaRPr lang="en-GB" sz="2000" dirty="0">
              <a:solidFill>
                <a:srgbClr val="E3E9E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5466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326">
            <a:extLst>
              <a:ext uri="{FF2B5EF4-FFF2-40B4-BE49-F238E27FC236}">
                <a16:creationId xmlns:a16="http://schemas.microsoft.com/office/drawing/2014/main" id="{F607E8F0-7A2D-0629-0DCF-70236B9473A6}"/>
              </a:ext>
            </a:extLst>
          </p:cNvPr>
          <p:cNvSpPr/>
          <p:nvPr/>
        </p:nvSpPr>
        <p:spPr>
          <a:xfrm>
            <a:off x="-69549" y="1855043"/>
            <a:ext cx="12275836" cy="4321957"/>
          </a:xfrm>
          <a:prstGeom prst="rect">
            <a:avLst/>
          </a:prstGeom>
          <a:gradFill>
            <a:gsLst>
              <a:gs pos="100000">
                <a:srgbClr val="3E658E">
                  <a:alpha val="0"/>
                </a:srgbClr>
              </a:gs>
              <a:gs pos="34000">
                <a:srgbClr val="E3E9E9">
                  <a:alpha val="21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6" name="Freeform: Shape 325">
            <a:extLst>
              <a:ext uri="{FF2B5EF4-FFF2-40B4-BE49-F238E27FC236}">
                <a16:creationId xmlns:a16="http://schemas.microsoft.com/office/drawing/2014/main" id="{E6529863-8E71-1DDA-E53B-6029FF0F47DE}"/>
              </a:ext>
            </a:extLst>
          </p:cNvPr>
          <p:cNvSpPr/>
          <p:nvPr/>
        </p:nvSpPr>
        <p:spPr>
          <a:xfrm>
            <a:off x="0" y="1"/>
            <a:ext cx="12192000" cy="3943977"/>
          </a:xfrm>
          <a:custGeom>
            <a:avLst/>
            <a:gdLst>
              <a:gd name="connsiteX0" fmla="*/ 0 w 12192000"/>
              <a:gd name="connsiteY0" fmla="*/ 0 h 3943977"/>
              <a:gd name="connsiteX1" fmla="*/ 12192000 w 12192000"/>
              <a:gd name="connsiteY1" fmla="*/ 0 h 3943977"/>
              <a:gd name="connsiteX2" fmla="*/ 12192000 w 12192000"/>
              <a:gd name="connsiteY2" fmla="*/ 1853222 h 3943977"/>
              <a:gd name="connsiteX3" fmla="*/ 11197213 w 12192000"/>
              <a:gd name="connsiteY3" fmla="*/ 1853222 h 3943977"/>
              <a:gd name="connsiteX4" fmla="*/ 11197213 w 12192000"/>
              <a:gd name="connsiteY4" fmla="*/ 1853649 h 3943977"/>
              <a:gd name="connsiteX5" fmla="*/ 10443584 w 12192000"/>
              <a:gd name="connsiteY5" fmla="*/ 1853649 h 3943977"/>
              <a:gd name="connsiteX6" fmla="*/ 9046865 w 12192000"/>
              <a:gd name="connsiteY6" fmla="*/ 1853649 h 3943977"/>
              <a:gd name="connsiteX7" fmla="*/ 4747013 w 12192000"/>
              <a:gd name="connsiteY7" fmla="*/ 1853649 h 3943977"/>
              <a:gd name="connsiteX8" fmla="*/ 4008694 w 12192000"/>
              <a:gd name="connsiteY8" fmla="*/ 2455396 h 3943977"/>
              <a:gd name="connsiteX9" fmla="*/ 3999244 w 12192000"/>
              <a:gd name="connsiteY9" fmla="*/ 2549138 h 3943977"/>
              <a:gd name="connsiteX10" fmla="*/ 3999244 w 12192000"/>
              <a:gd name="connsiteY10" fmla="*/ 3079803 h 3943977"/>
              <a:gd name="connsiteX11" fmla="*/ 3135070 w 12192000"/>
              <a:gd name="connsiteY11" fmla="*/ 3943977 h 3943977"/>
              <a:gd name="connsiteX12" fmla="*/ 1155561 w 12192000"/>
              <a:gd name="connsiteY12" fmla="*/ 3943977 h 3943977"/>
              <a:gd name="connsiteX13" fmla="*/ 0 w 12192000"/>
              <a:gd name="connsiteY13" fmla="*/ 3943977 h 394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943977">
                <a:moveTo>
                  <a:pt x="0" y="0"/>
                </a:moveTo>
                <a:lnTo>
                  <a:pt x="12192000" y="0"/>
                </a:lnTo>
                <a:lnTo>
                  <a:pt x="12192000" y="1853222"/>
                </a:lnTo>
                <a:lnTo>
                  <a:pt x="11197213" y="1853222"/>
                </a:lnTo>
                <a:lnTo>
                  <a:pt x="11197213" y="1853649"/>
                </a:lnTo>
                <a:lnTo>
                  <a:pt x="10443584" y="1853649"/>
                </a:lnTo>
                <a:lnTo>
                  <a:pt x="9046865" y="1853649"/>
                </a:lnTo>
                <a:lnTo>
                  <a:pt x="4747013" y="1853649"/>
                </a:lnTo>
                <a:cubicBezTo>
                  <a:pt x="4382822" y="1853649"/>
                  <a:pt x="4078968" y="2111979"/>
                  <a:pt x="4008694" y="2455396"/>
                </a:cubicBezTo>
                <a:lnTo>
                  <a:pt x="3999244" y="2549138"/>
                </a:lnTo>
                <a:lnTo>
                  <a:pt x="3999244" y="3079803"/>
                </a:lnTo>
                <a:cubicBezTo>
                  <a:pt x="3999244" y="3557073"/>
                  <a:pt x="3612340" y="3943977"/>
                  <a:pt x="3135070" y="3943977"/>
                </a:cubicBezTo>
                <a:lnTo>
                  <a:pt x="1155561" y="3943977"/>
                </a:lnTo>
                <a:lnTo>
                  <a:pt x="0" y="3943977"/>
                </a:lnTo>
                <a:close/>
              </a:path>
            </a:pathLst>
          </a:custGeom>
          <a:solidFill>
            <a:srgbClr val="3E658E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569FE0E5-012A-3122-F9C2-C0849E54018F}"/>
              </a:ext>
            </a:extLst>
          </p:cNvPr>
          <p:cNvSpPr/>
          <p:nvPr/>
        </p:nvSpPr>
        <p:spPr>
          <a:xfrm>
            <a:off x="0" y="0"/>
            <a:ext cx="2581046" cy="2225040"/>
          </a:xfrm>
          <a:prstGeom prst="hexagon">
            <a:avLst/>
          </a:prstGeom>
          <a:noFill/>
          <a:ln>
            <a:gradFill flip="none" rotWithShape="1">
              <a:gsLst>
                <a:gs pos="14000">
                  <a:srgbClr val="3E658E">
                    <a:alpha val="0"/>
                  </a:srgbClr>
                </a:gs>
                <a:gs pos="95000">
                  <a:srgbClr val="E3E9E9">
                    <a:alpha val="36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F9620509-F9F8-8E78-3773-DD7AF359A216}"/>
              </a:ext>
            </a:extLst>
          </p:cNvPr>
          <p:cNvSpPr txBox="1">
            <a:spLocks/>
          </p:cNvSpPr>
          <p:nvPr/>
        </p:nvSpPr>
        <p:spPr>
          <a:xfrm>
            <a:off x="723900" y="600078"/>
            <a:ext cx="10515600" cy="112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E3E9E9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pc="334" dirty="0">
                <a:solidFill>
                  <a:srgbClr val="EFEFEF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pc="125" dirty="0">
                <a:solidFill>
                  <a:srgbClr val="EFEFEF"/>
                </a:solidFill>
                <a:latin typeface="Times New Roman"/>
                <a:cs typeface="Times New Roman"/>
              </a:rPr>
              <a:t> </a:t>
            </a:r>
            <a:r>
              <a:rPr lang="en-US" altLang="zh-CN" spc="340" dirty="0">
                <a:solidFill>
                  <a:srgbClr val="EFEFEF"/>
                </a:solidFill>
                <a:latin typeface="Times New Roman"/>
                <a:ea typeface="Times New Roman"/>
              </a:rPr>
              <a:t>SALARY</a:t>
            </a:r>
            <a:r>
              <a:rPr lang="en-US" altLang="zh-CN" spc="129" dirty="0">
                <a:solidFill>
                  <a:srgbClr val="EFEFEF"/>
                </a:solidFill>
                <a:latin typeface="Times New Roman"/>
                <a:cs typeface="Times New Roman"/>
              </a:rPr>
              <a:t> </a:t>
            </a:r>
            <a:r>
              <a:rPr lang="en-US" altLang="zh-CN" spc="340" dirty="0">
                <a:solidFill>
                  <a:srgbClr val="EFEFEF"/>
                </a:solidFill>
                <a:latin typeface="Times New Roman"/>
                <a:ea typeface="Times New Roman"/>
              </a:rPr>
              <a:t>SALAB</a:t>
            </a:r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000"/>
              </a:lnSpc>
            </a:pPr>
            <a:endParaRPr lang="en-US" dirty="0"/>
          </a:p>
          <a:p>
            <a:pPr>
              <a:lnSpc>
                <a:spcPts val="1389"/>
              </a:lnSpc>
            </a:pPr>
            <a:endParaRPr lang="en-US" dirty="0"/>
          </a:p>
        </p:txBody>
      </p:sp>
      <p:sp>
        <p:nvSpPr>
          <p:cNvPr id="5" name="Graphic 2" descr="An organic corner shape">
            <a:extLst>
              <a:ext uri="{FF2B5EF4-FFF2-40B4-BE49-F238E27FC236}">
                <a16:creationId xmlns:a16="http://schemas.microsoft.com/office/drawing/2014/main" id="{CCF8B8AB-B693-C78A-BE1A-B91BFD90CB7D}"/>
              </a:ext>
            </a:extLst>
          </p:cNvPr>
          <p:cNvSpPr/>
          <p:nvPr/>
        </p:nvSpPr>
        <p:spPr>
          <a:xfrm>
            <a:off x="8191519" y="0"/>
            <a:ext cx="4000480" cy="97874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Graphic 2" descr="An organic corner shape">
            <a:extLst>
              <a:ext uri="{FF2B5EF4-FFF2-40B4-BE49-F238E27FC236}">
                <a16:creationId xmlns:a16="http://schemas.microsoft.com/office/drawing/2014/main" id="{E4638717-D514-9ADC-7CAB-E6BC04E5D280}"/>
              </a:ext>
            </a:extLst>
          </p:cNvPr>
          <p:cNvSpPr/>
          <p:nvPr/>
        </p:nvSpPr>
        <p:spPr>
          <a:xfrm>
            <a:off x="7908053" y="0"/>
            <a:ext cx="4283946" cy="1119186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 flip="none" rotWithShape="1"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" name="Graphic 2" descr="An organic corner shape">
            <a:extLst>
              <a:ext uri="{FF2B5EF4-FFF2-40B4-BE49-F238E27FC236}">
                <a16:creationId xmlns:a16="http://schemas.microsoft.com/office/drawing/2014/main" id="{1BAAF683-34CD-FA36-2361-A3C3317D92F1}"/>
              </a:ext>
            </a:extLst>
          </p:cNvPr>
          <p:cNvSpPr/>
          <p:nvPr/>
        </p:nvSpPr>
        <p:spPr>
          <a:xfrm>
            <a:off x="6816884" y="-1"/>
            <a:ext cx="5442648" cy="1368393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 flip="none" rotWithShape="1"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Graphic 2" descr="An organic corner shape">
            <a:extLst>
              <a:ext uri="{FF2B5EF4-FFF2-40B4-BE49-F238E27FC236}">
                <a16:creationId xmlns:a16="http://schemas.microsoft.com/office/drawing/2014/main" id="{05E61D41-06CA-CBC3-3F4C-C3DB355431CC}"/>
              </a:ext>
            </a:extLst>
          </p:cNvPr>
          <p:cNvSpPr/>
          <p:nvPr/>
        </p:nvSpPr>
        <p:spPr>
          <a:xfrm>
            <a:off x="8732018" y="0"/>
            <a:ext cx="3459982" cy="86776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9" name="Rectangle: Top Corners Rounded 348">
            <a:extLst>
              <a:ext uri="{FF2B5EF4-FFF2-40B4-BE49-F238E27FC236}">
                <a16:creationId xmlns:a16="http://schemas.microsoft.com/office/drawing/2014/main" id="{AC75945F-1685-D9A5-D732-2DC489EEE10D}"/>
              </a:ext>
            </a:extLst>
          </p:cNvPr>
          <p:cNvSpPr/>
          <p:nvPr/>
        </p:nvSpPr>
        <p:spPr>
          <a:xfrm rot="5400000">
            <a:off x="562925" y="1726132"/>
            <a:ext cx="3367013" cy="4492865"/>
          </a:xfrm>
          <a:prstGeom prst="round2SameRect">
            <a:avLst>
              <a:gd name="adj1" fmla="val 5453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748220" y="199783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Uniformed Salary slab will be decided for all the branches.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Salary will be based on City category Tier 1, Tier 2, and Tier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Special approval can be given on the basis of Candidate qualification.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a. Fresher</a:t>
            </a:r>
            <a:endParaRPr lang="en-GB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b. 1</a:t>
            </a: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 experience in customer durable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c. 3</a:t>
            </a:r>
            <a:r>
              <a:rPr lang="en-GB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+ experience in customer durable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37656934"/>
              </p:ext>
            </p:extLst>
          </p:nvPr>
        </p:nvGraphicFramePr>
        <p:xfrm>
          <a:off x="-563917" y="2590165"/>
          <a:ext cx="5876054" cy="2914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5568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reeform: Shape 318">
            <a:extLst>
              <a:ext uri="{FF2B5EF4-FFF2-40B4-BE49-F238E27FC236}">
                <a16:creationId xmlns:a16="http://schemas.microsoft.com/office/drawing/2014/main" id="{AF1F47FB-8F1E-F84A-0BA4-CEF72C8EFC20}"/>
              </a:ext>
            </a:extLst>
          </p:cNvPr>
          <p:cNvSpPr/>
          <p:nvPr/>
        </p:nvSpPr>
        <p:spPr>
          <a:xfrm>
            <a:off x="152400" y="151200"/>
            <a:ext cx="12192000" cy="3943977"/>
          </a:xfrm>
          <a:custGeom>
            <a:avLst/>
            <a:gdLst>
              <a:gd name="connsiteX0" fmla="*/ 0 w 12192000"/>
              <a:gd name="connsiteY0" fmla="*/ 0 h 3943977"/>
              <a:gd name="connsiteX1" fmla="*/ 12192000 w 12192000"/>
              <a:gd name="connsiteY1" fmla="*/ 0 h 3943977"/>
              <a:gd name="connsiteX2" fmla="*/ 12192000 w 12192000"/>
              <a:gd name="connsiteY2" fmla="*/ 1853222 h 3943977"/>
              <a:gd name="connsiteX3" fmla="*/ 11197213 w 12192000"/>
              <a:gd name="connsiteY3" fmla="*/ 1853222 h 3943977"/>
              <a:gd name="connsiteX4" fmla="*/ 11197213 w 12192000"/>
              <a:gd name="connsiteY4" fmla="*/ 1853649 h 3943977"/>
              <a:gd name="connsiteX5" fmla="*/ 10443584 w 12192000"/>
              <a:gd name="connsiteY5" fmla="*/ 1853649 h 3943977"/>
              <a:gd name="connsiteX6" fmla="*/ 9046865 w 12192000"/>
              <a:gd name="connsiteY6" fmla="*/ 1853649 h 3943977"/>
              <a:gd name="connsiteX7" fmla="*/ 4747013 w 12192000"/>
              <a:gd name="connsiteY7" fmla="*/ 1853649 h 3943977"/>
              <a:gd name="connsiteX8" fmla="*/ 4008694 w 12192000"/>
              <a:gd name="connsiteY8" fmla="*/ 2455396 h 3943977"/>
              <a:gd name="connsiteX9" fmla="*/ 3999244 w 12192000"/>
              <a:gd name="connsiteY9" fmla="*/ 2549138 h 3943977"/>
              <a:gd name="connsiteX10" fmla="*/ 3999244 w 12192000"/>
              <a:gd name="connsiteY10" fmla="*/ 3079803 h 3943977"/>
              <a:gd name="connsiteX11" fmla="*/ 3135070 w 12192000"/>
              <a:gd name="connsiteY11" fmla="*/ 3943977 h 3943977"/>
              <a:gd name="connsiteX12" fmla="*/ 1155561 w 12192000"/>
              <a:gd name="connsiteY12" fmla="*/ 3943977 h 3943977"/>
              <a:gd name="connsiteX13" fmla="*/ 0 w 12192000"/>
              <a:gd name="connsiteY13" fmla="*/ 3943977 h 3943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943977">
                <a:moveTo>
                  <a:pt x="0" y="0"/>
                </a:moveTo>
                <a:lnTo>
                  <a:pt x="12192000" y="0"/>
                </a:lnTo>
                <a:lnTo>
                  <a:pt x="12192000" y="1853222"/>
                </a:lnTo>
                <a:lnTo>
                  <a:pt x="11197213" y="1853222"/>
                </a:lnTo>
                <a:lnTo>
                  <a:pt x="11197213" y="1853649"/>
                </a:lnTo>
                <a:lnTo>
                  <a:pt x="10443584" y="1853649"/>
                </a:lnTo>
                <a:lnTo>
                  <a:pt x="9046865" y="1853649"/>
                </a:lnTo>
                <a:lnTo>
                  <a:pt x="4747013" y="1853649"/>
                </a:lnTo>
                <a:cubicBezTo>
                  <a:pt x="4382822" y="1853649"/>
                  <a:pt x="4078968" y="2111979"/>
                  <a:pt x="4008694" y="2455396"/>
                </a:cubicBezTo>
                <a:lnTo>
                  <a:pt x="3999244" y="2549138"/>
                </a:lnTo>
                <a:lnTo>
                  <a:pt x="3999244" y="3079803"/>
                </a:lnTo>
                <a:cubicBezTo>
                  <a:pt x="3999244" y="3557073"/>
                  <a:pt x="3612340" y="3943977"/>
                  <a:pt x="3135070" y="3943977"/>
                </a:cubicBezTo>
                <a:lnTo>
                  <a:pt x="1155561" y="3943977"/>
                </a:lnTo>
                <a:lnTo>
                  <a:pt x="0" y="3943977"/>
                </a:lnTo>
                <a:close/>
              </a:path>
            </a:pathLst>
          </a:custGeom>
          <a:solidFill>
            <a:srgbClr val="3E658E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209" name="Straight Connector 5208">
            <a:extLst>
              <a:ext uri="{FF2B5EF4-FFF2-40B4-BE49-F238E27FC236}">
                <a16:creationId xmlns:a16="http://schemas.microsoft.com/office/drawing/2014/main" id="{EBBB3220-6231-0BEA-837C-30B001758722}"/>
              </a:ext>
            </a:extLst>
          </p:cNvPr>
          <p:cNvCxnSpPr>
            <a:cxnSpLocks/>
          </p:cNvCxnSpPr>
          <p:nvPr/>
        </p:nvCxnSpPr>
        <p:spPr>
          <a:xfrm rot="5400000">
            <a:off x="-665462" y="3791730"/>
            <a:ext cx="25623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8" name="Straight Connector 5207">
            <a:extLst>
              <a:ext uri="{FF2B5EF4-FFF2-40B4-BE49-F238E27FC236}">
                <a16:creationId xmlns:a16="http://schemas.microsoft.com/office/drawing/2014/main" id="{D7E140B9-E2C6-E4C3-AE24-F8829070D5D6}"/>
              </a:ext>
            </a:extLst>
          </p:cNvPr>
          <p:cNvCxnSpPr>
            <a:cxnSpLocks/>
          </p:cNvCxnSpPr>
          <p:nvPr/>
        </p:nvCxnSpPr>
        <p:spPr>
          <a:xfrm rot="5400000">
            <a:off x="-589514" y="4145490"/>
            <a:ext cx="256232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A157F7F-CF14-90EA-B614-6207B0D080AA}"/>
              </a:ext>
            </a:extLst>
          </p:cNvPr>
          <p:cNvSpPr/>
          <p:nvPr/>
        </p:nvSpPr>
        <p:spPr>
          <a:xfrm>
            <a:off x="3104942" y="1853222"/>
            <a:ext cx="9087058" cy="247856"/>
          </a:xfrm>
          <a:prstGeom prst="rect">
            <a:avLst/>
          </a:prstGeom>
          <a:solidFill>
            <a:srgbClr val="445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8189064-24FC-C664-87FE-446E3692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198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569FE0E5-012A-3122-F9C2-C0849E54018F}"/>
              </a:ext>
            </a:extLst>
          </p:cNvPr>
          <p:cNvSpPr/>
          <p:nvPr/>
        </p:nvSpPr>
        <p:spPr>
          <a:xfrm>
            <a:off x="0" y="0"/>
            <a:ext cx="2581046" cy="2225040"/>
          </a:xfrm>
          <a:prstGeom prst="hexagon">
            <a:avLst/>
          </a:prstGeom>
          <a:noFill/>
          <a:ln>
            <a:gradFill flip="none" rotWithShape="1">
              <a:gsLst>
                <a:gs pos="14000">
                  <a:srgbClr val="3E658E">
                    <a:alpha val="0"/>
                  </a:srgbClr>
                </a:gs>
                <a:gs pos="95000">
                  <a:srgbClr val="E3E9E9">
                    <a:alpha val="36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D93E713E-C573-5974-856E-70F5ECE65FBC}"/>
              </a:ext>
            </a:extLst>
          </p:cNvPr>
          <p:cNvSpPr/>
          <p:nvPr/>
        </p:nvSpPr>
        <p:spPr>
          <a:xfrm>
            <a:off x="0" y="1248697"/>
            <a:ext cx="1551137" cy="1337187"/>
          </a:xfrm>
          <a:prstGeom prst="hexagon">
            <a:avLst/>
          </a:prstGeom>
          <a:noFill/>
          <a:ln>
            <a:gradFill flip="none" rotWithShape="1">
              <a:gsLst>
                <a:gs pos="14000">
                  <a:srgbClr val="3E658E">
                    <a:alpha val="0"/>
                  </a:srgbClr>
                </a:gs>
                <a:gs pos="95000">
                  <a:srgbClr val="E3E9E9">
                    <a:alpha val="36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5CD2EF2E-4C49-F81D-8DAE-A38B327D9977}"/>
              </a:ext>
            </a:extLst>
          </p:cNvPr>
          <p:cNvSpPr/>
          <p:nvPr/>
        </p:nvSpPr>
        <p:spPr>
          <a:xfrm>
            <a:off x="0" y="2241755"/>
            <a:ext cx="884903" cy="762847"/>
          </a:xfrm>
          <a:prstGeom prst="hexagon">
            <a:avLst/>
          </a:prstGeom>
          <a:noFill/>
          <a:ln>
            <a:gradFill flip="none" rotWithShape="1">
              <a:gsLst>
                <a:gs pos="14000">
                  <a:srgbClr val="3E658E">
                    <a:alpha val="0"/>
                  </a:srgbClr>
                </a:gs>
                <a:gs pos="95000">
                  <a:srgbClr val="E3E9E9">
                    <a:alpha val="36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F9620509-F9F8-8E78-3773-DD7AF359A216}"/>
              </a:ext>
            </a:extLst>
          </p:cNvPr>
          <p:cNvSpPr txBox="1">
            <a:spLocks/>
          </p:cNvSpPr>
          <p:nvPr/>
        </p:nvSpPr>
        <p:spPr>
          <a:xfrm>
            <a:off x="709608" y="185720"/>
            <a:ext cx="10515600" cy="112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E3E9E9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>
              <a:lnSpc>
                <a:spcPct val="103750"/>
              </a:lnSpc>
            </a:pPr>
            <a:r>
              <a:rPr lang="en-US" altLang="zh-CN" spc="465" dirty="0" smtClean="0">
                <a:solidFill>
                  <a:srgbClr val="EEF0F9"/>
                </a:solidFill>
                <a:latin typeface="Times New Roman"/>
                <a:ea typeface="Times New Roman"/>
              </a:rPr>
              <a:t>HIRING STATUS</a:t>
            </a:r>
            <a:endParaRPr lang="en-US" altLang="zh-CN" spc="465" dirty="0">
              <a:solidFill>
                <a:srgbClr val="EEF0F9"/>
              </a:solidFill>
              <a:latin typeface="Times New Roman"/>
              <a:ea typeface="Times New Roman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7B81E1-8053-C2CF-2A46-B66DA158A1EB}"/>
              </a:ext>
            </a:extLst>
          </p:cNvPr>
          <p:cNvCxnSpPr>
            <a:cxnSpLocks/>
          </p:cNvCxnSpPr>
          <p:nvPr/>
        </p:nvCxnSpPr>
        <p:spPr>
          <a:xfrm flipH="1">
            <a:off x="3838471" y="1544605"/>
            <a:ext cx="8323908" cy="0"/>
          </a:xfrm>
          <a:prstGeom prst="line">
            <a:avLst/>
          </a:prstGeom>
          <a:ln>
            <a:solidFill>
              <a:srgbClr val="E3E9E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43" name="Group 5242">
            <a:extLst>
              <a:ext uri="{FF2B5EF4-FFF2-40B4-BE49-F238E27FC236}">
                <a16:creationId xmlns:a16="http://schemas.microsoft.com/office/drawing/2014/main" id="{7BCD38C0-D9E2-21F0-D68F-26032B6428EA}"/>
              </a:ext>
            </a:extLst>
          </p:cNvPr>
          <p:cNvGrpSpPr/>
          <p:nvPr/>
        </p:nvGrpSpPr>
        <p:grpSpPr>
          <a:xfrm>
            <a:off x="493939" y="1816200"/>
            <a:ext cx="3325136" cy="1873461"/>
            <a:chOff x="1477963" y="827088"/>
            <a:chExt cx="9236075" cy="5203825"/>
          </a:xfrm>
          <a:solidFill>
            <a:srgbClr val="325072"/>
          </a:solidFill>
        </p:grpSpPr>
        <p:sp>
          <p:nvSpPr>
            <p:cNvPr id="5244" name="Freeform 5">
              <a:extLst>
                <a:ext uri="{FF2B5EF4-FFF2-40B4-BE49-F238E27FC236}">
                  <a16:creationId xmlns:a16="http://schemas.microsoft.com/office/drawing/2014/main" id="{04253D80-88B9-4E36-6FF8-9161EB13A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6313" y="928688"/>
              <a:ext cx="88900" cy="88900"/>
            </a:xfrm>
            <a:custGeom>
              <a:avLst/>
              <a:gdLst>
                <a:gd name="T0" fmla="*/ 28 w 56"/>
                <a:gd name="T1" fmla="*/ 56 h 56"/>
                <a:gd name="T2" fmla="*/ 28 w 56"/>
                <a:gd name="T3" fmla="*/ 56 h 56"/>
                <a:gd name="T4" fmla="*/ 18 w 56"/>
                <a:gd name="T5" fmla="*/ 54 h 56"/>
                <a:gd name="T6" fmla="*/ 8 w 56"/>
                <a:gd name="T7" fmla="*/ 48 h 56"/>
                <a:gd name="T8" fmla="*/ 2 w 56"/>
                <a:gd name="T9" fmla="*/ 38 h 56"/>
                <a:gd name="T10" fmla="*/ 0 w 56"/>
                <a:gd name="T11" fmla="*/ 28 h 56"/>
                <a:gd name="T12" fmla="*/ 0 w 56"/>
                <a:gd name="T13" fmla="*/ 28 h 56"/>
                <a:gd name="T14" fmla="*/ 2 w 56"/>
                <a:gd name="T15" fmla="*/ 16 h 56"/>
                <a:gd name="T16" fmla="*/ 8 w 56"/>
                <a:gd name="T17" fmla="*/ 8 h 56"/>
                <a:gd name="T18" fmla="*/ 18 w 56"/>
                <a:gd name="T19" fmla="*/ 2 h 56"/>
                <a:gd name="T20" fmla="*/ 28 w 56"/>
                <a:gd name="T21" fmla="*/ 0 h 56"/>
                <a:gd name="T22" fmla="*/ 28 w 56"/>
                <a:gd name="T23" fmla="*/ 0 h 56"/>
                <a:gd name="T24" fmla="*/ 40 w 56"/>
                <a:gd name="T25" fmla="*/ 2 h 56"/>
                <a:gd name="T26" fmla="*/ 48 w 56"/>
                <a:gd name="T27" fmla="*/ 8 h 56"/>
                <a:gd name="T28" fmla="*/ 54 w 56"/>
                <a:gd name="T29" fmla="*/ 16 h 56"/>
                <a:gd name="T30" fmla="*/ 56 w 56"/>
                <a:gd name="T31" fmla="*/ 28 h 56"/>
                <a:gd name="T32" fmla="*/ 56 w 56"/>
                <a:gd name="T33" fmla="*/ 28 h 56"/>
                <a:gd name="T34" fmla="*/ 54 w 56"/>
                <a:gd name="T35" fmla="*/ 38 h 56"/>
                <a:gd name="T36" fmla="*/ 48 w 56"/>
                <a:gd name="T37" fmla="*/ 48 h 56"/>
                <a:gd name="T38" fmla="*/ 40 w 56"/>
                <a:gd name="T39" fmla="*/ 54 h 56"/>
                <a:gd name="T40" fmla="*/ 28 w 56"/>
                <a:gd name="T41" fmla="*/ 56 h 56"/>
                <a:gd name="T42" fmla="*/ 28 w 56"/>
                <a:gd name="T43" fmla="*/ 56 h 56"/>
                <a:gd name="T44" fmla="*/ 28 w 56"/>
                <a:gd name="T45" fmla="*/ 10 h 56"/>
                <a:gd name="T46" fmla="*/ 28 w 56"/>
                <a:gd name="T47" fmla="*/ 10 h 56"/>
                <a:gd name="T48" fmla="*/ 22 w 56"/>
                <a:gd name="T49" fmla="*/ 10 h 56"/>
                <a:gd name="T50" fmla="*/ 16 w 56"/>
                <a:gd name="T51" fmla="*/ 14 h 56"/>
                <a:gd name="T52" fmla="*/ 12 w 56"/>
                <a:gd name="T53" fmla="*/ 20 h 56"/>
                <a:gd name="T54" fmla="*/ 10 w 56"/>
                <a:gd name="T55" fmla="*/ 28 h 56"/>
                <a:gd name="T56" fmla="*/ 10 w 56"/>
                <a:gd name="T57" fmla="*/ 28 h 56"/>
                <a:gd name="T58" fmla="*/ 12 w 56"/>
                <a:gd name="T59" fmla="*/ 34 h 56"/>
                <a:gd name="T60" fmla="*/ 16 w 56"/>
                <a:gd name="T61" fmla="*/ 40 h 56"/>
                <a:gd name="T62" fmla="*/ 22 w 56"/>
                <a:gd name="T63" fmla="*/ 44 h 56"/>
                <a:gd name="T64" fmla="*/ 28 w 56"/>
                <a:gd name="T65" fmla="*/ 46 h 56"/>
                <a:gd name="T66" fmla="*/ 28 w 56"/>
                <a:gd name="T67" fmla="*/ 46 h 56"/>
                <a:gd name="T68" fmla="*/ 36 w 56"/>
                <a:gd name="T69" fmla="*/ 44 h 56"/>
                <a:gd name="T70" fmla="*/ 42 w 56"/>
                <a:gd name="T71" fmla="*/ 40 h 56"/>
                <a:gd name="T72" fmla="*/ 46 w 56"/>
                <a:gd name="T73" fmla="*/ 34 h 56"/>
                <a:gd name="T74" fmla="*/ 46 w 56"/>
                <a:gd name="T75" fmla="*/ 28 h 56"/>
                <a:gd name="T76" fmla="*/ 46 w 56"/>
                <a:gd name="T77" fmla="*/ 28 h 56"/>
                <a:gd name="T78" fmla="*/ 46 w 56"/>
                <a:gd name="T79" fmla="*/ 20 h 56"/>
                <a:gd name="T80" fmla="*/ 42 w 56"/>
                <a:gd name="T81" fmla="*/ 14 h 56"/>
                <a:gd name="T82" fmla="*/ 36 w 56"/>
                <a:gd name="T83" fmla="*/ 10 h 56"/>
                <a:gd name="T84" fmla="*/ 28 w 56"/>
                <a:gd name="T85" fmla="*/ 10 h 56"/>
                <a:gd name="T86" fmla="*/ 28 w 56"/>
                <a:gd name="T87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lnTo>
                    <a:pt x="28" y="56"/>
                  </a:lnTo>
                  <a:lnTo>
                    <a:pt x="18" y="54"/>
                  </a:lnTo>
                  <a:lnTo>
                    <a:pt x="8" y="48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8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40" y="2"/>
                  </a:lnTo>
                  <a:lnTo>
                    <a:pt x="48" y="8"/>
                  </a:lnTo>
                  <a:lnTo>
                    <a:pt x="54" y="16"/>
                  </a:lnTo>
                  <a:lnTo>
                    <a:pt x="56" y="28"/>
                  </a:lnTo>
                  <a:lnTo>
                    <a:pt x="56" y="28"/>
                  </a:lnTo>
                  <a:lnTo>
                    <a:pt x="54" y="38"/>
                  </a:lnTo>
                  <a:lnTo>
                    <a:pt x="48" y="48"/>
                  </a:lnTo>
                  <a:lnTo>
                    <a:pt x="40" y="54"/>
                  </a:lnTo>
                  <a:lnTo>
                    <a:pt x="28" y="56"/>
                  </a:lnTo>
                  <a:lnTo>
                    <a:pt x="28" y="56"/>
                  </a:lnTo>
                  <a:close/>
                  <a:moveTo>
                    <a:pt x="28" y="10"/>
                  </a:moveTo>
                  <a:lnTo>
                    <a:pt x="28" y="10"/>
                  </a:lnTo>
                  <a:lnTo>
                    <a:pt x="22" y="10"/>
                  </a:lnTo>
                  <a:lnTo>
                    <a:pt x="16" y="14"/>
                  </a:lnTo>
                  <a:lnTo>
                    <a:pt x="12" y="2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2" y="34"/>
                  </a:lnTo>
                  <a:lnTo>
                    <a:pt x="16" y="40"/>
                  </a:lnTo>
                  <a:lnTo>
                    <a:pt x="22" y="44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6" y="44"/>
                  </a:lnTo>
                  <a:lnTo>
                    <a:pt x="42" y="40"/>
                  </a:lnTo>
                  <a:lnTo>
                    <a:pt x="46" y="3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20"/>
                  </a:lnTo>
                  <a:lnTo>
                    <a:pt x="42" y="14"/>
                  </a:lnTo>
                  <a:lnTo>
                    <a:pt x="36" y="10"/>
                  </a:lnTo>
                  <a:lnTo>
                    <a:pt x="28" y="10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5" name="Freeform 6">
              <a:extLst>
                <a:ext uri="{FF2B5EF4-FFF2-40B4-BE49-F238E27FC236}">
                  <a16:creationId xmlns:a16="http://schemas.microsoft.com/office/drawing/2014/main" id="{7859C3AC-A75F-C3E0-8859-02EBD5ECC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7013" y="5926138"/>
              <a:ext cx="9201150" cy="104775"/>
            </a:xfrm>
            <a:custGeom>
              <a:avLst/>
              <a:gdLst>
                <a:gd name="T0" fmla="*/ 5584 w 5796"/>
                <a:gd name="T1" fmla="*/ 66 h 66"/>
                <a:gd name="T2" fmla="*/ 212 w 5796"/>
                <a:gd name="T3" fmla="*/ 66 h 66"/>
                <a:gd name="T4" fmla="*/ 212 w 5796"/>
                <a:gd name="T5" fmla="*/ 66 h 66"/>
                <a:gd name="T6" fmla="*/ 178 w 5796"/>
                <a:gd name="T7" fmla="*/ 64 h 66"/>
                <a:gd name="T8" fmla="*/ 142 w 5796"/>
                <a:gd name="T9" fmla="*/ 60 h 66"/>
                <a:gd name="T10" fmla="*/ 106 w 5796"/>
                <a:gd name="T11" fmla="*/ 52 h 66"/>
                <a:gd name="T12" fmla="*/ 74 w 5796"/>
                <a:gd name="T13" fmla="*/ 42 h 66"/>
                <a:gd name="T14" fmla="*/ 44 w 5796"/>
                <a:gd name="T15" fmla="*/ 32 h 66"/>
                <a:gd name="T16" fmla="*/ 20 w 5796"/>
                <a:gd name="T17" fmla="*/ 22 h 66"/>
                <a:gd name="T18" fmla="*/ 6 w 5796"/>
                <a:gd name="T19" fmla="*/ 14 h 66"/>
                <a:gd name="T20" fmla="*/ 2 w 5796"/>
                <a:gd name="T21" fmla="*/ 8 h 66"/>
                <a:gd name="T22" fmla="*/ 0 w 5796"/>
                <a:gd name="T23" fmla="*/ 6 h 66"/>
                <a:gd name="T24" fmla="*/ 0 w 5796"/>
                <a:gd name="T25" fmla="*/ 0 h 66"/>
                <a:gd name="T26" fmla="*/ 2892 w 5796"/>
                <a:gd name="T27" fmla="*/ 0 h 66"/>
                <a:gd name="T28" fmla="*/ 2892 w 5796"/>
                <a:gd name="T29" fmla="*/ 0 h 66"/>
                <a:gd name="T30" fmla="*/ 2898 w 5796"/>
                <a:gd name="T31" fmla="*/ 0 h 66"/>
                <a:gd name="T32" fmla="*/ 5796 w 5796"/>
                <a:gd name="T33" fmla="*/ 0 h 66"/>
                <a:gd name="T34" fmla="*/ 5796 w 5796"/>
                <a:gd name="T35" fmla="*/ 6 h 66"/>
                <a:gd name="T36" fmla="*/ 5796 w 5796"/>
                <a:gd name="T37" fmla="*/ 6 h 66"/>
                <a:gd name="T38" fmla="*/ 5794 w 5796"/>
                <a:gd name="T39" fmla="*/ 8 h 66"/>
                <a:gd name="T40" fmla="*/ 5790 w 5796"/>
                <a:gd name="T41" fmla="*/ 14 h 66"/>
                <a:gd name="T42" fmla="*/ 5774 w 5796"/>
                <a:gd name="T43" fmla="*/ 22 h 66"/>
                <a:gd name="T44" fmla="*/ 5752 w 5796"/>
                <a:gd name="T45" fmla="*/ 32 h 66"/>
                <a:gd name="T46" fmla="*/ 5722 w 5796"/>
                <a:gd name="T47" fmla="*/ 42 h 66"/>
                <a:gd name="T48" fmla="*/ 5688 w 5796"/>
                <a:gd name="T49" fmla="*/ 52 h 66"/>
                <a:gd name="T50" fmla="*/ 5654 w 5796"/>
                <a:gd name="T51" fmla="*/ 60 h 66"/>
                <a:gd name="T52" fmla="*/ 5618 w 5796"/>
                <a:gd name="T53" fmla="*/ 64 h 66"/>
                <a:gd name="T54" fmla="*/ 5584 w 5796"/>
                <a:gd name="T55" fmla="*/ 66 h 66"/>
                <a:gd name="T56" fmla="*/ 5584 w 5796"/>
                <a:gd name="T57" fmla="*/ 66 h 66"/>
                <a:gd name="T58" fmla="*/ 18 w 5796"/>
                <a:gd name="T59" fmla="*/ 10 h 66"/>
                <a:gd name="T60" fmla="*/ 18 w 5796"/>
                <a:gd name="T61" fmla="*/ 10 h 66"/>
                <a:gd name="T62" fmla="*/ 50 w 5796"/>
                <a:gd name="T63" fmla="*/ 24 h 66"/>
                <a:gd name="T64" fmla="*/ 72 w 5796"/>
                <a:gd name="T65" fmla="*/ 32 h 66"/>
                <a:gd name="T66" fmla="*/ 96 w 5796"/>
                <a:gd name="T67" fmla="*/ 40 h 66"/>
                <a:gd name="T68" fmla="*/ 124 w 5796"/>
                <a:gd name="T69" fmla="*/ 46 h 66"/>
                <a:gd name="T70" fmla="*/ 152 w 5796"/>
                <a:gd name="T71" fmla="*/ 52 h 66"/>
                <a:gd name="T72" fmla="*/ 182 w 5796"/>
                <a:gd name="T73" fmla="*/ 56 h 66"/>
                <a:gd name="T74" fmla="*/ 212 w 5796"/>
                <a:gd name="T75" fmla="*/ 56 h 66"/>
                <a:gd name="T76" fmla="*/ 5584 w 5796"/>
                <a:gd name="T77" fmla="*/ 56 h 66"/>
                <a:gd name="T78" fmla="*/ 5584 w 5796"/>
                <a:gd name="T79" fmla="*/ 56 h 66"/>
                <a:gd name="T80" fmla="*/ 5612 w 5796"/>
                <a:gd name="T81" fmla="*/ 56 h 66"/>
                <a:gd name="T82" fmla="*/ 5642 w 5796"/>
                <a:gd name="T83" fmla="*/ 52 h 66"/>
                <a:gd name="T84" fmla="*/ 5670 w 5796"/>
                <a:gd name="T85" fmla="*/ 46 h 66"/>
                <a:gd name="T86" fmla="*/ 5698 w 5796"/>
                <a:gd name="T87" fmla="*/ 40 h 66"/>
                <a:gd name="T88" fmla="*/ 5722 w 5796"/>
                <a:gd name="T89" fmla="*/ 32 h 66"/>
                <a:gd name="T90" fmla="*/ 5744 w 5796"/>
                <a:gd name="T91" fmla="*/ 24 h 66"/>
                <a:gd name="T92" fmla="*/ 5776 w 5796"/>
                <a:gd name="T93" fmla="*/ 10 h 66"/>
                <a:gd name="T94" fmla="*/ 2902 w 5796"/>
                <a:gd name="T95" fmla="*/ 10 h 66"/>
                <a:gd name="T96" fmla="*/ 2902 w 5796"/>
                <a:gd name="T97" fmla="*/ 10 h 66"/>
                <a:gd name="T98" fmla="*/ 18 w 5796"/>
                <a:gd name="T99" fmla="*/ 1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96" h="66">
                  <a:moveTo>
                    <a:pt x="5584" y="66"/>
                  </a:moveTo>
                  <a:lnTo>
                    <a:pt x="212" y="66"/>
                  </a:lnTo>
                  <a:lnTo>
                    <a:pt x="212" y="66"/>
                  </a:lnTo>
                  <a:lnTo>
                    <a:pt x="178" y="64"/>
                  </a:lnTo>
                  <a:lnTo>
                    <a:pt x="142" y="60"/>
                  </a:lnTo>
                  <a:lnTo>
                    <a:pt x="106" y="52"/>
                  </a:lnTo>
                  <a:lnTo>
                    <a:pt x="74" y="42"/>
                  </a:lnTo>
                  <a:lnTo>
                    <a:pt x="44" y="32"/>
                  </a:lnTo>
                  <a:lnTo>
                    <a:pt x="20" y="22"/>
                  </a:lnTo>
                  <a:lnTo>
                    <a:pt x="6" y="14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0"/>
                  </a:lnTo>
                  <a:lnTo>
                    <a:pt x="2892" y="0"/>
                  </a:lnTo>
                  <a:lnTo>
                    <a:pt x="2892" y="0"/>
                  </a:lnTo>
                  <a:lnTo>
                    <a:pt x="2898" y="0"/>
                  </a:lnTo>
                  <a:lnTo>
                    <a:pt x="5796" y="0"/>
                  </a:lnTo>
                  <a:lnTo>
                    <a:pt x="5796" y="6"/>
                  </a:lnTo>
                  <a:lnTo>
                    <a:pt x="5796" y="6"/>
                  </a:lnTo>
                  <a:lnTo>
                    <a:pt x="5794" y="8"/>
                  </a:lnTo>
                  <a:lnTo>
                    <a:pt x="5790" y="14"/>
                  </a:lnTo>
                  <a:lnTo>
                    <a:pt x="5774" y="22"/>
                  </a:lnTo>
                  <a:lnTo>
                    <a:pt x="5752" y="32"/>
                  </a:lnTo>
                  <a:lnTo>
                    <a:pt x="5722" y="42"/>
                  </a:lnTo>
                  <a:lnTo>
                    <a:pt x="5688" y="52"/>
                  </a:lnTo>
                  <a:lnTo>
                    <a:pt x="5654" y="60"/>
                  </a:lnTo>
                  <a:lnTo>
                    <a:pt x="5618" y="64"/>
                  </a:lnTo>
                  <a:lnTo>
                    <a:pt x="5584" y="66"/>
                  </a:lnTo>
                  <a:lnTo>
                    <a:pt x="5584" y="66"/>
                  </a:lnTo>
                  <a:close/>
                  <a:moveTo>
                    <a:pt x="18" y="10"/>
                  </a:moveTo>
                  <a:lnTo>
                    <a:pt x="18" y="10"/>
                  </a:lnTo>
                  <a:lnTo>
                    <a:pt x="50" y="24"/>
                  </a:lnTo>
                  <a:lnTo>
                    <a:pt x="72" y="32"/>
                  </a:lnTo>
                  <a:lnTo>
                    <a:pt x="96" y="40"/>
                  </a:lnTo>
                  <a:lnTo>
                    <a:pt x="124" y="46"/>
                  </a:lnTo>
                  <a:lnTo>
                    <a:pt x="152" y="52"/>
                  </a:lnTo>
                  <a:lnTo>
                    <a:pt x="182" y="56"/>
                  </a:lnTo>
                  <a:lnTo>
                    <a:pt x="212" y="56"/>
                  </a:lnTo>
                  <a:lnTo>
                    <a:pt x="5584" y="56"/>
                  </a:lnTo>
                  <a:lnTo>
                    <a:pt x="5584" y="56"/>
                  </a:lnTo>
                  <a:lnTo>
                    <a:pt x="5612" y="56"/>
                  </a:lnTo>
                  <a:lnTo>
                    <a:pt x="5642" y="52"/>
                  </a:lnTo>
                  <a:lnTo>
                    <a:pt x="5670" y="46"/>
                  </a:lnTo>
                  <a:lnTo>
                    <a:pt x="5698" y="40"/>
                  </a:lnTo>
                  <a:lnTo>
                    <a:pt x="5722" y="32"/>
                  </a:lnTo>
                  <a:lnTo>
                    <a:pt x="5744" y="24"/>
                  </a:lnTo>
                  <a:lnTo>
                    <a:pt x="5776" y="10"/>
                  </a:lnTo>
                  <a:lnTo>
                    <a:pt x="2902" y="10"/>
                  </a:lnTo>
                  <a:lnTo>
                    <a:pt x="2902" y="10"/>
                  </a:lnTo>
                  <a:lnTo>
                    <a:pt x="1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6" name="Freeform 7">
              <a:extLst>
                <a:ext uri="{FF2B5EF4-FFF2-40B4-BE49-F238E27FC236}">
                  <a16:creationId xmlns:a16="http://schemas.microsoft.com/office/drawing/2014/main" id="{36A0A21A-CC82-1C3C-38E3-2CEF4EA45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7963" y="5748338"/>
              <a:ext cx="9236075" cy="193675"/>
            </a:xfrm>
            <a:custGeom>
              <a:avLst/>
              <a:gdLst>
                <a:gd name="T0" fmla="*/ 5790 w 5818"/>
                <a:gd name="T1" fmla="*/ 122 h 122"/>
                <a:gd name="T2" fmla="*/ 28 w 5818"/>
                <a:gd name="T3" fmla="*/ 122 h 122"/>
                <a:gd name="T4" fmla="*/ 28 w 5818"/>
                <a:gd name="T5" fmla="*/ 122 h 122"/>
                <a:gd name="T6" fmla="*/ 20 w 5818"/>
                <a:gd name="T7" fmla="*/ 122 h 122"/>
                <a:gd name="T8" fmla="*/ 14 w 5818"/>
                <a:gd name="T9" fmla="*/ 120 h 122"/>
                <a:gd name="T10" fmla="*/ 8 w 5818"/>
                <a:gd name="T11" fmla="*/ 118 h 122"/>
                <a:gd name="T12" fmla="*/ 4 w 5818"/>
                <a:gd name="T13" fmla="*/ 114 h 122"/>
                <a:gd name="T14" fmla="*/ 0 w 5818"/>
                <a:gd name="T15" fmla="*/ 108 h 122"/>
                <a:gd name="T16" fmla="*/ 0 w 5818"/>
                <a:gd name="T17" fmla="*/ 102 h 122"/>
                <a:gd name="T18" fmla="*/ 0 w 5818"/>
                <a:gd name="T19" fmla="*/ 14 h 122"/>
                <a:gd name="T20" fmla="*/ 0 w 5818"/>
                <a:gd name="T21" fmla="*/ 14 h 122"/>
                <a:gd name="T22" fmla="*/ 2 w 5818"/>
                <a:gd name="T23" fmla="*/ 8 h 122"/>
                <a:gd name="T24" fmla="*/ 4 w 5818"/>
                <a:gd name="T25" fmla="*/ 4 h 122"/>
                <a:gd name="T26" fmla="*/ 8 w 5818"/>
                <a:gd name="T27" fmla="*/ 2 h 122"/>
                <a:gd name="T28" fmla="*/ 14 w 5818"/>
                <a:gd name="T29" fmla="*/ 0 h 122"/>
                <a:gd name="T30" fmla="*/ 5804 w 5818"/>
                <a:gd name="T31" fmla="*/ 0 h 122"/>
                <a:gd name="T32" fmla="*/ 5804 w 5818"/>
                <a:gd name="T33" fmla="*/ 0 h 122"/>
                <a:gd name="T34" fmla="*/ 5810 w 5818"/>
                <a:gd name="T35" fmla="*/ 2 h 122"/>
                <a:gd name="T36" fmla="*/ 5814 w 5818"/>
                <a:gd name="T37" fmla="*/ 4 h 122"/>
                <a:gd name="T38" fmla="*/ 5818 w 5818"/>
                <a:gd name="T39" fmla="*/ 8 h 122"/>
                <a:gd name="T40" fmla="*/ 5818 w 5818"/>
                <a:gd name="T41" fmla="*/ 14 h 122"/>
                <a:gd name="T42" fmla="*/ 5818 w 5818"/>
                <a:gd name="T43" fmla="*/ 102 h 122"/>
                <a:gd name="T44" fmla="*/ 5818 w 5818"/>
                <a:gd name="T45" fmla="*/ 102 h 122"/>
                <a:gd name="T46" fmla="*/ 5818 w 5818"/>
                <a:gd name="T47" fmla="*/ 108 h 122"/>
                <a:gd name="T48" fmla="*/ 5814 w 5818"/>
                <a:gd name="T49" fmla="*/ 114 h 122"/>
                <a:gd name="T50" fmla="*/ 5810 w 5818"/>
                <a:gd name="T51" fmla="*/ 118 h 122"/>
                <a:gd name="T52" fmla="*/ 5806 w 5818"/>
                <a:gd name="T53" fmla="*/ 120 h 122"/>
                <a:gd name="T54" fmla="*/ 5798 w 5818"/>
                <a:gd name="T55" fmla="*/ 122 h 122"/>
                <a:gd name="T56" fmla="*/ 5790 w 5818"/>
                <a:gd name="T57" fmla="*/ 122 h 122"/>
                <a:gd name="T58" fmla="*/ 5790 w 5818"/>
                <a:gd name="T59" fmla="*/ 122 h 122"/>
                <a:gd name="T60" fmla="*/ 14 w 5818"/>
                <a:gd name="T61" fmla="*/ 10 h 122"/>
                <a:gd name="T62" fmla="*/ 14 w 5818"/>
                <a:gd name="T63" fmla="*/ 10 h 122"/>
                <a:gd name="T64" fmla="*/ 12 w 5818"/>
                <a:gd name="T65" fmla="*/ 12 h 122"/>
                <a:gd name="T66" fmla="*/ 10 w 5818"/>
                <a:gd name="T67" fmla="*/ 14 h 122"/>
                <a:gd name="T68" fmla="*/ 10 w 5818"/>
                <a:gd name="T69" fmla="*/ 102 h 122"/>
                <a:gd name="T70" fmla="*/ 10 w 5818"/>
                <a:gd name="T71" fmla="*/ 102 h 122"/>
                <a:gd name="T72" fmla="*/ 12 w 5818"/>
                <a:gd name="T73" fmla="*/ 106 h 122"/>
                <a:gd name="T74" fmla="*/ 14 w 5818"/>
                <a:gd name="T75" fmla="*/ 110 h 122"/>
                <a:gd name="T76" fmla="*/ 20 w 5818"/>
                <a:gd name="T77" fmla="*/ 112 h 122"/>
                <a:gd name="T78" fmla="*/ 28 w 5818"/>
                <a:gd name="T79" fmla="*/ 112 h 122"/>
                <a:gd name="T80" fmla="*/ 5790 w 5818"/>
                <a:gd name="T81" fmla="*/ 112 h 122"/>
                <a:gd name="T82" fmla="*/ 5790 w 5818"/>
                <a:gd name="T83" fmla="*/ 112 h 122"/>
                <a:gd name="T84" fmla="*/ 5798 w 5818"/>
                <a:gd name="T85" fmla="*/ 112 h 122"/>
                <a:gd name="T86" fmla="*/ 5804 w 5818"/>
                <a:gd name="T87" fmla="*/ 110 h 122"/>
                <a:gd name="T88" fmla="*/ 5808 w 5818"/>
                <a:gd name="T89" fmla="*/ 106 h 122"/>
                <a:gd name="T90" fmla="*/ 5808 w 5818"/>
                <a:gd name="T91" fmla="*/ 102 h 122"/>
                <a:gd name="T92" fmla="*/ 5808 w 5818"/>
                <a:gd name="T93" fmla="*/ 14 h 122"/>
                <a:gd name="T94" fmla="*/ 5808 w 5818"/>
                <a:gd name="T95" fmla="*/ 14 h 122"/>
                <a:gd name="T96" fmla="*/ 5808 w 5818"/>
                <a:gd name="T97" fmla="*/ 12 h 122"/>
                <a:gd name="T98" fmla="*/ 5804 w 5818"/>
                <a:gd name="T99" fmla="*/ 10 h 122"/>
                <a:gd name="T100" fmla="*/ 14 w 5818"/>
                <a:gd name="T101" fmla="*/ 1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818" h="122">
                  <a:moveTo>
                    <a:pt x="5790" y="122"/>
                  </a:moveTo>
                  <a:lnTo>
                    <a:pt x="28" y="122"/>
                  </a:lnTo>
                  <a:lnTo>
                    <a:pt x="28" y="122"/>
                  </a:lnTo>
                  <a:lnTo>
                    <a:pt x="20" y="122"/>
                  </a:lnTo>
                  <a:lnTo>
                    <a:pt x="14" y="120"/>
                  </a:lnTo>
                  <a:lnTo>
                    <a:pt x="8" y="118"/>
                  </a:lnTo>
                  <a:lnTo>
                    <a:pt x="4" y="114"/>
                  </a:lnTo>
                  <a:lnTo>
                    <a:pt x="0" y="108"/>
                  </a:lnTo>
                  <a:lnTo>
                    <a:pt x="0" y="10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5804" y="0"/>
                  </a:lnTo>
                  <a:lnTo>
                    <a:pt x="5804" y="0"/>
                  </a:lnTo>
                  <a:lnTo>
                    <a:pt x="5810" y="2"/>
                  </a:lnTo>
                  <a:lnTo>
                    <a:pt x="5814" y="4"/>
                  </a:lnTo>
                  <a:lnTo>
                    <a:pt x="5818" y="8"/>
                  </a:lnTo>
                  <a:lnTo>
                    <a:pt x="5818" y="14"/>
                  </a:lnTo>
                  <a:lnTo>
                    <a:pt x="5818" y="102"/>
                  </a:lnTo>
                  <a:lnTo>
                    <a:pt x="5818" y="102"/>
                  </a:lnTo>
                  <a:lnTo>
                    <a:pt x="5818" y="108"/>
                  </a:lnTo>
                  <a:lnTo>
                    <a:pt x="5814" y="114"/>
                  </a:lnTo>
                  <a:lnTo>
                    <a:pt x="5810" y="118"/>
                  </a:lnTo>
                  <a:lnTo>
                    <a:pt x="5806" y="120"/>
                  </a:lnTo>
                  <a:lnTo>
                    <a:pt x="5798" y="122"/>
                  </a:lnTo>
                  <a:lnTo>
                    <a:pt x="5790" y="122"/>
                  </a:lnTo>
                  <a:lnTo>
                    <a:pt x="5790" y="122"/>
                  </a:lnTo>
                  <a:close/>
                  <a:moveTo>
                    <a:pt x="14" y="10"/>
                  </a:moveTo>
                  <a:lnTo>
                    <a:pt x="14" y="10"/>
                  </a:lnTo>
                  <a:lnTo>
                    <a:pt x="12" y="12"/>
                  </a:lnTo>
                  <a:lnTo>
                    <a:pt x="10" y="14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2" y="106"/>
                  </a:lnTo>
                  <a:lnTo>
                    <a:pt x="14" y="110"/>
                  </a:lnTo>
                  <a:lnTo>
                    <a:pt x="20" y="112"/>
                  </a:lnTo>
                  <a:lnTo>
                    <a:pt x="28" y="112"/>
                  </a:lnTo>
                  <a:lnTo>
                    <a:pt x="5790" y="112"/>
                  </a:lnTo>
                  <a:lnTo>
                    <a:pt x="5790" y="112"/>
                  </a:lnTo>
                  <a:lnTo>
                    <a:pt x="5798" y="112"/>
                  </a:lnTo>
                  <a:lnTo>
                    <a:pt x="5804" y="110"/>
                  </a:lnTo>
                  <a:lnTo>
                    <a:pt x="5808" y="106"/>
                  </a:lnTo>
                  <a:lnTo>
                    <a:pt x="5808" y="102"/>
                  </a:lnTo>
                  <a:lnTo>
                    <a:pt x="5808" y="14"/>
                  </a:lnTo>
                  <a:lnTo>
                    <a:pt x="5808" y="14"/>
                  </a:lnTo>
                  <a:lnTo>
                    <a:pt x="5808" y="12"/>
                  </a:lnTo>
                  <a:lnTo>
                    <a:pt x="580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7" name="Freeform 8">
              <a:extLst>
                <a:ext uri="{FF2B5EF4-FFF2-40B4-BE49-F238E27FC236}">
                  <a16:creationId xmlns:a16="http://schemas.microsoft.com/office/drawing/2014/main" id="{EBD2118F-6E18-A338-9F6C-B9271B0F14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0363" y="5748338"/>
              <a:ext cx="1308100" cy="130175"/>
            </a:xfrm>
            <a:custGeom>
              <a:avLst/>
              <a:gdLst>
                <a:gd name="T0" fmla="*/ 752 w 824"/>
                <a:gd name="T1" fmla="*/ 82 h 82"/>
                <a:gd name="T2" fmla="*/ 72 w 824"/>
                <a:gd name="T3" fmla="*/ 82 h 82"/>
                <a:gd name="T4" fmla="*/ 72 w 824"/>
                <a:gd name="T5" fmla="*/ 82 h 82"/>
                <a:gd name="T6" fmla="*/ 58 w 824"/>
                <a:gd name="T7" fmla="*/ 80 h 82"/>
                <a:gd name="T8" fmla="*/ 44 w 824"/>
                <a:gd name="T9" fmla="*/ 76 h 82"/>
                <a:gd name="T10" fmla="*/ 32 w 824"/>
                <a:gd name="T11" fmla="*/ 68 h 82"/>
                <a:gd name="T12" fmla="*/ 22 w 824"/>
                <a:gd name="T13" fmla="*/ 60 h 82"/>
                <a:gd name="T14" fmla="*/ 14 w 824"/>
                <a:gd name="T15" fmla="*/ 48 h 82"/>
                <a:gd name="T16" fmla="*/ 6 w 824"/>
                <a:gd name="T17" fmla="*/ 34 h 82"/>
                <a:gd name="T18" fmla="*/ 2 w 824"/>
                <a:gd name="T19" fmla="*/ 20 h 82"/>
                <a:gd name="T20" fmla="*/ 0 w 824"/>
                <a:gd name="T21" fmla="*/ 4 h 82"/>
                <a:gd name="T22" fmla="*/ 0 w 824"/>
                <a:gd name="T23" fmla="*/ 0 h 82"/>
                <a:gd name="T24" fmla="*/ 824 w 824"/>
                <a:gd name="T25" fmla="*/ 0 h 82"/>
                <a:gd name="T26" fmla="*/ 824 w 824"/>
                <a:gd name="T27" fmla="*/ 4 h 82"/>
                <a:gd name="T28" fmla="*/ 824 w 824"/>
                <a:gd name="T29" fmla="*/ 4 h 82"/>
                <a:gd name="T30" fmla="*/ 824 w 824"/>
                <a:gd name="T31" fmla="*/ 20 h 82"/>
                <a:gd name="T32" fmla="*/ 818 w 824"/>
                <a:gd name="T33" fmla="*/ 34 h 82"/>
                <a:gd name="T34" fmla="*/ 812 w 824"/>
                <a:gd name="T35" fmla="*/ 48 h 82"/>
                <a:gd name="T36" fmla="*/ 804 w 824"/>
                <a:gd name="T37" fmla="*/ 60 h 82"/>
                <a:gd name="T38" fmla="*/ 792 w 824"/>
                <a:gd name="T39" fmla="*/ 68 h 82"/>
                <a:gd name="T40" fmla="*/ 780 w 824"/>
                <a:gd name="T41" fmla="*/ 76 h 82"/>
                <a:gd name="T42" fmla="*/ 766 w 824"/>
                <a:gd name="T43" fmla="*/ 80 h 82"/>
                <a:gd name="T44" fmla="*/ 752 w 824"/>
                <a:gd name="T45" fmla="*/ 82 h 82"/>
                <a:gd name="T46" fmla="*/ 752 w 824"/>
                <a:gd name="T47" fmla="*/ 82 h 82"/>
                <a:gd name="T48" fmla="*/ 10 w 824"/>
                <a:gd name="T49" fmla="*/ 10 h 82"/>
                <a:gd name="T50" fmla="*/ 10 w 824"/>
                <a:gd name="T51" fmla="*/ 10 h 82"/>
                <a:gd name="T52" fmla="*/ 12 w 824"/>
                <a:gd name="T53" fmla="*/ 22 h 82"/>
                <a:gd name="T54" fmla="*/ 18 w 824"/>
                <a:gd name="T55" fmla="*/ 34 h 82"/>
                <a:gd name="T56" fmla="*/ 22 w 824"/>
                <a:gd name="T57" fmla="*/ 44 h 82"/>
                <a:gd name="T58" fmla="*/ 30 w 824"/>
                <a:gd name="T59" fmla="*/ 54 h 82"/>
                <a:gd name="T60" fmla="*/ 40 w 824"/>
                <a:gd name="T61" fmla="*/ 62 h 82"/>
                <a:gd name="T62" fmla="*/ 50 w 824"/>
                <a:gd name="T63" fmla="*/ 68 h 82"/>
                <a:gd name="T64" fmla="*/ 60 w 824"/>
                <a:gd name="T65" fmla="*/ 70 h 82"/>
                <a:gd name="T66" fmla="*/ 72 w 824"/>
                <a:gd name="T67" fmla="*/ 72 h 82"/>
                <a:gd name="T68" fmla="*/ 752 w 824"/>
                <a:gd name="T69" fmla="*/ 72 h 82"/>
                <a:gd name="T70" fmla="*/ 752 w 824"/>
                <a:gd name="T71" fmla="*/ 72 h 82"/>
                <a:gd name="T72" fmla="*/ 764 w 824"/>
                <a:gd name="T73" fmla="*/ 70 h 82"/>
                <a:gd name="T74" fmla="*/ 776 w 824"/>
                <a:gd name="T75" fmla="*/ 68 h 82"/>
                <a:gd name="T76" fmla="*/ 786 w 824"/>
                <a:gd name="T77" fmla="*/ 62 h 82"/>
                <a:gd name="T78" fmla="*/ 794 w 824"/>
                <a:gd name="T79" fmla="*/ 54 h 82"/>
                <a:gd name="T80" fmla="*/ 802 w 824"/>
                <a:gd name="T81" fmla="*/ 44 h 82"/>
                <a:gd name="T82" fmla="*/ 808 w 824"/>
                <a:gd name="T83" fmla="*/ 34 h 82"/>
                <a:gd name="T84" fmla="*/ 812 w 824"/>
                <a:gd name="T85" fmla="*/ 22 h 82"/>
                <a:gd name="T86" fmla="*/ 814 w 824"/>
                <a:gd name="T87" fmla="*/ 10 h 82"/>
                <a:gd name="T88" fmla="*/ 10 w 824"/>
                <a:gd name="T89" fmla="*/ 1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4" h="82">
                  <a:moveTo>
                    <a:pt x="752" y="82"/>
                  </a:moveTo>
                  <a:lnTo>
                    <a:pt x="72" y="82"/>
                  </a:lnTo>
                  <a:lnTo>
                    <a:pt x="72" y="82"/>
                  </a:lnTo>
                  <a:lnTo>
                    <a:pt x="58" y="80"/>
                  </a:lnTo>
                  <a:lnTo>
                    <a:pt x="44" y="76"/>
                  </a:lnTo>
                  <a:lnTo>
                    <a:pt x="32" y="68"/>
                  </a:lnTo>
                  <a:lnTo>
                    <a:pt x="22" y="60"/>
                  </a:lnTo>
                  <a:lnTo>
                    <a:pt x="14" y="48"/>
                  </a:lnTo>
                  <a:lnTo>
                    <a:pt x="6" y="34"/>
                  </a:lnTo>
                  <a:lnTo>
                    <a:pt x="2" y="20"/>
                  </a:lnTo>
                  <a:lnTo>
                    <a:pt x="0" y="4"/>
                  </a:lnTo>
                  <a:lnTo>
                    <a:pt x="0" y="0"/>
                  </a:lnTo>
                  <a:lnTo>
                    <a:pt x="824" y="0"/>
                  </a:lnTo>
                  <a:lnTo>
                    <a:pt x="824" y="4"/>
                  </a:lnTo>
                  <a:lnTo>
                    <a:pt x="824" y="4"/>
                  </a:lnTo>
                  <a:lnTo>
                    <a:pt x="824" y="20"/>
                  </a:lnTo>
                  <a:lnTo>
                    <a:pt x="818" y="34"/>
                  </a:lnTo>
                  <a:lnTo>
                    <a:pt x="812" y="48"/>
                  </a:lnTo>
                  <a:lnTo>
                    <a:pt x="804" y="60"/>
                  </a:lnTo>
                  <a:lnTo>
                    <a:pt x="792" y="68"/>
                  </a:lnTo>
                  <a:lnTo>
                    <a:pt x="780" y="76"/>
                  </a:lnTo>
                  <a:lnTo>
                    <a:pt x="766" y="80"/>
                  </a:lnTo>
                  <a:lnTo>
                    <a:pt x="752" y="82"/>
                  </a:lnTo>
                  <a:lnTo>
                    <a:pt x="752" y="82"/>
                  </a:lnTo>
                  <a:close/>
                  <a:moveTo>
                    <a:pt x="10" y="10"/>
                  </a:moveTo>
                  <a:lnTo>
                    <a:pt x="10" y="10"/>
                  </a:lnTo>
                  <a:lnTo>
                    <a:pt x="12" y="22"/>
                  </a:lnTo>
                  <a:lnTo>
                    <a:pt x="18" y="34"/>
                  </a:lnTo>
                  <a:lnTo>
                    <a:pt x="22" y="44"/>
                  </a:lnTo>
                  <a:lnTo>
                    <a:pt x="30" y="54"/>
                  </a:lnTo>
                  <a:lnTo>
                    <a:pt x="40" y="62"/>
                  </a:lnTo>
                  <a:lnTo>
                    <a:pt x="50" y="68"/>
                  </a:lnTo>
                  <a:lnTo>
                    <a:pt x="60" y="70"/>
                  </a:lnTo>
                  <a:lnTo>
                    <a:pt x="72" y="72"/>
                  </a:lnTo>
                  <a:lnTo>
                    <a:pt x="752" y="72"/>
                  </a:lnTo>
                  <a:lnTo>
                    <a:pt x="752" y="72"/>
                  </a:lnTo>
                  <a:lnTo>
                    <a:pt x="764" y="70"/>
                  </a:lnTo>
                  <a:lnTo>
                    <a:pt x="776" y="68"/>
                  </a:lnTo>
                  <a:lnTo>
                    <a:pt x="786" y="62"/>
                  </a:lnTo>
                  <a:lnTo>
                    <a:pt x="794" y="54"/>
                  </a:lnTo>
                  <a:lnTo>
                    <a:pt x="802" y="44"/>
                  </a:lnTo>
                  <a:lnTo>
                    <a:pt x="808" y="34"/>
                  </a:lnTo>
                  <a:lnTo>
                    <a:pt x="812" y="22"/>
                  </a:lnTo>
                  <a:lnTo>
                    <a:pt x="814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8" name="Freeform 9">
              <a:extLst>
                <a:ext uri="{FF2B5EF4-FFF2-40B4-BE49-F238E27FC236}">
                  <a16:creationId xmlns:a16="http://schemas.microsoft.com/office/drawing/2014/main" id="{B5886BDC-1E19-B854-3A95-13A94FC9E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588" y="858838"/>
              <a:ext cx="7372350" cy="4762500"/>
            </a:xfrm>
            <a:custGeom>
              <a:avLst/>
              <a:gdLst>
                <a:gd name="T0" fmla="*/ 114 w 4644"/>
                <a:gd name="T1" fmla="*/ 3000 h 3000"/>
                <a:gd name="T2" fmla="*/ 92 w 4644"/>
                <a:gd name="T3" fmla="*/ 2998 h 3000"/>
                <a:gd name="T4" fmla="*/ 50 w 4644"/>
                <a:gd name="T5" fmla="*/ 2982 h 3000"/>
                <a:gd name="T6" fmla="*/ 20 w 4644"/>
                <a:gd name="T7" fmla="*/ 2950 h 3000"/>
                <a:gd name="T8" fmla="*/ 2 w 4644"/>
                <a:gd name="T9" fmla="*/ 2910 h 3000"/>
                <a:gd name="T10" fmla="*/ 0 w 4644"/>
                <a:gd name="T11" fmla="*/ 114 h 3000"/>
                <a:gd name="T12" fmla="*/ 2 w 4644"/>
                <a:gd name="T13" fmla="*/ 92 h 3000"/>
                <a:gd name="T14" fmla="*/ 20 w 4644"/>
                <a:gd name="T15" fmla="*/ 50 h 3000"/>
                <a:gd name="T16" fmla="*/ 50 w 4644"/>
                <a:gd name="T17" fmla="*/ 20 h 3000"/>
                <a:gd name="T18" fmla="*/ 92 w 4644"/>
                <a:gd name="T19" fmla="*/ 2 h 3000"/>
                <a:gd name="T20" fmla="*/ 4528 w 4644"/>
                <a:gd name="T21" fmla="*/ 0 h 3000"/>
                <a:gd name="T22" fmla="*/ 4552 w 4644"/>
                <a:gd name="T23" fmla="*/ 2 h 3000"/>
                <a:gd name="T24" fmla="*/ 4594 w 4644"/>
                <a:gd name="T25" fmla="*/ 20 h 3000"/>
                <a:gd name="T26" fmla="*/ 4624 w 4644"/>
                <a:gd name="T27" fmla="*/ 50 h 3000"/>
                <a:gd name="T28" fmla="*/ 4642 w 4644"/>
                <a:gd name="T29" fmla="*/ 92 h 3000"/>
                <a:gd name="T30" fmla="*/ 4644 w 4644"/>
                <a:gd name="T31" fmla="*/ 2886 h 3000"/>
                <a:gd name="T32" fmla="*/ 4642 w 4644"/>
                <a:gd name="T33" fmla="*/ 2910 h 3000"/>
                <a:gd name="T34" fmla="*/ 4624 w 4644"/>
                <a:gd name="T35" fmla="*/ 2950 h 3000"/>
                <a:gd name="T36" fmla="*/ 4594 w 4644"/>
                <a:gd name="T37" fmla="*/ 2982 h 3000"/>
                <a:gd name="T38" fmla="*/ 4552 w 4644"/>
                <a:gd name="T39" fmla="*/ 2998 h 3000"/>
                <a:gd name="T40" fmla="*/ 4528 w 4644"/>
                <a:gd name="T41" fmla="*/ 3000 h 3000"/>
                <a:gd name="T42" fmla="*/ 114 w 4644"/>
                <a:gd name="T43" fmla="*/ 10 h 3000"/>
                <a:gd name="T44" fmla="*/ 74 w 4644"/>
                <a:gd name="T45" fmla="*/ 18 h 3000"/>
                <a:gd name="T46" fmla="*/ 40 w 4644"/>
                <a:gd name="T47" fmla="*/ 40 h 3000"/>
                <a:gd name="T48" fmla="*/ 18 w 4644"/>
                <a:gd name="T49" fmla="*/ 74 h 3000"/>
                <a:gd name="T50" fmla="*/ 10 w 4644"/>
                <a:gd name="T51" fmla="*/ 114 h 3000"/>
                <a:gd name="T52" fmla="*/ 10 w 4644"/>
                <a:gd name="T53" fmla="*/ 2886 h 3000"/>
                <a:gd name="T54" fmla="*/ 18 w 4644"/>
                <a:gd name="T55" fmla="*/ 2926 h 3000"/>
                <a:gd name="T56" fmla="*/ 40 w 4644"/>
                <a:gd name="T57" fmla="*/ 2960 h 3000"/>
                <a:gd name="T58" fmla="*/ 74 w 4644"/>
                <a:gd name="T59" fmla="*/ 2982 h 3000"/>
                <a:gd name="T60" fmla="*/ 114 w 4644"/>
                <a:gd name="T61" fmla="*/ 2990 h 3000"/>
                <a:gd name="T62" fmla="*/ 4528 w 4644"/>
                <a:gd name="T63" fmla="*/ 2990 h 3000"/>
                <a:gd name="T64" fmla="*/ 4570 w 4644"/>
                <a:gd name="T65" fmla="*/ 2982 h 3000"/>
                <a:gd name="T66" fmla="*/ 4602 w 4644"/>
                <a:gd name="T67" fmla="*/ 2960 h 3000"/>
                <a:gd name="T68" fmla="*/ 4626 w 4644"/>
                <a:gd name="T69" fmla="*/ 2926 h 3000"/>
                <a:gd name="T70" fmla="*/ 4634 w 4644"/>
                <a:gd name="T71" fmla="*/ 2886 h 3000"/>
                <a:gd name="T72" fmla="*/ 4634 w 4644"/>
                <a:gd name="T73" fmla="*/ 114 h 3000"/>
                <a:gd name="T74" fmla="*/ 4626 w 4644"/>
                <a:gd name="T75" fmla="*/ 74 h 3000"/>
                <a:gd name="T76" fmla="*/ 4602 w 4644"/>
                <a:gd name="T77" fmla="*/ 40 h 3000"/>
                <a:gd name="T78" fmla="*/ 4570 w 4644"/>
                <a:gd name="T79" fmla="*/ 18 h 3000"/>
                <a:gd name="T80" fmla="*/ 4528 w 4644"/>
                <a:gd name="T81" fmla="*/ 10 h 3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44" h="3000">
                  <a:moveTo>
                    <a:pt x="4528" y="3000"/>
                  </a:moveTo>
                  <a:lnTo>
                    <a:pt x="114" y="3000"/>
                  </a:lnTo>
                  <a:lnTo>
                    <a:pt x="114" y="3000"/>
                  </a:lnTo>
                  <a:lnTo>
                    <a:pt x="92" y="2998"/>
                  </a:lnTo>
                  <a:lnTo>
                    <a:pt x="70" y="2992"/>
                  </a:lnTo>
                  <a:lnTo>
                    <a:pt x="50" y="2982"/>
                  </a:lnTo>
                  <a:lnTo>
                    <a:pt x="34" y="2968"/>
                  </a:lnTo>
                  <a:lnTo>
                    <a:pt x="20" y="2950"/>
                  </a:lnTo>
                  <a:lnTo>
                    <a:pt x="10" y="2930"/>
                  </a:lnTo>
                  <a:lnTo>
                    <a:pt x="2" y="2910"/>
                  </a:lnTo>
                  <a:lnTo>
                    <a:pt x="0" y="288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" y="92"/>
                  </a:lnTo>
                  <a:lnTo>
                    <a:pt x="10" y="70"/>
                  </a:lnTo>
                  <a:lnTo>
                    <a:pt x="20" y="50"/>
                  </a:lnTo>
                  <a:lnTo>
                    <a:pt x="34" y="34"/>
                  </a:lnTo>
                  <a:lnTo>
                    <a:pt x="50" y="20"/>
                  </a:lnTo>
                  <a:lnTo>
                    <a:pt x="70" y="10"/>
                  </a:lnTo>
                  <a:lnTo>
                    <a:pt x="92" y="2"/>
                  </a:lnTo>
                  <a:lnTo>
                    <a:pt x="114" y="0"/>
                  </a:lnTo>
                  <a:lnTo>
                    <a:pt x="4528" y="0"/>
                  </a:lnTo>
                  <a:lnTo>
                    <a:pt x="4528" y="0"/>
                  </a:lnTo>
                  <a:lnTo>
                    <a:pt x="4552" y="2"/>
                  </a:lnTo>
                  <a:lnTo>
                    <a:pt x="4574" y="10"/>
                  </a:lnTo>
                  <a:lnTo>
                    <a:pt x="4594" y="20"/>
                  </a:lnTo>
                  <a:lnTo>
                    <a:pt x="4610" y="34"/>
                  </a:lnTo>
                  <a:lnTo>
                    <a:pt x="4624" y="50"/>
                  </a:lnTo>
                  <a:lnTo>
                    <a:pt x="4634" y="70"/>
                  </a:lnTo>
                  <a:lnTo>
                    <a:pt x="4642" y="92"/>
                  </a:lnTo>
                  <a:lnTo>
                    <a:pt x="4644" y="114"/>
                  </a:lnTo>
                  <a:lnTo>
                    <a:pt x="4644" y="2886"/>
                  </a:lnTo>
                  <a:lnTo>
                    <a:pt x="4644" y="2886"/>
                  </a:lnTo>
                  <a:lnTo>
                    <a:pt x="4642" y="2910"/>
                  </a:lnTo>
                  <a:lnTo>
                    <a:pt x="4634" y="2930"/>
                  </a:lnTo>
                  <a:lnTo>
                    <a:pt x="4624" y="2950"/>
                  </a:lnTo>
                  <a:lnTo>
                    <a:pt x="4610" y="2968"/>
                  </a:lnTo>
                  <a:lnTo>
                    <a:pt x="4594" y="2982"/>
                  </a:lnTo>
                  <a:lnTo>
                    <a:pt x="4574" y="2992"/>
                  </a:lnTo>
                  <a:lnTo>
                    <a:pt x="4552" y="2998"/>
                  </a:lnTo>
                  <a:lnTo>
                    <a:pt x="4528" y="3000"/>
                  </a:lnTo>
                  <a:lnTo>
                    <a:pt x="4528" y="3000"/>
                  </a:lnTo>
                  <a:close/>
                  <a:moveTo>
                    <a:pt x="114" y="10"/>
                  </a:moveTo>
                  <a:lnTo>
                    <a:pt x="114" y="10"/>
                  </a:lnTo>
                  <a:lnTo>
                    <a:pt x="94" y="12"/>
                  </a:lnTo>
                  <a:lnTo>
                    <a:pt x="74" y="18"/>
                  </a:lnTo>
                  <a:lnTo>
                    <a:pt x="56" y="28"/>
                  </a:lnTo>
                  <a:lnTo>
                    <a:pt x="40" y="40"/>
                  </a:lnTo>
                  <a:lnTo>
                    <a:pt x="28" y="56"/>
                  </a:lnTo>
                  <a:lnTo>
                    <a:pt x="18" y="74"/>
                  </a:lnTo>
                  <a:lnTo>
                    <a:pt x="12" y="94"/>
                  </a:lnTo>
                  <a:lnTo>
                    <a:pt x="10" y="114"/>
                  </a:lnTo>
                  <a:lnTo>
                    <a:pt x="10" y="2886"/>
                  </a:lnTo>
                  <a:lnTo>
                    <a:pt x="10" y="2886"/>
                  </a:lnTo>
                  <a:lnTo>
                    <a:pt x="12" y="2908"/>
                  </a:lnTo>
                  <a:lnTo>
                    <a:pt x="18" y="2926"/>
                  </a:lnTo>
                  <a:lnTo>
                    <a:pt x="28" y="2944"/>
                  </a:lnTo>
                  <a:lnTo>
                    <a:pt x="40" y="2960"/>
                  </a:lnTo>
                  <a:lnTo>
                    <a:pt x="56" y="2972"/>
                  </a:lnTo>
                  <a:lnTo>
                    <a:pt x="74" y="2982"/>
                  </a:lnTo>
                  <a:lnTo>
                    <a:pt x="94" y="2988"/>
                  </a:lnTo>
                  <a:lnTo>
                    <a:pt x="114" y="2990"/>
                  </a:lnTo>
                  <a:lnTo>
                    <a:pt x="4528" y="2990"/>
                  </a:lnTo>
                  <a:lnTo>
                    <a:pt x="4528" y="2990"/>
                  </a:lnTo>
                  <a:lnTo>
                    <a:pt x="4550" y="2988"/>
                  </a:lnTo>
                  <a:lnTo>
                    <a:pt x="4570" y="2982"/>
                  </a:lnTo>
                  <a:lnTo>
                    <a:pt x="4588" y="2972"/>
                  </a:lnTo>
                  <a:lnTo>
                    <a:pt x="4602" y="2960"/>
                  </a:lnTo>
                  <a:lnTo>
                    <a:pt x="4616" y="2944"/>
                  </a:lnTo>
                  <a:lnTo>
                    <a:pt x="4626" y="2926"/>
                  </a:lnTo>
                  <a:lnTo>
                    <a:pt x="4632" y="2908"/>
                  </a:lnTo>
                  <a:lnTo>
                    <a:pt x="4634" y="2886"/>
                  </a:lnTo>
                  <a:lnTo>
                    <a:pt x="4634" y="114"/>
                  </a:lnTo>
                  <a:lnTo>
                    <a:pt x="4634" y="114"/>
                  </a:lnTo>
                  <a:lnTo>
                    <a:pt x="4632" y="94"/>
                  </a:lnTo>
                  <a:lnTo>
                    <a:pt x="4626" y="74"/>
                  </a:lnTo>
                  <a:lnTo>
                    <a:pt x="4616" y="56"/>
                  </a:lnTo>
                  <a:lnTo>
                    <a:pt x="4602" y="40"/>
                  </a:lnTo>
                  <a:lnTo>
                    <a:pt x="4588" y="28"/>
                  </a:lnTo>
                  <a:lnTo>
                    <a:pt x="4570" y="18"/>
                  </a:lnTo>
                  <a:lnTo>
                    <a:pt x="4550" y="12"/>
                  </a:lnTo>
                  <a:lnTo>
                    <a:pt x="4528" y="10"/>
                  </a:lnTo>
                  <a:lnTo>
                    <a:pt x="1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9" name="Freeform 10">
              <a:extLst>
                <a:ext uri="{FF2B5EF4-FFF2-40B4-BE49-F238E27FC236}">
                  <a16:creationId xmlns:a16="http://schemas.microsoft.com/office/drawing/2014/main" id="{50D30E6B-2B30-6E96-2436-AF2030376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7313" y="1084263"/>
              <a:ext cx="6946900" cy="4330700"/>
            </a:xfrm>
            <a:custGeom>
              <a:avLst/>
              <a:gdLst>
                <a:gd name="T0" fmla="*/ 4354 w 4376"/>
                <a:gd name="T1" fmla="*/ 2728 h 2728"/>
                <a:gd name="T2" fmla="*/ 22 w 4376"/>
                <a:gd name="T3" fmla="*/ 2728 h 2728"/>
                <a:gd name="T4" fmla="*/ 22 w 4376"/>
                <a:gd name="T5" fmla="*/ 2728 h 2728"/>
                <a:gd name="T6" fmla="*/ 14 w 4376"/>
                <a:gd name="T7" fmla="*/ 2728 h 2728"/>
                <a:gd name="T8" fmla="*/ 6 w 4376"/>
                <a:gd name="T9" fmla="*/ 2722 h 2728"/>
                <a:gd name="T10" fmla="*/ 2 w 4376"/>
                <a:gd name="T11" fmla="*/ 2716 h 2728"/>
                <a:gd name="T12" fmla="*/ 0 w 4376"/>
                <a:gd name="T13" fmla="*/ 2708 h 2728"/>
                <a:gd name="T14" fmla="*/ 0 w 4376"/>
                <a:gd name="T15" fmla="*/ 22 h 2728"/>
                <a:gd name="T16" fmla="*/ 0 w 4376"/>
                <a:gd name="T17" fmla="*/ 22 h 2728"/>
                <a:gd name="T18" fmla="*/ 2 w 4376"/>
                <a:gd name="T19" fmla="*/ 14 h 2728"/>
                <a:gd name="T20" fmla="*/ 6 w 4376"/>
                <a:gd name="T21" fmla="*/ 6 h 2728"/>
                <a:gd name="T22" fmla="*/ 14 w 4376"/>
                <a:gd name="T23" fmla="*/ 2 h 2728"/>
                <a:gd name="T24" fmla="*/ 22 w 4376"/>
                <a:gd name="T25" fmla="*/ 0 h 2728"/>
                <a:gd name="T26" fmla="*/ 4354 w 4376"/>
                <a:gd name="T27" fmla="*/ 0 h 2728"/>
                <a:gd name="T28" fmla="*/ 4354 w 4376"/>
                <a:gd name="T29" fmla="*/ 0 h 2728"/>
                <a:gd name="T30" fmla="*/ 4362 w 4376"/>
                <a:gd name="T31" fmla="*/ 2 h 2728"/>
                <a:gd name="T32" fmla="*/ 4370 w 4376"/>
                <a:gd name="T33" fmla="*/ 6 h 2728"/>
                <a:gd name="T34" fmla="*/ 4374 w 4376"/>
                <a:gd name="T35" fmla="*/ 14 h 2728"/>
                <a:gd name="T36" fmla="*/ 4376 w 4376"/>
                <a:gd name="T37" fmla="*/ 22 h 2728"/>
                <a:gd name="T38" fmla="*/ 4376 w 4376"/>
                <a:gd name="T39" fmla="*/ 2708 h 2728"/>
                <a:gd name="T40" fmla="*/ 4376 w 4376"/>
                <a:gd name="T41" fmla="*/ 2708 h 2728"/>
                <a:gd name="T42" fmla="*/ 4374 w 4376"/>
                <a:gd name="T43" fmla="*/ 2716 h 2728"/>
                <a:gd name="T44" fmla="*/ 4370 w 4376"/>
                <a:gd name="T45" fmla="*/ 2722 h 2728"/>
                <a:gd name="T46" fmla="*/ 4362 w 4376"/>
                <a:gd name="T47" fmla="*/ 2728 h 2728"/>
                <a:gd name="T48" fmla="*/ 4354 w 4376"/>
                <a:gd name="T49" fmla="*/ 2728 h 2728"/>
                <a:gd name="T50" fmla="*/ 4354 w 4376"/>
                <a:gd name="T51" fmla="*/ 2728 h 2728"/>
                <a:gd name="T52" fmla="*/ 22 w 4376"/>
                <a:gd name="T53" fmla="*/ 10 h 2728"/>
                <a:gd name="T54" fmla="*/ 22 w 4376"/>
                <a:gd name="T55" fmla="*/ 10 h 2728"/>
                <a:gd name="T56" fmla="*/ 18 w 4376"/>
                <a:gd name="T57" fmla="*/ 10 h 2728"/>
                <a:gd name="T58" fmla="*/ 14 w 4376"/>
                <a:gd name="T59" fmla="*/ 14 h 2728"/>
                <a:gd name="T60" fmla="*/ 10 w 4376"/>
                <a:gd name="T61" fmla="*/ 18 h 2728"/>
                <a:gd name="T62" fmla="*/ 10 w 4376"/>
                <a:gd name="T63" fmla="*/ 22 h 2728"/>
                <a:gd name="T64" fmla="*/ 10 w 4376"/>
                <a:gd name="T65" fmla="*/ 2708 h 2728"/>
                <a:gd name="T66" fmla="*/ 10 w 4376"/>
                <a:gd name="T67" fmla="*/ 2708 h 2728"/>
                <a:gd name="T68" fmla="*/ 10 w 4376"/>
                <a:gd name="T69" fmla="*/ 2712 h 2728"/>
                <a:gd name="T70" fmla="*/ 14 w 4376"/>
                <a:gd name="T71" fmla="*/ 2716 h 2728"/>
                <a:gd name="T72" fmla="*/ 18 w 4376"/>
                <a:gd name="T73" fmla="*/ 2718 h 2728"/>
                <a:gd name="T74" fmla="*/ 22 w 4376"/>
                <a:gd name="T75" fmla="*/ 2718 h 2728"/>
                <a:gd name="T76" fmla="*/ 4354 w 4376"/>
                <a:gd name="T77" fmla="*/ 2718 h 2728"/>
                <a:gd name="T78" fmla="*/ 4354 w 4376"/>
                <a:gd name="T79" fmla="*/ 2718 h 2728"/>
                <a:gd name="T80" fmla="*/ 4358 w 4376"/>
                <a:gd name="T81" fmla="*/ 2718 h 2728"/>
                <a:gd name="T82" fmla="*/ 4362 w 4376"/>
                <a:gd name="T83" fmla="*/ 2716 h 2728"/>
                <a:gd name="T84" fmla="*/ 4364 w 4376"/>
                <a:gd name="T85" fmla="*/ 2712 h 2728"/>
                <a:gd name="T86" fmla="*/ 4366 w 4376"/>
                <a:gd name="T87" fmla="*/ 2708 h 2728"/>
                <a:gd name="T88" fmla="*/ 4366 w 4376"/>
                <a:gd name="T89" fmla="*/ 22 h 2728"/>
                <a:gd name="T90" fmla="*/ 4366 w 4376"/>
                <a:gd name="T91" fmla="*/ 22 h 2728"/>
                <a:gd name="T92" fmla="*/ 4364 w 4376"/>
                <a:gd name="T93" fmla="*/ 18 h 2728"/>
                <a:gd name="T94" fmla="*/ 4362 w 4376"/>
                <a:gd name="T95" fmla="*/ 14 h 2728"/>
                <a:gd name="T96" fmla="*/ 4358 w 4376"/>
                <a:gd name="T97" fmla="*/ 10 h 2728"/>
                <a:gd name="T98" fmla="*/ 4354 w 4376"/>
                <a:gd name="T99" fmla="*/ 10 h 2728"/>
                <a:gd name="T100" fmla="*/ 22 w 4376"/>
                <a:gd name="T101" fmla="*/ 10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76" h="2728">
                  <a:moveTo>
                    <a:pt x="4354" y="2728"/>
                  </a:moveTo>
                  <a:lnTo>
                    <a:pt x="22" y="2728"/>
                  </a:lnTo>
                  <a:lnTo>
                    <a:pt x="22" y="2728"/>
                  </a:lnTo>
                  <a:lnTo>
                    <a:pt x="14" y="2728"/>
                  </a:lnTo>
                  <a:lnTo>
                    <a:pt x="6" y="2722"/>
                  </a:lnTo>
                  <a:lnTo>
                    <a:pt x="2" y="2716"/>
                  </a:lnTo>
                  <a:lnTo>
                    <a:pt x="0" y="270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2" y="0"/>
                  </a:lnTo>
                  <a:lnTo>
                    <a:pt x="4354" y="0"/>
                  </a:lnTo>
                  <a:lnTo>
                    <a:pt x="4354" y="0"/>
                  </a:lnTo>
                  <a:lnTo>
                    <a:pt x="4362" y="2"/>
                  </a:lnTo>
                  <a:lnTo>
                    <a:pt x="4370" y="6"/>
                  </a:lnTo>
                  <a:lnTo>
                    <a:pt x="4374" y="14"/>
                  </a:lnTo>
                  <a:lnTo>
                    <a:pt x="4376" y="22"/>
                  </a:lnTo>
                  <a:lnTo>
                    <a:pt x="4376" y="2708"/>
                  </a:lnTo>
                  <a:lnTo>
                    <a:pt x="4376" y="2708"/>
                  </a:lnTo>
                  <a:lnTo>
                    <a:pt x="4374" y="2716"/>
                  </a:lnTo>
                  <a:lnTo>
                    <a:pt x="4370" y="2722"/>
                  </a:lnTo>
                  <a:lnTo>
                    <a:pt x="4362" y="2728"/>
                  </a:lnTo>
                  <a:lnTo>
                    <a:pt x="4354" y="2728"/>
                  </a:lnTo>
                  <a:lnTo>
                    <a:pt x="4354" y="2728"/>
                  </a:lnTo>
                  <a:close/>
                  <a:moveTo>
                    <a:pt x="22" y="10"/>
                  </a:moveTo>
                  <a:lnTo>
                    <a:pt x="22" y="10"/>
                  </a:lnTo>
                  <a:lnTo>
                    <a:pt x="18" y="10"/>
                  </a:lnTo>
                  <a:lnTo>
                    <a:pt x="14" y="14"/>
                  </a:lnTo>
                  <a:lnTo>
                    <a:pt x="10" y="18"/>
                  </a:lnTo>
                  <a:lnTo>
                    <a:pt x="10" y="22"/>
                  </a:lnTo>
                  <a:lnTo>
                    <a:pt x="10" y="2708"/>
                  </a:lnTo>
                  <a:lnTo>
                    <a:pt x="10" y="2708"/>
                  </a:lnTo>
                  <a:lnTo>
                    <a:pt x="10" y="2712"/>
                  </a:lnTo>
                  <a:lnTo>
                    <a:pt x="14" y="2716"/>
                  </a:lnTo>
                  <a:lnTo>
                    <a:pt x="18" y="2718"/>
                  </a:lnTo>
                  <a:lnTo>
                    <a:pt x="22" y="2718"/>
                  </a:lnTo>
                  <a:lnTo>
                    <a:pt x="4354" y="2718"/>
                  </a:lnTo>
                  <a:lnTo>
                    <a:pt x="4354" y="2718"/>
                  </a:lnTo>
                  <a:lnTo>
                    <a:pt x="4358" y="2718"/>
                  </a:lnTo>
                  <a:lnTo>
                    <a:pt x="4362" y="2716"/>
                  </a:lnTo>
                  <a:lnTo>
                    <a:pt x="4364" y="2712"/>
                  </a:lnTo>
                  <a:lnTo>
                    <a:pt x="4366" y="2708"/>
                  </a:lnTo>
                  <a:lnTo>
                    <a:pt x="4366" y="22"/>
                  </a:lnTo>
                  <a:lnTo>
                    <a:pt x="4366" y="22"/>
                  </a:lnTo>
                  <a:lnTo>
                    <a:pt x="4364" y="18"/>
                  </a:lnTo>
                  <a:lnTo>
                    <a:pt x="4362" y="14"/>
                  </a:lnTo>
                  <a:lnTo>
                    <a:pt x="4358" y="10"/>
                  </a:lnTo>
                  <a:lnTo>
                    <a:pt x="4354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0" name="Freeform 11">
              <a:extLst>
                <a:ext uri="{FF2B5EF4-FFF2-40B4-BE49-F238E27FC236}">
                  <a16:creationId xmlns:a16="http://schemas.microsoft.com/office/drawing/2014/main" id="{B8F811D5-AF82-5182-D87A-9FAE6C1CB1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838" y="827088"/>
              <a:ext cx="7435850" cy="4937125"/>
            </a:xfrm>
            <a:custGeom>
              <a:avLst/>
              <a:gdLst>
                <a:gd name="T0" fmla="*/ 4 w 4684"/>
                <a:gd name="T1" fmla="*/ 3110 h 3110"/>
                <a:gd name="T2" fmla="*/ 4 w 4684"/>
                <a:gd name="T3" fmla="*/ 3106 h 3110"/>
                <a:gd name="T4" fmla="*/ 0 w 4684"/>
                <a:gd name="T5" fmla="*/ 3076 h 3110"/>
                <a:gd name="T6" fmla="*/ 0 w 4684"/>
                <a:gd name="T7" fmla="*/ 138 h 3110"/>
                <a:gd name="T8" fmla="*/ 4 w 4684"/>
                <a:gd name="T9" fmla="*/ 110 h 3110"/>
                <a:gd name="T10" fmla="*/ 12 w 4684"/>
                <a:gd name="T11" fmla="*/ 84 h 3110"/>
                <a:gd name="T12" fmla="*/ 24 w 4684"/>
                <a:gd name="T13" fmla="*/ 60 h 3110"/>
                <a:gd name="T14" fmla="*/ 40 w 4684"/>
                <a:gd name="T15" fmla="*/ 40 h 3110"/>
                <a:gd name="T16" fmla="*/ 60 w 4684"/>
                <a:gd name="T17" fmla="*/ 24 h 3110"/>
                <a:gd name="T18" fmla="*/ 84 w 4684"/>
                <a:gd name="T19" fmla="*/ 12 h 3110"/>
                <a:gd name="T20" fmla="*/ 110 w 4684"/>
                <a:gd name="T21" fmla="*/ 4 h 3110"/>
                <a:gd name="T22" fmla="*/ 138 w 4684"/>
                <a:gd name="T23" fmla="*/ 0 h 3110"/>
                <a:gd name="T24" fmla="*/ 4546 w 4684"/>
                <a:gd name="T25" fmla="*/ 0 h 3110"/>
                <a:gd name="T26" fmla="*/ 4574 w 4684"/>
                <a:gd name="T27" fmla="*/ 4 h 3110"/>
                <a:gd name="T28" fmla="*/ 4600 w 4684"/>
                <a:gd name="T29" fmla="*/ 12 h 3110"/>
                <a:gd name="T30" fmla="*/ 4624 w 4684"/>
                <a:gd name="T31" fmla="*/ 24 h 3110"/>
                <a:gd name="T32" fmla="*/ 4644 w 4684"/>
                <a:gd name="T33" fmla="*/ 40 h 3110"/>
                <a:gd name="T34" fmla="*/ 4660 w 4684"/>
                <a:gd name="T35" fmla="*/ 60 h 3110"/>
                <a:gd name="T36" fmla="*/ 4672 w 4684"/>
                <a:gd name="T37" fmla="*/ 84 h 3110"/>
                <a:gd name="T38" fmla="*/ 4680 w 4684"/>
                <a:gd name="T39" fmla="*/ 110 h 3110"/>
                <a:gd name="T40" fmla="*/ 4684 w 4684"/>
                <a:gd name="T41" fmla="*/ 138 h 3110"/>
                <a:gd name="T42" fmla="*/ 4684 w 4684"/>
                <a:gd name="T43" fmla="*/ 3076 h 3110"/>
                <a:gd name="T44" fmla="*/ 4680 w 4684"/>
                <a:gd name="T45" fmla="*/ 3106 h 3110"/>
                <a:gd name="T46" fmla="*/ 12 w 4684"/>
                <a:gd name="T47" fmla="*/ 3100 h 3110"/>
                <a:gd name="T48" fmla="*/ 4672 w 4684"/>
                <a:gd name="T49" fmla="*/ 3100 h 3110"/>
                <a:gd name="T50" fmla="*/ 4674 w 4684"/>
                <a:gd name="T51" fmla="*/ 138 h 3110"/>
                <a:gd name="T52" fmla="*/ 4672 w 4684"/>
                <a:gd name="T53" fmla="*/ 124 h 3110"/>
                <a:gd name="T54" fmla="*/ 4668 w 4684"/>
                <a:gd name="T55" fmla="*/ 100 h 3110"/>
                <a:gd name="T56" fmla="*/ 4652 w 4684"/>
                <a:gd name="T57" fmla="*/ 66 h 3110"/>
                <a:gd name="T58" fmla="*/ 4618 w 4684"/>
                <a:gd name="T59" fmla="*/ 32 h 3110"/>
                <a:gd name="T60" fmla="*/ 4584 w 4684"/>
                <a:gd name="T61" fmla="*/ 16 h 3110"/>
                <a:gd name="T62" fmla="*/ 4560 w 4684"/>
                <a:gd name="T63" fmla="*/ 12 h 3110"/>
                <a:gd name="T64" fmla="*/ 138 w 4684"/>
                <a:gd name="T65" fmla="*/ 10 h 3110"/>
                <a:gd name="T66" fmla="*/ 124 w 4684"/>
                <a:gd name="T67" fmla="*/ 12 h 3110"/>
                <a:gd name="T68" fmla="*/ 100 w 4684"/>
                <a:gd name="T69" fmla="*/ 16 h 3110"/>
                <a:gd name="T70" fmla="*/ 66 w 4684"/>
                <a:gd name="T71" fmla="*/ 32 h 3110"/>
                <a:gd name="T72" fmla="*/ 32 w 4684"/>
                <a:gd name="T73" fmla="*/ 66 h 3110"/>
                <a:gd name="T74" fmla="*/ 16 w 4684"/>
                <a:gd name="T75" fmla="*/ 100 h 3110"/>
                <a:gd name="T76" fmla="*/ 12 w 4684"/>
                <a:gd name="T77" fmla="*/ 124 h 3110"/>
                <a:gd name="T78" fmla="*/ 10 w 4684"/>
                <a:gd name="T79" fmla="*/ 3076 h 3110"/>
                <a:gd name="T80" fmla="*/ 12 w 4684"/>
                <a:gd name="T81" fmla="*/ 3100 h 3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84" h="3110">
                  <a:moveTo>
                    <a:pt x="4680" y="3110"/>
                  </a:moveTo>
                  <a:lnTo>
                    <a:pt x="4" y="3110"/>
                  </a:lnTo>
                  <a:lnTo>
                    <a:pt x="4" y="3106"/>
                  </a:lnTo>
                  <a:lnTo>
                    <a:pt x="4" y="3106"/>
                  </a:lnTo>
                  <a:lnTo>
                    <a:pt x="2" y="3092"/>
                  </a:lnTo>
                  <a:lnTo>
                    <a:pt x="0" y="3076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24"/>
                  </a:lnTo>
                  <a:lnTo>
                    <a:pt x="4" y="110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32" y="50"/>
                  </a:lnTo>
                  <a:lnTo>
                    <a:pt x="40" y="40"/>
                  </a:lnTo>
                  <a:lnTo>
                    <a:pt x="50" y="32"/>
                  </a:lnTo>
                  <a:lnTo>
                    <a:pt x="60" y="24"/>
                  </a:lnTo>
                  <a:lnTo>
                    <a:pt x="72" y="18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110" y="4"/>
                  </a:lnTo>
                  <a:lnTo>
                    <a:pt x="124" y="2"/>
                  </a:lnTo>
                  <a:lnTo>
                    <a:pt x="138" y="0"/>
                  </a:lnTo>
                  <a:lnTo>
                    <a:pt x="4546" y="0"/>
                  </a:lnTo>
                  <a:lnTo>
                    <a:pt x="4546" y="0"/>
                  </a:lnTo>
                  <a:lnTo>
                    <a:pt x="4560" y="2"/>
                  </a:lnTo>
                  <a:lnTo>
                    <a:pt x="4574" y="4"/>
                  </a:lnTo>
                  <a:lnTo>
                    <a:pt x="4588" y="6"/>
                  </a:lnTo>
                  <a:lnTo>
                    <a:pt x="4600" y="12"/>
                  </a:lnTo>
                  <a:lnTo>
                    <a:pt x="4612" y="18"/>
                  </a:lnTo>
                  <a:lnTo>
                    <a:pt x="4624" y="24"/>
                  </a:lnTo>
                  <a:lnTo>
                    <a:pt x="4634" y="32"/>
                  </a:lnTo>
                  <a:lnTo>
                    <a:pt x="4644" y="40"/>
                  </a:lnTo>
                  <a:lnTo>
                    <a:pt x="4652" y="50"/>
                  </a:lnTo>
                  <a:lnTo>
                    <a:pt x="4660" y="60"/>
                  </a:lnTo>
                  <a:lnTo>
                    <a:pt x="4666" y="72"/>
                  </a:lnTo>
                  <a:lnTo>
                    <a:pt x="4672" y="84"/>
                  </a:lnTo>
                  <a:lnTo>
                    <a:pt x="4678" y="96"/>
                  </a:lnTo>
                  <a:lnTo>
                    <a:pt x="4680" y="110"/>
                  </a:lnTo>
                  <a:lnTo>
                    <a:pt x="4682" y="124"/>
                  </a:lnTo>
                  <a:lnTo>
                    <a:pt x="4684" y="138"/>
                  </a:lnTo>
                  <a:lnTo>
                    <a:pt x="4684" y="3076"/>
                  </a:lnTo>
                  <a:lnTo>
                    <a:pt x="4684" y="3076"/>
                  </a:lnTo>
                  <a:lnTo>
                    <a:pt x="4682" y="3092"/>
                  </a:lnTo>
                  <a:lnTo>
                    <a:pt x="4680" y="3106"/>
                  </a:lnTo>
                  <a:lnTo>
                    <a:pt x="4680" y="3110"/>
                  </a:lnTo>
                  <a:close/>
                  <a:moveTo>
                    <a:pt x="12" y="3100"/>
                  </a:moveTo>
                  <a:lnTo>
                    <a:pt x="4672" y="3100"/>
                  </a:lnTo>
                  <a:lnTo>
                    <a:pt x="4672" y="3100"/>
                  </a:lnTo>
                  <a:lnTo>
                    <a:pt x="4674" y="3076"/>
                  </a:lnTo>
                  <a:lnTo>
                    <a:pt x="4674" y="138"/>
                  </a:lnTo>
                  <a:lnTo>
                    <a:pt x="4674" y="138"/>
                  </a:lnTo>
                  <a:lnTo>
                    <a:pt x="4672" y="124"/>
                  </a:lnTo>
                  <a:lnTo>
                    <a:pt x="4670" y="112"/>
                  </a:lnTo>
                  <a:lnTo>
                    <a:pt x="4668" y="100"/>
                  </a:lnTo>
                  <a:lnTo>
                    <a:pt x="4664" y="88"/>
                  </a:lnTo>
                  <a:lnTo>
                    <a:pt x="4652" y="66"/>
                  </a:lnTo>
                  <a:lnTo>
                    <a:pt x="4636" y="48"/>
                  </a:lnTo>
                  <a:lnTo>
                    <a:pt x="4618" y="32"/>
                  </a:lnTo>
                  <a:lnTo>
                    <a:pt x="4596" y="20"/>
                  </a:lnTo>
                  <a:lnTo>
                    <a:pt x="4584" y="16"/>
                  </a:lnTo>
                  <a:lnTo>
                    <a:pt x="4572" y="14"/>
                  </a:lnTo>
                  <a:lnTo>
                    <a:pt x="4560" y="12"/>
                  </a:lnTo>
                  <a:lnTo>
                    <a:pt x="4546" y="10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24" y="12"/>
                  </a:lnTo>
                  <a:lnTo>
                    <a:pt x="112" y="14"/>
                  </a:lnTo>
                  <a:lnTo>
                    <a:pt x="100" y="16"/>
                  </a:lnTo>
                  <a:lnTo>
                    <a:pt x="88" y="20"/>
                  </a:lnTo>
                  <a:lnTo>
                    <a:pt x="66" y="32"/>
                  </a:lnTo>
                  <a:lnTo>
                    <a:pt x="48" y="48"/>
                  </a:lnTo>
                  <a:lnTo>
                    <a:pt x="32" y="66"/>
                  </a:lnTo>
                  <a:lnTo>
                    <a:pt x="20" y="88"/>
                  </a:lnTo>
                  <a:lnTo>
                    <a:pt x="16" y="100"/>
                  </a:lnTo>
                  <a:lnTo>
                    <a:pt x="14" y="112"/>
                  </a:lnTo>
                  <a:lnTo>
                    <a:pt x="12" y="124"/>
                  </a:lnTo>
                  <a:lnTo>
                    <a:pt x="10" y="138"/>
                  </a:lnTo>
                  <a:lnTo>
                    <a:pt x="10" y="3076"/>
                  </a:lnTo>
                  <a:lnTo>
                    <a:pt x="10" y="3076"/>
                  </a:lnTo>
                  <a:lnTo>
                    <a:pt x="12" y="3100"/>
                  </a:lnTo>
                  <a:lnTo>
                    <a:pt x="12" y="3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19" name="Group 5518">
            <a:extLst>
              <a:ext uri="{FF2B5EF4-FFF2-40B4-BE49-F238E27FC236}">
                <a16:creationId xmlns:a16="http://schemas.microsoft.com/office/drawing/2014/main" id="{6BCC60C9-588D-55C7-CB69-51467FCFA22B}"/>
              </a:ext>
            </a:extLst>
          </p:cNvPr>
          <p:cNvGrpSpPr/>
          <p:nvPr/>
        </p:nvGrpSpPr>
        <p:grpSpPr>
          <a:xfrm>
            <a:off x="376061" y="1245270"/>
            <a:ext cx="2466933" cy="2156059"/>
            <a:chOff x="1158600" y="1253478"/>
            <a:chExt cx="2857385" cy="2847913"/>
          </a:xfrm>
        </p:grpSpPr>
        <p:sp>
          <p:nvSpPr>
            <p:cNvPr id="5252" name="Freeform: Shape 5251">
              <a:extLst>
                <a:ext uri="{FF2B5EF4-FFF2-40B4-BE49-F238E27FC236}">
                  <a16:creationId xmlns:a16="http://schemas.microsoft.com/office/drawing/2014/main" id="{64E7D29D-5DD0-BAB6-EBD7-C0E3A9326FCB}"/>
                </a:ext>
              </a:extLst>
            </p:cNvPr>
            <p:cNvSpPr/>
            <p:nvPr/>
          </p:nvSpPr>
          <p:spPr>
            <a:xfrm>
              <a:off x="1158600" y="2451675"/>
              <a:ext cx="2857385" cy="1649716"/>
            </a:xfrm>
            <a:custGeom>
              <a:avLst/>
              <a:gdLst>
                <a:gd name="connsiteX0" fmla="*/ 2857385 w 2857385"/>
                <a:gd name="connsiteY0" fmla="*/ 824858 h 1649716"/>
                <a:gd name="connsiteX1" fmla="*/ 1428693 w 2857385"/>
                <a:gd name="connsiteY1" fmla="*/ 1649716 h 1649716"/>
                <a:gd name="connsiteX2" fmla="*/ 0 w 2857385"/>
                <a:gd name="connsiteY2" fmla="*/ 824858 h 1649716"/>
                <a:gd name="connsiteX3" fmla="*/ 1428693 w 2857385"/>
                <a:gd name="connsiteY3" fmla="*/ 0 h 1649716"/>
                <a:gd name="connsiteX4" fmla="*/ 2857385 w 2857385"/>
                <a:gd name="connsiteY4" fmla="*/ 824858 h 164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385" h="1649716">
                  <a:moveTo>
                    <a:pt x="2857385" y="824858"/>
                  </a:moveTo>
                  <a:cubicBezTo>
                    <a:pt x="2857385" y="1280415"/>
                    <a:pt x="2217738" y="1649716"/>
                    <a:pt x="1428693" y="1649716"/>
                  </a:cubicBezTo>
                  <a:cubicBezTo>
                    <a:pt x="639648" y="1649716"/>
                    <a:pt x="0" y="1280414"/>
                    <a:pt x="0" y="824858"/>
                  </a:cubicBezTo>
                  <a:cubicBezTo>
                    <a:pt x="0" y="369301"/>
                    <a:pt x="639648" y="0"/>
                    <a:pt x="1428693" y="0"/>
                  </a:cubicBezTo>
                  <a:cubicBezTo>
                    <a:pt x="2217738" y="0"/>
                    <a:pt x="2857385" y="369302"/>
                    <a:pt x="2857385" y="824858"/>
                  </a:cubicBezTo>
                  <a:close/>
                </a:path>
              </a:pathLst>
            </a:custGeom>
            <a:solidFill>
              <a:srgbClr val="F0F0F0"/>
            </a:solidFill>
            <a:ln w="61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53" name="Graphic 23">
              <a:extLst>
                <a:ext uri="{FF2B5EF4-FFF2-40B4-BE49-F238E27FC236}">
                  <a16:creationId xmlns:a16="http://schemas.microsoft.com/office/drawing/2014/main" id="{66535022-1950-574D-6645-63049D2A4309}"/>
                </a:ext>
              </a:extLst>
            </p:cNvPr>
            <p:cNvGrpSpPr/>
            <p:nvPr/>
          </p:nvGrpSpPr>
          <p:grpSpPr>
            <a:xfrm>
              <a:off x="1258113" y="2594731"/>
              <a:ext cx="2602008" cy="1349623"/>
              <a:chOff x="1258113" y="2594731"/>
              <a:chExt cx="2602008" cy="1349623"/>
            </a:xfrm>
            <a:solidFill>
              <a:srgbClr val="E0E0E0"/>
            </a:solidFill>
          </p:grpSpPr>
          <p:sp>
            <p:nvSpPr>
              <p:cNvPr id="5254" name="Freeform: Shape 5253">
                <a:extLst>
                  <a:ext uri="{FF2B5EF4-FFF2-40B4-BE49-F238E27FC236}">
                    <a16:creationId xmlns:a16="http://schemas.microsoft.com/office/drawing/2014/main" id="{F2BEEB33-BCB3-2B29-E032-1483A437676B}"/>
                  </a:ext>
                </a:extLst>
              </p:cNvPr>
              <p:cNvSpPr/>
              <p:nvPr/>
            </p:nvSpPr>
            <p:spPr>
              <a:xfrm>
                <a:off x="2028008" y="3422870"/>
                <a:ext cx="1016448" cy="521484"/>
              </a:xfrm>
              <a:custGeom>
                <a:avLst/>
                <a:gdLst>
                  <a:gd name="connsiteX0" fmla="*/ 1016449 w 1016448"/>
                  <a:gd name="connsiteY0" fmla="*/ 71108 h 521484"/>
                  <a:gd name="connsiteX1" fmla="*/ 1005033 w 1016448"/>
                  <a:gd name="connsiteY1" fmla="*/ 31000 h 521484"/>
                  <a:gd name="connsiteX2" fmla="*/ 1005033 w 1016448"/>
                  <a:gd name="connsiteY2" fmla="*/ 31000 h 521484"/>
                  <a:gd name="connsiteX3" fmla="*/ 1000159 w 1016448"/>
                  <a:gd name="connsiteY3" fmla="*/ 23534 h 521484"/>
                  <a:gd name="connsiteX4" fmla="*/ 999850 w 1016448"/>
                  <a:gd name="connsiteY4" fmla="*/ 23164 h 521484"/>
                  <a:gd name="connsiteX5" fmla="*/ 994544 w 1016448"/>
                  <a:gd name="connsiteY5" fmla="*/ 16623 h 521484"/>
                  <a:gd name="connsiteX6" fmla="*/ 993989 w 1016448"/>
                  <a:gd name="connsiteY6" fmla="*/ 16068 h 521484"/>
                  <a:gd name="connsiteX7" fmla="*/ 988250 w 1016448"/>
                  <a:gd name="connsiteY7" fmla="*/ 10453 h 521484"/>
                  <a:gd name="connsiteX8" fmla="*/ 987695 w 1016448"/>
                  <a:gd name="connsiteY8" fmla="*/ 10021 h 521484"/>
                  <a:gd name="connsiteX9" fmla="*/ 981524 w 1016448"/>
                  <a:gd name="connsiteY9" fmla="*/ 5332 h 521484"/>
                  <a:gd name="connsiteX10" fmla="*/ 977822 w 1016448"/>
                  <a:gd name="connsiteY10" fmla="*/ 3295 h 521484"/>
                  <a:gd name="connsiteX11" fmla="*/ 976156 w 1016448"/>
                  <a:gd name="connsiteY11" fmla="*/ 2555 h 521484"/>
                  <a:gd name="connsiteX12" fmla="*/ 974243 w 1016448"/>
                  <a:gd name="connsiteY12" fmla="*/ 1691 h 521484"/>
                  <a:gd name="connsiteX13" fmla="*/ 971528 w 1016448"/>
                  <a:gd name="connsiteY13" fmla="*/ 827 h 521484"/>
                  <a:gd name="connsiteX14" fmla="*/ 970788 w 1016448"/>
                  <a:gd name="connsiteY14" fmla="*/ 827 h 521484"/>
                  <a:gd name="connsiteX15" fmla="*/ 967579 w 1016448"/>
                  <a:gd name="connsiteY15" fmla="*/ 210 h 521484"/>
                  <a:gd name="connsiteX16" fmla="*/ 967579 w 1016448"/>
                  <a:gd name="connsiteY16" fmla="*/ 210 h 521484"/>
                  <a:gd name="connsiteX17" fmla="*/ 955794 w 1016448"/>
                  <a:gd name="connsiteY17" fmla="*/ 2061 h 521484"/>
                  <a:gd name="connsiteX18" fmla="*/ 955794 w 1016448"/>
                  <a:gd name="connsiteY18" fmla="*/ 2061 h 521484"/>
                  <a:gd name="connsiteX19" fmla="*/ 648508 w 1016448"/>
                  <a:gd name="connsiteY19" fmla="*/ 192048 h 521484"/>
                  <a:gd name="connsiteX20" fmla="*/ 605624 w 1016448"/>
                  <a:gd name="connsiteY20" fmla="*/ 218087 h 521484"/>
                  <a:gd name="connsiteX21" fmla="*/ 602415 w 1016448"/>
                  <a:gd name="connsiteY21" fmla="*/ 221048 h 521484"/>
                  <a:gd name="connsiteX22" fmla="*/ 602107 w 1016448"/>
                  <a:gd name="connsiteY22" fmla="*/ 221542 h 521484"/>
                  <a:gd name="connsiteX23" fmla="*/ 601120 w 1016448"/>
                  <a:gd name="connsiteY23" fmla="*/ 223393 h 521484"/>
                  <a:gd name="connsiteX24" fmla="*/ 600688 w 1016448"/>
                  <a:gd name="connsiteY24" fmla="*/ 224689 h 521484"/>
                  <a:gd name="connsiteX25" fmla="*/ 600194 w 1016448"/>
                  <a:gd name="connsiteY25" fmla="*/ 226355 h 521484"/>
                  <a:gd name="connsiteX26" fmla="*/ 600194 w 1016448"/>
                  <a:gd name="connsiteY26" fmla="*/ 227466 h 521484"/>
                  <a:gd name="connsiteX27" fmla="*/ 593098 w 1016448"/>
                  <a:gd name="connsiteY27" fmla="*/ 231353 h 521484"/>
                  <a:gd name="connsiteX28" fmla="*/ 586928 w 1016448"/>
                  <a:gd name="connsiteY28" fmla="*/ 234809 h 521484"/>
                  <a:gd name="connsiteX29" fmla="*/ 538058 w 1016448"/>
                  <a:gd name="connsiteY29" fmla="*/ 198527 h 521484"/>
                  <a:gd name="connsiteX30" fmla="*/ 316665 w 1016448"/>
                  <a:gd name="connsiteY30" fmla="*/ 145399 h 521484"/>
                  <a:gd name="connsiteX31" fmla="*/ 95271 w 1016448"/>
                  <a:gd name="connsiteY31" fmla="*/ 198527 h 521484"/>
                  <a:gd name="connsiteX32" fmla="*/ 0 w 1016448"/>
                  <a:gd name="connsiteY32" fmla="*/ 333473 h 521484"/>
                  <a:gd name="connsiteX33" fmla="*/ 95271 w 1016448"/>
                  <a:gd name="connsiteY33" fmla="*/ 468419 h 521484"/>
                  <a:gd name="connsiteX34" fmla="*/ 316665 w 1016448"/>
                  <a:gd name="connsiteY34" fmla="*/ 521485 h 521484"/>
                  <a:gd name="connsiteX35" fmla="*/ 538058 w 1016448"/>
                  <a:gd name="connsiteY35" fmla="*/ 468419 h 521484"/>
                  <a:gd name="connsiteX36" fmla="*/ 633329 w 1016448"/>
                  <a:gd name="connsiteY36" fmla="*/ 333473 h 521484"/>
                  <a:gd name="connsiteX37" fmla="*/ 613214 w 1016448"/>
                  <a:gd name="connsiteY37" fmla="*/ 266771 h 521484"/>
                  <a:gd name="connsiteX38" fmla="*/ 618890 w 1016448"/>
                  <a:gd name="connsiteY38" fmla="*/ 263748 h 521484"/>
                  <a:gd name="connsiteX39" fmla="*/ 631231 w 1016448"/>
                  <a:gd name="connsiteY39" fmla="*/ 264920 h 521484"/>
                  <a:gd name="connsiteX40" fmla="*/ 631231 w 1016448"/>
                  <a:gd name="connsiteY40" fmla="*/ 264920 h 521484"/>
                  <a:gd name="connsiteX41" fmla="*/ 1005465 w 1016448"/>
                  <a:gd name="connsiteY41" fmla="*/ 95296 h 521484"/>
                  <a:gd name="connsiteX42" fmla="*/ 1005465 w 1016448"/>
                  <a:gd name="connsiteY42" fmla="*/ 95296 h 521484"/>
                  <a:gd name="connsiteX43" fmla="*/ 1016449 w 1016448"/>
                  <a:gd name="connsiteY43" fmla="*/ 71108 h 521484"/>
                  <a:gd name="connsiteX44" fmla="*/ 510477 w 1016448"/>
                  <a:gd name="connsiteY44" fmla="*/ 421216 h 521484"/>
                  <a:gd name="connsiteX45" fmla="*/ 316171 w 1016448"/>
                  <a:gd name="connsiteY45" fmla="*/ 467062 h 521484"/>
                  <a:gd name="connsiteX46" fmla="*/ 121865 w 1016448"/>
                  <a:gd name="connsiteY46" fmla="*/ 421216 h 521484"/>
                  <a:gd name="connsiteX47" fmla="*/ 53621 w 1016448"/>
                  <a:gd name="connsiteY47" fmla="*/ 333165 h 521484"/>
                  <a:gd name="connsiteX48" fmla="*/ 121865 w 1016448"/>
                  <a:gd name="connsiteY48" fmla="*/ 245113 h 521484"/>
                  <a:gd name="connsiteX49" fmla="*/ 316171 w 1016448"/>
                  <a:gd name="connsiteY49" fmla="*/ 199205 h 521484"/>
                  <a:gd name="connsiteX50" fmla="*/ 510477 w 1016448"/>
                  <a:gd name="connsiteY50" fmla="*/ 245113 h 521484"/>
                  <a:gd name="connsiteX51" fmla="*/ 578721 w 1016448"/>
                  <a:gd name="connsiteY51" fmla="*/ 333165 h 521484"/>
                  <a:gd name="connsiteX52" fmla="*/ 510168 w 1016448"/>
                  <a:gd name="connsiteY52" fmla="*/ 421216 h 521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16448" h="521484">
                    <a:moveTo>
                      <a:pt x="1016449" y="71108"/>
                    </a:moveTo>
                    <a:cubicBezTo>
                      <a:pt x="1016344" y="56953"/>
                      <a:pt x="1012401" y="43088"/>
                      <a:pt x="1005033" y="31000"/>
                    </a:cubicBezTo>
                    <a:lnTo>
                      <a:pt x="1005033" y="31000"/>
                    </a:lnTo>
                    <a:cubicBezTo>
                      <a:pt x="1003491" y="28409"/>
                      <a:pt x="1001887" y="25941"/>
                      <a:pt x="1000159" y="23534"/>
                    </a:cubicBezTo>
                    <a:lnTo>
                      <a:pt x="999850" y="23164"/>
                    </a:lnTo>
                    <a:cubicBezTo>
                      <a:pt x="998197" y="20893"/>
                      <a:pt x="996426" y="18709"/>
                      <a:pt x="994544" y="16623"/>
                    </a:cubicBezTo>
                    <a:lnTo>
                      <a:pt x="993989" y="16068"/>
                    </a:lnTo>
                    <a:cubicBezTo>
                      <a:pt x="992187" y="14087"/>
                      <a:pt x="990268" y="12212"/>
                      <a:pt x="988250" y="10453"/>
                    </a:cubicBezTo>
                    <a:lnTo>
                      <a:pt x="987695" y="10021"/>
                    </a:lnTo>
                    <a:cubicBezTo>
                      <a:pt x="985751" y="8318"/>
                      <a:pt x="983684" y="6751"/>
                      <a:pt x="981524" y="5332"/>
                    </a:cubicBezTo>
                    <a:lnTo>
                      <a:pt x="977822" y="3295"/>
                    </a:lnTo>
                    <a:lnTo>
                      <a:pt x="976156" y="2555"/>
                    </a:lnTo>
                    <a:lnTo>
                      <a:pt x="974243" y="1691"/>
                    </a:lnTo>
                    <a:cubicBezTo>
                      <a:pt x="973355" y="1358"/>
                      <a:pt x="972448" y="1068"/>
                      <a:pt x="971528" y="827"/>
                    </a:cubicBezTo>
                    <a:lnTo>
                      <a:pt x="970788" y="827"/>
                    </a:lnTo>
                    <a:cubicBezTo>
                      <a:pt x="969739" y="537"/>
                      <a:pt x="968665" y="334"/>
                      <a:pt x="967579" y="210"/>
                    </a:cubicBezTo>
                    <a:lnTo>
                      <a:pt x="967579" y="210"/>
                    </a:lnTo>
                    <a:cubicBezTo>
                      <a:pt x="963556" y="-376"/>
                      <a:pt x="959447" y="272"/>
                      <a:pt x="955794" y="2061"/>
                    </a:cubicBezTo>
                    <a:lnTo>
                      <a:pt x="955794" y="2061"/>
                    </a:lnTo>
                    <a:cubicBezTo>
                      <a:pt x="923152" y="18413"/>
                      <a:pt x="735079" y="138118"/>
                      <a:pt x="648508" y="192048"/>
                    </a:cubicBezTo>
                    <a:lnTo>
                      <a:pt x="605624" y="218087"/>
                    </a:lnTo>
                    <a:cubicBezTo>
                      <a:pt x="604347" y="218821"/>
                      <a:pt x="603248" y="219833"/>
                      <a:pt x="602415" y="221048"/>
                    </a:cubicBezTo>
                    <a:cubicBezTo>
                      <a:pt x="602335" y="221227"/>
                      <a:pt x="602230" y="221394"/>
                      <a:pt x="602107" y="221542"/>
                    </a:cubicBezTo>
                    <a:cubicBezTo>
                      <a:pt x="601730" y="222134"/>
                      <a:pt x="601397" y="222752"/>
                      <a:pt x="601120" y="223393"/>
                    </a:cubicBezTo>
                    <a:cubicBezTo>
                      <a:pt x="600941" y="223813"/>
                      <a:pt x="600793" y="224245"/>
                      <a:pt x="600688" y="224689"/>
                    </a:cubicBezTo>
                    <a:cubicBezTo>
                      <a:pt x="600484" y="225232"/>
                      <a:pt x="600324" y="225787"/>
                      <a:pt x="600194" y="226355"/>
                    </a:cubicBezTo>
                    <a:lnTo>
                      <a:pt x="600194" y="227466"/>
                    </a:lnTo>
                    <a:lnTo>
                      <a:pt x="593098" y="231353"/>
                    </a:lnTo>
                    <a:lnTo>
                      <a:pt x="586928" y="234809"/>
                    </a:lnTo>
                    <a:cubicBezTo>
                      <a:pt x="572193" y="220746"/>
                      <a:pt x="555780" y="208560"/>
                      <a:pt x="538058" y="198527"/>
                    </a:cubicBezTo>
                    <a:cubicBezTo>
                      <a:pt x="478699" y="164281"/>
                      <a:pt x="400088" y="145399"/>
                      <a:pt x="316665" y="145399"/>
                    </a:cubicBezTo>
                    <a:cubicBezTo>
                      <a:pt x="233241" y="145399"/>
                      <a:pt x="154630" y="164281"/>
                      <a:pt x="95271" y="198527"/>
                    </a:cubicBezTo>
                    <a:cubicBezTo>
                      <a:pt x="33567" y="234006"/>
                      <a:pt x="0" y="281950"/>
                      <a:pt x="0" y="333473"/>
                    </a:cubicBezTo>
                    <a:cubicBezTo>
                      <a:pt x="0" y="384996"/>
                      <a:pt x="33814" y="432878"/>
                      <a:pt x="95271" y="468419"/>
                    </a:cubicBezTo>
                    <a:cubicBezTo>
                      <a:pt x="154630" y="502665"/>
                      <a:pt x="233241" y="521485"/>
                      <a:pt x="316665" y="521485"/>
                    </a:cubicBezTo>
                    <a:cubicBezTo>
                      <a:pt x="400088" y="521485"/>
                      <a:pt x="478699" y="502665"/>
                      <a:pt x="538058" y="468419"/>
                    </a:cubicBezTo>
                    <a:cubicBezTo>
                      <a:pt x="599762" y="432878"/>
                      <a:pt x="633329" y="384996"/>
                      <a:pt x="633329" y="333473"/>
                    </a:cubicBezTo>
                    <a:cubicBezTo>
                      <a:pt x="633132" y="309773"/>
                      <a:pt x="626153" y="286627"/>
                      <a:pt x="613214" y="266771"/>
                    </a:cubicBezTo>
                    <a:lnTo>
                      <a:pt x="618890" y="263748"/>
                    </a:lnTo>
                    <a:cubicBezTo>
                      <a:pt x="622525" y="266240"/>
                      <a:pt x="627190" y="266685"/>
                      <a:pt x="631231" y="264920"/>
                    </a:cubicBezTo>
                    <a:lnTo>
                      <a:pt x="631231" y="264920"/>
                    </a:lnTo>
                    <a:cubicBezTo>
                      <a:pt x="660602" y="248753"/>
                      <a:pt x="946908" y="126703"/>
                      <a:pt x="1005465" y="95296"/>
                    </a:cubicBezTo>
                    <a:lnTo>
                      <a:pt x="1005465" y="95296"/>
                    </a:lnTo>
                    <a:cubicBezTo>
                      <a:pt x="1011636" y="91162"/>
                      <a:pt x="1016017" y="83017"/>
                      <a:pt x="1016449" y="71108"/>
                    </a:cubicBezTo>
                    <a:close/>
                    <a:moveTo>
                      <a:pt x="510477" y="421216"/>
                    </a:moveTo>
                    <a:cubicBezTo>
                      <a:pt x="459262" y="450772"/>
                      <a:pt x="390216" y="467062"/>
                      <a:pt x="316171" y="467062"/>
                    </a:cubicBezTo>
                    <a:cubicBezTo>
                      <a:pt x="242126" y="467062"/>
                      <a:pt x="173080" y="450772"/>
                      <a:pt x="121865" y="421216"/>
                    </a:cubicBezTo>
                    <a:cubicBezTo>
                      <a:pt x="77870" y="395794"/>
                      <a:pt x="53621" y="364510"/>
                      <a:pt x="53621" y="333165"/>
                    </a:cubicBezTo>
                    <a:cubicBezTo>
                      <a:pt x="53621" y="301819"/>
                      <a:pt x="77870" y="270473"/>
                      <a:pt x="121865" y="245113"/>
                    </a:cubicBezTo>
                    <a:cubicBezTo>
                      <a:pt x="173080" y="215495"/>
                      <a:pt x="242064" y="199205"/>
                      <a:pt x="316171" y="199205"/>
                    </a:cubicBezTo>
                    <a:cubicBezTo>
                      <a:pt x="390277" y="199205"/>
                      <a:pt x="459262" y="215495"/>
                      <a:pt x="510477" y="245113"/>
                    </a:cubicBezTo>
                    <a:cubicBezTo>
                      <a:pt x="554471" y="270473"/>
                      <a:pt x="578721" y="301757"/>
                      <a:pt x="578721" y="333165"/>
                    </a:cubicBezTo>
                    <a:cubicBezTo>
                      <a:pt x="578721" y="364572"/>
                      <a:pt x="554286" y="395794"/>
                      <a:pt x="510168" y="421216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5" name="Freeform: Shape 5254">
                <a:extLst>
                  <a:ext uri="{FF2B5EF4-FFF2-40B4-BE49-F238E27FC236}">
                    <a16:creationId xmlns:a16="http://schemas.microsoft.com/office/drawing/2014/main" id="{32F9BF42-3A18-AB7C-6129-AA2E70926674}"/>
                  </a:ext>
                </a:extLst>
              </p:cNvPr>
              <p:cNvSpPr/>
              <p:nvPr/>
            </p:nvSpPr>
            <p:spPr>
              <a:xfrm>
                <a:off x="1258113" y="2594731"/>
                <a:ext cx="1841152" cy="1063167"/>
              </a:xfrm>
              <a:custGeom>
                <a:avLst/>
                <a:gdLst>
                  <a:gd name="connsiteX0" fmla="*/ 1830154 w 1841152"/>
                  <a:gd name="connsiteY0" fmla="*/ 174411 h 1063167"/>
                  <a:gd name="connsiteX1" fmla="*/ 1539775 w 1841152"/>
                  <a:gd name="connsiteY1" fmla="*/ 6391 h 1063167"/>
                  <a:gd name="connsiteX2" fmla="*/ 1486340 w 1841152"/>
                  <a:gd name="connsiteY2" fmla="*/ 6391 h 1063167"/>
                  <a:gd name="connsiteX3" fmla="*/ 11060 w 1841152"/>
                  <a:gd name="connsiteY3" fmla="*/ 857905 h 1063167"/>
                  <a:gd name="connsiteX4" fmla="*/ 11060 w 1841152"/>
                  <a:gd name="connsiteY4" fmla="*/ 888757 h 1063167"/>
                  <a:gd name="connsiteX5" fmla="*/ 301501 w 1841152"/>
                  <a:gd name="connsiteY5" fmla="*/ 1056777 h 1063167"/>
                  <a:gd name="connsiteX6" fmla="*/ 354936 w 1841152"/>
                  <a:gd name="connsiteY6" fmla="*/ 1056777 h 1063167"/>
                  <a:gd name="connsiteX7" fmla="*/ 907742 w 1841152"/>
                  <a:gd name="connsiteY7" fmla="*/ 737582 h 1063167"/>
                  <a:gd name="connsiteX8" fmla="*/ 992770 w 1841152"/>
                  <a:gd name="connsiteY8" fmla="*/ 786946 h 1063167"/>
                  <a:gd name="connsiteX9" fmla="*/ 1155730 w 1841152"/>
                  <a:gd name="connsiteY9" fmla="*/ 786946 h 1063167"/>
                  <a:gd name="connsiteX10" fmla="*/ 1409025 w 1841152"/>
                  <a:gd name="connsiteY10" fmla="*/ 641756 h 1063167"/>
                  <a:gd name="connsiteX11" fmla="*/ 1409025 w 1841152"/>
                  <a:gd name="connsiteY11" fmla="*/ 547658 h 1063167"/>
                  <a:gd name="connsiteX12" fmla="*/ 1324058 w 1841152"/>
                  <a:gd name="connsiteY12" fmla="*/ 498295 h 1063167"/>
                  <a:gd name="connsiteX13" fmla="*/ 1830030 w 1841152"/>
                  <a:gd name="connsiteY13" fmla="*/ 204954 h 1063167"/>
                  <a:gd name="connsiteX14" fmla="*/ 1830154 w 1841152"/>
                  <a:gd name="connsiteY14" fmla="*/ 174411 h 106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41152" h="1063167">
                    <a:moveTo>
                      <a:pt x="1830154" y="174411"/>
                    </a:moveTo>
                    <a:lnTo>
                      <a:pt x="1539775" y="6391"/>
                    </a:lnTo>
                    <a:cubicBezTo>
                      <a:pt x="1522979" y="-2130"/>
                      <a:pt x="1503135" y="-2130"/>
                      <a:pt x="1486340" y="6391"/>
                    </a:cubicBezTo>
                    <a:lnTo>
                      <a:pt x="11060" y="857905"/>
                    </a:lnTo>
                    <a:cubicBezTo>
                      <a:pt x="-3687" y="866420"/>
                      <a:pt x="-3687" y="880242"/>
                      <a:pt x="11060" y="888757"/>
                    </a:cubicBezTo>
                    <a:lnTo>
                      <a:pt x="301501" y="1056777"/>
                    </a:lnTo>
                    <a:cubicBezTo>
                      <a:pt x="318294" y="1065298"/>
                      <a:pt x="338144" y="1065298"/>
                      <a:pt x="354936" y="1056777"/>
                    </a:cubicBezTo>
                    <a:lnTo>
                      <a:pt x="907742" y="737582"/>
                    </a:lnTo>
                    <a:lnTo>
                      <a:pt x="992770" y="786946"/>
                    </a:lnTo>
                    <a:cubicBezTo>
                      <a:pt x="1037752" y="812923"/>
                      <a:pt x="1110686" y="812923"/>
                      <a:pt x="1155730" y="786946"/>
                    </a:cubicBezTo>
                    <a:lnTo>
                      <a:pt x="1409025" y="641756"/>
                    </a:lnTo>
                    <a:cubicBezTo>
                      <a:pt x="1454068" y="615779"/>
                      <a:pt x="1454068" y="573882"/>
                      <a:pt x="1409025" y="547658"/>
                    </a:cubicBezTo>
                    <a:lnTo>
                      <a:pt x="1324058" y="498295"/>
                    </a:lnTo>
                    <a:lnTo>
                      <a:pt x="1830030" y="204954"/>
                    </a:lnTo>
                    <a:cubicBezTo>
                      <a:pt x="1844839" y="196748"/>
                      <a:pt x="1844839" y="183049"/>
                      <a:pt x="1830154" y="174411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6" name="Freeform: Shape 5255">
                <a:extLst>
                  <a:ext uri="{FF2B5EF4-FFF2-40B4-BE49-F238E27FC236}">
                    <a16:creationId xmlns:a16="http://schemas.microsoft.com/office/drawing/2014/main" id="{286C9055-6C36-ACBC-47F1-E66BC938CA88}"/>
                  </a:ext>
                </a:extLst>
              </p:cNvPr>
              <p:cNvSpPr/>
              <p:nvPr/>
            </p:nvSpPr>
            <p:spPr>
              <a:xfrm>
                <a:off x="3290593" y="3235685"/>
                <a:ext cx="569527" cy="328881"/>
              </a:xfrm>
              <a:custGeom>
                <a:avLst/>
                <a:gdLst>
                  <a:gd name="connsiteX0" fmla="*/ 569527 w 569527"/>
                  <a:gd name="connsiteY0" fmla="*/ 164441 h 328881"/>
                  <a:gd name="connsiteX1" fmla="*/ 284764 w 569527"/>
                  <a:gd name="connsiteY1" fmla="*/ 328882 h 328881"/>
                  <a:gd name="connsiteX2" fmla="*/ 0 w 569527"/>
                  <a:gd name="connsiteY2" fmla="*/ 164441 h 328881"/>
                  <a:gd name="connsiteX3" fmla="*/ 284764 w 569527"/>
                  <a:gd name="connsiteY3" fmla="*/ 0 h 328881"/>
                  <a:gd name="connsiteX4" fmla="*/ 569527 w 569527"/>
                  <a:gd name="connsiteY4" fmla="*/ 164441 h 32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527" h="328881">
                    <a:moveTo>
                      <a:pt x="569527" y="164441"/>
                    </a:moveTo>
                    <a:cubicBezTo>
                      <a:pt x="569527" y="255259"/>
                      <a:pt x="442034" y="328882"/>
                      <a:pt x="284764" y="328882"/>
                    </a:cubicBezTo>
                    <a:cubicBezTo>
                      <a:pt x="127493" y="328882"/>
                      <a:pt x="0" y="255259"/>
                      <a:pt x="0" y="164441"/>
                    </a:cubicBezTo>
                    <a:cubicBezTo>
                      <a:pt x="0" y="73623"/>
                      <a:pt x="127493" y="0"/>
                      <a:pt x="284764" y="0"/>
                    </a:cubicBezTo>
                    <a:cubicBezTo>
                      <a:pt x="442034" y="0"/>
                      <a:pt x="569527" y="73623"/>
                      <a:pt x="569527" y="164441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57" name="Graphic 23">
              <a:extLst>
                <a:ext uri="{FF2B5EF4-FFF2-40B4-BE49-F238E27FC236}">
                  <a16:creationId xmlns:a16="http://schemas.microsoft.com/office/drawing/2014/main" id="{FFC35CA7-7280-B8C2-C4DC-45ECF7D94B6C}"/>
                </a:ext>
              </a:extLst>
            </p:cNvPr>
            <p:cNvGrpSpPr/>
            <p:nvPr/>
          </p:nvGrpSpPr>
          <p:grpSpPr>
            <a:xfrm>
              <a:off x="3696384" y="2947389"/>
              <a:ext cx="233008" cy="423769"/>
              <a:chOff x="3696384" y="2947389"/>
              <a:chExt cx="233008" cy="423769"/>
            </a:xfrm>
          </p:grpSpPr>
          <p:sp>
            <p:nvSpPr>
              <p:cNvPr id="5258" name="Freeform: Shape 5257">
                <a:extLst>
                  <a:ext uri="{FF2B5EF4-FFF2-40B4-BE49-F238E27FC236}">
                    <a16:creationId xmlns:a16="http://schemas.microsoft.com/office/drawing/2014/main" id="{270FF581-7BA3-9F43-0189-FEDD66BF737D}"/>
                  </a:ext>
                </a:extLst>
              </p:cNvPr>
              <p:cNvSpPr/>
              <p:nvPr/>
            </p:nvSpPr>
            <p:spPr>
              <a:xfrm>
                <a:off x="3736355" y="2947389"/>
                <a:ext cx="160189" cy="340004"/>
              </a:xfrm>
              <a:custGeom>
                <a:avLst/>
                <a:gdLst>
                  <a:gd name="connsiteX0" fmla="*/ 790 w 160189"/>
                  <a:gd name="connsiteY0" fmla="*/ 267071 h 340004"/>
                  <a:gd name="connsiteX1" fmla="*/ 25471 w 160189"/>
                  <a:gd name="connsiteY1" fmla="*/ 90844 h 340004"/>
                  <a:gd name="connsiteX2" fmla="*/ 130800 w 160189"/>
                  <a:gd name="connsiteY2" fmla="*/ 325 h 340004"/>
                  <a:gd name="connsiteX3" fmla="*/ 135674 w 160189"/>
                  <a:gd name="connsiteY3" fmla="*/ 99544 h 340004"/>
                  <a:gd name="connsiteX4" fmla="*/ 46327 w 160189"/>
                  <a:gd name="connsiteY4" fmla="*/ 276696 h 340004"/>
                  <a:gd name="connsiteX5" fmla="*/ 21090 w 160189"/>
                  <a:gd name="connsiteY5" fmla="*/ 340005 h 3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189" h="340004">
                    <a:moveTo>
                      <a:pt x="790" y="267071"/>
                    </a:moveTo>
                    <a:cubicBezTo>
                      <a:pt x="790" y="228506"/>
                      <a:pt x="-6862" y="157485"/>
                      <a:pt x="25471" y="90844"/>
                    </a:cubicBezTo>
                    <a:cubicBezTo>
                      <a:pt x="49165" y="42530"/>
                      <a:pt x="91433" y="-4365"/>
                      <a:pt x="130800" y="325"/>
                    </a:cubicBezTo>
                    <a:cubicBezTo>
                      <a:pt x="167390" y="4644"/>
                      <a:pt x="170722" y="60979"/>
                      <a:pt x="135674" y="99544"/>
                    </a:cubicBezTo>
                    <a:cubicBezTo>
                      <a:pt x="100626" y="138109"/>
                      <a:pt x="56076" y="191483"/>
                      <a:pt x="46327" y="276696"/>
                    </a:cubicBezTo>
                    <a:lnTo>
                      <a:pt x="21090" y="340005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9" name="Freeform: Shape 5258">
                <a:extLst>
                  <a:ext uri="{FF2B5EF4-FFF2-40B4-BE49-F238E27FC236}">
                    <a16:creationId xmlns:a16="http://schemas.microsoft.com/office/drawing/2014/main" id="{E97BE7E0-B5F0-8FB9-4B6F-4FEF3FED6B9B}"/>
                  </a:ext>
                </a:extLst>
              </p:cNvPr>
              <p:cNvSpPr/>
              <p:nvPr/>
            </p:nvSpPr>
            <p:spPr>
              <a:xfrm>
                <a:off x="3736355" y="2947389"/>
                <a:ext cx="160189" cy="340004"/>
              </a:xfrm>
              <a:custGeom>
                <a:avLst/>
                <a:gdLst>
                  <a:gd name="connsiteX0" fmla="*/ 790 w 160189"/>
                  <a:gd name="connsiteY0" fmla="*/ 267071 h 340004"/>
                  <a:gd name="connsiteX1" fmla="*/ 25471 w 160189"/>
                  <a:gd name="connsiteY1" fmla="*/ 90844 h 340004"/>
                  <a:gd name="connsiteX2" fmla="*/ 130800 w 160189"/>
                  <a:gd name="connsiteY2" fmla="*/ 325 h 340004"/>
                  <a:gd name="connsiteX3" fmla="*/ 135674 w 160189"/>
                  <a:gd name="connsiteY3" fmla="*/ 99544 h 340004"/>
                  <a:gd name="connsiteX4" fmla="*/ 46327 w 160189"/>
                  <a:gd name="connsiteY4" fmla="*/ 276696 h 340004"/>
                  <a:gd name="connsiteX5" fmla="*/ 21090 w 160189"/>
                  <a:gd name="connsiteY5" fmla="*/ 340005 h 340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0189" h="340004">
                    <a:moveTo>
                      <a:pt x="790" y="267071"/>
                    </a:moveTo>
                    <a:cubicBezTo>
                      <a:pt x="790" y="228506"/>
                      <a:pt x="-6862" y="157485"/>
                      <a:pt x="25471" y="90844"/>
                    </a:cubicBezTo>
                    <a:cubicBezTo>
                      <a:pt x="49165" y="42530"/>
                      <a:pt x="91433" y="-4365"/>
                      <a:pt x="130800" y="325"/>
                    </a:cubicBezTo>
                    <a:cubicBezTo>
                      <a:pt x="167390" y="4644"/>
                      <a:pt x="170722" y="60979"/>
                      <a:pt x="135674" y="99544"/>
                    </a:cubicBezTo>
                    <a:cubicBezTo>
                      <a:pt x="100626" y="138109"/>
                      <a:pt x="56076" y="191483"/>
                      <a:pt x="46327" y="276696"/>
                    </a:cubicBezTo>
                    <a:lnTo>
                      <a:pt x="21090" y="340005"/>
                    </a:lnTo>
                    <a:close/>
                  </a:path>
                </a:pathLst>
              </a:custGeom>
              <a:solidFill>
                <a:srgbClr val="00000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0" name="Freeform: Shape 5259">
                <a:extLst>
                  <a:ext uri="{FF2B5EF4-FFF2-40B4-BE49-F238E27FC236}">
                    <a16:creationId xmlns:a16="http://schemas.microsoft.com/office/drawing/2014/main" id="{84832689-D972-8CE7-926D-5B474EB91363}"/>
                  </a:ext>
                </a:extLst>
              </p:cNvPr>
              <p:cNvSpPr/>
              <p:nvPr/>
            </p:nvSpPr>
            <p:spPr>
              <a:xfrm>
                <a:off x="3746819" y="2970994"/>
                <a:ext cx="109703" cy="270615"/>
              </a:xfrm>
              <a:custGeom>
                <a:avLst/>
                <a:gdLst>
                  <a:gd name="connsiteX0" fmla="*/ 3469 w 109703"/>
                  <a:gd name="connsiteY0" fmla="*/ 270553 h 270615"/>
                  <a:gd name="connsiteX1" fmla="*/ 5690 w 109703"/>
                  <a:gd name="connsiteY1" fmla="*/ 267776 h 270615"/>
                  <a:gd name="connsiteX2" fmla="*/ 108797 w 109703"/>
                  <a:gd name="connsiteY2" fmla="*/ 4671 h 270615"/>
                  <a:gd name="connsiteX3" fmla="*/ 109044 w 109703"/>
                  <a:gd name="connsiteY3" fmla="*/ 907 h 270615"/>
                  <a:gd name="connsiteX4" fmla="*/ 105280 w 109703"/>
                  <a:gd name="connsiteY4" fmla="*/ 660 h 270615"/>
                  <a:gd name="connsiteX5" fmla="*/ 384 w 109703"/>
                  <a:gd name="connsiteY5" fmla="*/ 268023 h 270615"/>
                  <a:gd name="connsiteX6" fmla="*/ 3160 w 109703"/>
                  <a:gd name="connsiteY6" fmla="*/ 270615 h 270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703" h="270615">
                    <a:moveTo>
                      <a:pt x="3469" y="270553"/>
                    </a:moveTo>
                    <a:cubicBezTo>
                      <a:pt x="4783" y="270287"/>
                      <a:pt x="5715" y="269115"/>
                      <a:pt x="5690" y="267776"/>
                    </a:cubicBezTo>
                    <a:cubicBezTo>
                      <a:pt x="1247" y="158190"/>
                      <a:pt x="36912" y="67177"/>
                      <a:pt x="108797" y="4671"/>
                    </a:cubicBezTo>
                    <a:cubicBezTo>
                      <a:pt x="109902" y="3702"/>
                      <a:pt x="110013" y="2011"/>
                      <a:pt x="109044" y="907"/>
                    </a:cubicBezTo>
                    <a:cubicBezTo>
                      <a:pt x="108075" y="-198"/>
                      <a:pt x="106385" y="-309"/>
                      <a:pt x="105280" y="660"/>
                    </a:cubicBezTo>
                    <a:cubicBezTo>
                      <a:pt x="32099" y="64277"/>
                      <a:pt x="-4183" y="156709"/>
                      <a:pt x="384" y="268023"/>
                    </a:cubicBezTo>
                    <a:cubicBezTo>
                      <a:pt x="451" y="269498"/>
                      <a:pt x="1685" y="270651"/>
                      <a:pt x="3160" y="2706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D42A5D94-6821-F1CC-6B7D-32570D46DAB9}"/>
                  </a:ext>
                </a:extLst>
              </p:cNvPr>
              <p:cNvSpPr/>
              <p:nvPr/>
            </p:nvSpPr>
            <p:spPr>
              <a:xfrm>
                <a:off x="3696384" y="3154970"/>
                <a:ext cx="233008" cy="216188"/>
              </a:xfrm>
              <a:custGeom>
                <a:avLst/>
                <a:gdLst>
                  <a:gd name="connsiteX0" fmla="*/ 33603 w 233008"/>
                  <a:gd name="connsiteY0" fmla="*/ 197275 h 216188"/>
                  <a:gd name="connsiteX1" fmla="*/ 101478 w 233008"/>
                  <a:gd name="connsiteY1" fmla="*/ 216156 h 216188"/>
                  <a:gd name="connsiteX2" fmla="*/ 157999 w 233008"/>
                  <a:gd name="connsiteY2" fmla="*/ 195423 h 216188"/>
                  <a:gd name="connsiteX3" fmla="*/ 112646 w 233008"/>
                  <a:gd name="connsiteY3" fmla="*/ 152231 h 216188"/>
                  <a:gd name="connsiteX4" fmla="*/ 186691 w 233008"/>
                  <a:gd name="connsiteY4" fmla="*/ 171544 h 216188"/>
                  <a:gd name="connsiteX5" fmla="*/ 216185 w 233008"/>
                  <a:gd name="connsiteY5" fmla="*/ 129647 h 216188"/>
                  <a:gd name="connsiteX6" fmla="*/ 147879 w 233008"/>
                  <a:gd name="connsiteY6" fmla="*/ 103299 h 216188"/>
                  <a:gd name="connsiteX7" fmla="*/ 221122 w 233008"/>
                  <a:gd name="connsiteY7" fmla="*/ 97129 h 216188"/>
                  <a:gd name="connsiteX8" fmla="*/ 232907 w 233008"/>
                  <a:gd name="connsiteY8" fmla="*/ 24442 h 216188"/>
                  <a:gd name="connsiteX9" fmla="*/ 206930 w 233008"/>
                  <a:gd name="connsiteY9" fmla="*/ 562 h 216188"/>
                  <a:gd name="connsiteX10" fmla="*/ 119125 w 233008"/>
                  <a:gd name="connsiteY10" fmla="*/ 14384 h 216188"/>
                  <a:gd name="connsiteX11" fmla="*/ 108327 w 233008"/>
                  <a:gd name="connsiteY11" fmla="*/ 59181 h 216188"/>
                  <a:gd name="connsiteX12" fmla="*/ 95616 w 233008"/>
                  <a:gd name="connsiteY12" fmla="*/ 24936 h 216188"/>
                  <a:gd name="connsiteX13" fmla="*/ 58593 w 233008"/>
                  <a:gd name="connsiteY13" fmla="*/ 31106 h 216188"/>
                  <a:gd name="connsiteX14" fmla="*/ 32925 w 233008"/>
                  <a:gd name="connsiteY14" fmla="*/ 62575 h 216188"/>
                  <a:gd name="connsiteX15" fmla="*/ 36565 w 233008"/>
                  <a:gd name="connsiteY15" fmla="*/ 115270 h 216188"/>
                  <a:gd name="connsiteX16" fmla="*/ 20337 w 233008"/>
                  <a:gd name="connsiteY16" fmla="*/ 63747 h 216188"/>
                  <a:gd name="connsiteX17" fmla="*/ 2751 w 233008"/>
                  <a:gd name="connsiteY17" fmla="*/ 99782 h 216188"/>
                  <a:gd name="connsiteX18" fmla="*/ 33603 w 233008"/>
                  <a:gd name="connsiteY18" fmla="*/ 197275 h 216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33008" h="216188">
                    <a:moveTo>
                      <a:pt x="33603" y="197275"/>
                    </a:moveTo>
                    <a:cubicBezTo>
                      <a:pt x="54182" y="209418"/>
                      <a:pt x="77586" y="215928"/>
                      <a:pt x="101478" y="216156"/>
                    </a:cubicBezTo>
                    <a:cubicBezTo>
                      <a:pt x="142758" y="217143"/>
                      <a:pt x="157999" y="195423"/>
                      <a:pt x="157999" y="195423"/>
                    </a:cubicBezTo>
                    <a:cubicBezTo>
                      <a:pt x="157999" y="195423"/>
                      <a:pt x="136957" y="159697"/>
                      <a:pt x="112646" y="152231"/>
                    </a:cubicBezTo>
                    <a:cubicBezTo>
                      <a:pt x="138241" y="154452"/>
                      <a:pt x="163274" y="160980"/>
                      <a:pt x="186691" y="171544"/>
                    </a:cubicBezTo>
                    <a:cubicBezTo>
                      <a:pt x="186691" y="171544"/>
                      <a:pt x="211372" y="168644"/>
                      <a:pt x="216185" y="129647"/>
                    </a:cubicBezTo>
                    <a:cubicBezTo>
                      <a:pt x="216185" y="129647"/>
                      <a:pt x="198538" y="108976"/>
                      <a:pt x="147879" y="103299"/>
                    </a:cubicBezTo>
                    <a:cubicBezTo>
                      <a:pt x="171505" y="95697"/>
                      <a:pt x="196557" y="93587"/>
                      <a:pt x="221122" y="97129"/>
                    </a:cubicBezTo>
                    <a:cubicBezTo>
                      <a:pt x="224515" y="97993"/>
                      <a:pt x="231735" y="47766"/>
                      <a:pt x="232907" y="24442"/>
                    </a:cubicBezTo>
                    <a:cubicBezTo>
                      <a:pt x="234079" y="1118"/>
                      <a:pt x="225071" y="2907"/>
                      <a:pt x="206930" y="562"/>
                    </a:cubicBezTo>
                    <a:cubicBezTo>
                      <a:pt x="188789" y="-1782"/>
                      <a:pt x="128812" y="3277"/>
                      <a:pt x="119125" y="14384"/>
                    </a:cubicBezTo>
                    <a:cubicBezTo>
                      <a:pt x="109438" y="25491"/>
                      <a:pt x="108327" y="59181"/>
                      <a:pt x="108327" y="59181"/>
                    </a:cubicBezTo>
                    <a:cubicBezTo>
                      <a:pt x="108327" y="59181"/>
                      <a:pt x="95307" y="41904"/>
                      <a:pt x="95616" y="24936"/>
                    </a:cubicBezTo>
                    <a:cubicBezTo>
                      <a:pt x="82936" y="23202"/>
                      <a:pt x="70027" y="25355"/>
                      <a:pt x="58593" y="31106"/>
                    </a:cubicBezTo>
                    <a:cubicBezTo>
                      <a:pt x="40082" y="40608"/>
                      <a:pt x="33912" y="48198"/>
                      <a:pt x="32925" y="62575"/>
                    </a:cubicBezTo>
                    <a:cubicBezTo>
                      <a:pt x="31937" y="76952"/>
                      <a:pt x="30765" y="98548"/>
                      <a:pt x="36565" y="115270"/>
                    </a:cubicBezTo>
                    <a:cubicBezTo>
                      <a:pt x="36565" y="115270"/>
                      <a:pt x="19473" y="87688"/>
                      <a:pt x="20337" y="63747"/>
                    </a:cubicBezTo>
                    <a:cubicBezTo>
                      <a:pt x="13537" y="75280"/>
                      <a:pt x="7657" y="87331"/>
                      <a:pt x="2751" y="99782"/>
                    </a:cubicBezTo>
                    <a:cubicBezTo>
                      <a:pt x="-5332" y="120762"/>
                      <a:pt x="4232" y="171544"/>
                      <a:pt x="33603" y="197275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2" name="Freeform: Shape 5261">
                <a:extLst>
                  <a:ext uri="{FF2B5EF4-FFF2-40B4-BE49-F238E27FC236}">
                    <a16:creationId xmlns:a16="http://schemas.microsoft.com/office/drawing/2014/main" id="{29AC534A-1F34-C267-C6C8-651944E74CBF}"/>
                  </a:ext>
                </a:extLst>
              </p:cNvPr>
              <p:cNvSpPr/>
              <p:nvPr/>
            </p:nvSpPr>
            <p:spPr>
              <a:xfrm>
                <a:off x="3727454" y="3166839"/>
                <a:ext cx="183248" cy="188112"/>
              </a:xfrm>
              <a:custGeom>
                <a:avLst/>
                <a:gdLst>
                  <a:gd name="connsiteX0" fmla="*/ 3397 w 183248"/>
                  <a:gd name="connsiteY0" fmla="*/ 187997 h 188112"/>
                  <a:gd name="connsiteX1" fmla="*/ 5248 w 183248"/>
                  <a:gd name="connsiteY1" fmla="*/ 186269 h 188112"/>
                  <a:gd name="connsiteX2" fmla="*/ 181412 w 183248"/>
                  <a:gd name="connsiteY2" fmla="*/ 5230 h 188112"/>
                  <a:gd name="connsiteX3" fmla="*/ 183134 w 183248"/>
                  <a:gd name="connsiteY3" fmla="*/ 1990 h 188112"/>
                  <a:gd name="connsiteX4" fmla="*/ 183078 w 183248"/>
                  <a:gd name="connsiteY4" fmla="*/ 1836 h 188112"/>
                  <a:gd name="connsiteX5" fmla="*/ 179839 w 183248"/>
                  <a:gd name="connsiteY5" fmla="*/ 114 h 188112"/>
                  <a:gd name="connsiteX6" fmla="*/ 179685 w 183248"/>
                  <a:gd name="connsiteY6" fmla="*/ 170 h 188112"/>
                  <a:gd name="connsiteX7" fmla="*/ 126 w 183248"/>
                  <a:gd name="connsiteY7" fmla="*/ 184603 h 188112"/>
                  <a:gd name="connsiteX8" fmla="*/ 1854 w 183248"/>
                  <a:gd name="connsiteY8" fmla="*/ 187997 h 188112"/>
                  <a:gd name="connsiteX9" fmla="*/ 3397 w 183248"/>
                  <a:gd name="connsiteY9" fmla="*/ 187997 h 18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248" h="188112">
                    <a:moveTo>
                      <a:pt x="3397" y="187997"/>
                    </a:moveTo>
                    <a:cubicBezTo>
                      <a:pt x="4273" y="187781"/>
                      <a:pt x="4976" y="187127"/>
                      <a:pt x="5248" y="186269"/>
                    </a:cubicBezTo>
                    <a:cubicBezTo>
                      <a:pt x="28695" y="114260"/>
                      <a:pt x="139207" y="19668"/>
                      <a:pt x="181412" y="5230"/>
                    </a:cubicBezTo>
                    <a:cubicBezTo>
                      <a:pt x="182782" y="4810"/>
                      <a:pt x="183554" y="3360"/>
                      <a:pt x="183134" y="1990"/>
                    </a:cubicBezTo>
                    <a:cubicBezTo>
                      <a:pt x="183115" y="1941"/>
                      <a:pt x="183097" y="1885"/>
                      <a:pt x="183078" y="1836"/>
                    </a:cubicBezTo>
                    <a:cubicBezTo>
                      <a:pt x="182659" y="466"/>
                      <a:pt x="181209" y="-305"/>
                      <a:pt x="179839" y="114"/>
                    </a:cubicBezTo>
                    <a:cubicBezTo>
                      <a:pt x="179789" y="133"/>
                      <a:pt x="179734" y="151"/>
                      <a:pt x="179685" y="170"/>
                    </a:cubicBezTo>
                    <a:cubicBezTo>
                      <a:pt x="136492" y="14670"/>
                      <a:pt x="24067" y="111237"/>
                      <a:pt x="126" y="184603"/>
                    </a:cubicBezTo>
                    <a:cubicBezTo>
                      <a:pt x="-318" y="186016"/>
                      <a:pt x="447" y="187528"/>
                      <a:pt x="1854" y="187997"/>
                    </a:cubicBezTo>
                    <a:cubicBezTo>
                      <a:pt x="2354" y="188151"/>
                      <a:pt x="2897" y="188151"/>
                      <a:pt x="3397" y="1879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63" name="Graphic 23">
              <a:extLst>
                <a:ext uri="{FF2B5EF4-FFF2-40B4-BE49-F238E27FC236}">
                  <a16:creationId xmlns:a16="http://schemas.microsoft.com/office/drawing/2014/main" id="{FCAE33A4-58A5-2CD1-2922-557A4C8BC73C}"/>
                </a:ext>
              </a:extLst>
            </p:cNvPr>
            <p:cNvGrpSpPr/>
            <p:nvPr/>
          </p:nvGrpSpPr>
          <p:grpSpPr>
            <a:xfrm>
              <a:off x="1446140" y="1253478"/>
              <a:ext cx="1579990" cy="2247452"/>
              <a:chOff x="1446140" y="1253478"/>
              <a:chExt cx="1579990" cy="2247452"/>
            </a:xfrm>
          </p:grpSpPr>
          <p:sp>
            <p:nvSpPr>
              <p:cNvPr id="5264" name="Freeform: Shape 5263">
                <a:extLst>
                  <a:ext uri="{FF2B5EF4-FFF2-40B4-BE49-F238E27FC236}">
                    <a16:creationId xmlns:a16="http://schemas.microsoft.com/office/drawing/2014/main" id="{0B6844E5-841F-654B-171A-B7C8CEF45D67}"/>
                  </a:ext>
                </a:extLst>
              </p:cNvPr>
              <p:cNvSpPr/>
              <p:nvPr/>
            </p:nvSpPr>
            <p:spPr>
              <a:xfrm>
                <a:off x="2057811" y="2730515"/>
                <a:ext cx="607906" cy="646533"/>
              </a:xfrm>
              <a:custGeom>
                <a:avLst/>
                <a:gdLst>
                  <a:gd name="connsiteX0" fmla="*/ 355908 w 607906"/>
                  <a:gd name="connsiteY0" fmla="*/ 627282 h 646533"/>
                  <a:gd name="connsiteX1" fmla="*/ 574217 w 607906"/>
                  <a:gd name="connsiteY1" fmla="*/ 501036 h 646533"/>
                  <a:gd name="connsiteX2" fmla="*/ 607907 w 607906"/>
                  <a:gd name="connsiteY2" fmla="*/ 454018 h 646533"/>
                  <a:gd name="connsiteX3" fmla="*/ 607907 w 607906"/>
                  <a:gd name="connsiteY3" fmla="*/ 423659 h 646533"/>
                  <a:gd name="connsiteX4" fmla="*/ 402495 w 607906"/>
                  <a:gd name="connsiteY4" fmla="*/ 307100 h 646533"/>
                  <a:gd name="connsiteX5" fmla="*/ 380775 w 607906"/>
                  <a:gd name="connsiteY5" fmla="*/ 269461 h 646533"/>
                  <a:gd name="connsiteX6" fmla="*/ 380775 w 607906"/>
                  <a:gd name="connsiteY6" fmla="*/ 0 h 646533"/>
                  <a:gd name="connsiteX7" fmla="*/ 0 w 607906"/>
                  <a:gd name="connsiteY7" fmla="*/ 220345 h 646533"/>
                  <a:gd name="connsiteX8" fmla="*/ 0 w 607906"/>
                  <a:gd name="connsiteY8" fmla="*/ 489436 h 646533"/>
                  <a:gd name="connsiteX9" fmla="*/ 21781 w 607906"/>
                  <a:gd name="connsiteY9" fmla="*/ 527075 h 646533"/>
                  <a:gd name="connsiteX10" fmla="*/ 192948 w 607906"/>
                  <a:gd name="connsiteY10" fmla="*/ 627282 h 646533"/>
                  <a:gd name="connsiteX11" fmla="*/ 355908 w 607906"/>
                  <a:gd name="connsiteY11" fmla="*/ 627282 h 646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7906" h="646533">
                    <a:moveTo>
                      <a:pt x="355908" y="627282"/>
                    </a:moveTo>
                    <a:lnTo>
                      <a:pt x="574217" y="501036"/>
                    </a:lnTo>
                    <a:cubicBezTo>
                      <a:pt x="596677" y="488078"/>
                      <a:pt x="607907" y="471048"/>
                      <a:pt x="607907" y="454018"/>
                    </a:cubicBezTo>
                    <a:cubicBezTo>
                      <a:pt x="607907" y="436987"/>
                      <a:pt x="607907" y="423659"/>
                      <a:pt x="607907" y="423659"/>
                    </a:cubicBezTo>
                    <a:lnTo>
                      <a:pt x="402495" y="307100"/>
                    </a:lnTo>
                    <a:cubicBezTo>
                      <a:pt x="389697" y="298709"/>
                      <a:pt x="381633" y="284745"/>
                      <a:pt x="380775" y="269461"/>
                    </a:cubicBezTo>
                    <a:lnTo>
                      <a:pt x="380775" y="0"/>
                    </a:lnTo>
                    <a:lnTo>
                      <a:pt x="0" y="220345"/>
                    </a:lnTo>
                    <a:lnTo>
                      <a:pt x="0" y="489436"/>
                    </a:lnTo>
                    <a:cubicBezTo>
                      <a:pt x="827" y="504744"/>
                      <a:pt x="8922" y="518732"/>
                      <a:pt x="21781" y="527075"/>
                    </a:cubicBezTo>
                    <a:lnTo>
                      <a:pt x="192948" y="627282"/>
                    </a:lnTo>
                    <a:cubicBezTo>
                      <a:pt x="237930" y="652951"/>
                      <a:pt x="310926" y="652951"/>
                      <a:pt x="355908" y="627282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5" name="Freeform: Shape 5264">
                <a:extLst>
                  <a:ext uri="{FF2B5EF4-FFF2-40B4-BE49-F238E27FC236}">
                    <a16:creationId xmlns:a16="http://schemas.microsoft.com/office/drawing/2014/main" id="{AFF5AA7C-DA2B-8C5B-70DE-49F23543E157}"/>
                  </a:ext>
                </a:extLst>
              </p:cNvPr>
              <p:cNvSpPr/>
              <p:nvPr/>
            </p:nvSpPr>
            <p:spPr>
              <a:xfrm>
                <a:off x="2057441" y="2908963"/>
                <a:ext cx="91568" cy="388858"/>
              </a:xfrm>
              <a:custGeom>
                <a:avLst/>
                <a:gdLst>
                  <a:gd name="connsiteX0" fmla="*/ 91569 w 91568"/>
                  <a:gd name="connsiteY0" fmla="*/ 358623 h 388858"/>
                  <a:gd name="connsiteX1" fmla="*/ 91569 w 91568"/>
                  <a:gd name="connsiteY1" fmla="*/ 388858 h 388858"/>
                  <a:gd name="connsiteX2" fmla="*/ 21720 w 91568"/>
                  <a:gd name="connsiteY2" fmla="*/ 348627 h 388858"/>
                  <a:gd name="connsiteX3" fmla="*/ 0 w 91568"/>
                  <a:gd name="connsiteY3" fmla="*/ 310988 h 388858"/>
                  <a:gd name="connsiteX4" fmla="*/ 0 w 91568"/>
                  <a:gd name="connsiteY4" fmla="*/ 41897 h 388858"/>
                  <a:gd name="connsiteX5" fmla="*/ 72626 w 91568"/>
                  <a:gd name="connsiteY5" fmla="*/ 0 h 388858"/>
                  <a:gd name="connsiteX6" fmla="*/ 77253 w 91568"/>
                  <a:gd name="connsiteY6" fmla="*/ 56089 h 388858"/>
                  <a:gd name="connsiteX7" fmla="*/ 26348 w 91568"/>
                  <a:gd name="connsiteY7" fmla="*/ 85522 h 388858"/>
                  <a:gd name="connsiteX8" fmla="*/ 26348 w 91568"/>
                  <a:gd name="connsiteY8" fmla="*/ 295809 h 388858"/>
                  <a:gd name="connsiteX9" fmla="*/ 48067 w 91568"/>
                  <a:gd name="connsiteY9" fmla="*/ 333448 h 38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568" h="388858">
                    <a:moveTo>
                      <a:pt x="91569" y="358623"/>
                    </a:moveTo>
                    <a:lnTo>
                      <a:pt x="91569" y="388858"/>
                    </a:lnTo>
                    <a:lnTo>
                      <a:pt x="21720" y="348627"/>
                    </a:lnTo>
                    <a:cubicBezTo>
                      <a:pt x="8898" y="340254"/>
                      <a:pt x="833" y="326278"/>
                      <a:pt x="0" y="310988"/>
                    </a:cubicBezTo>
                    <a:lnTo>
                      <a:pt x="0" y="41897"/>
                    </a:lnTo>
                    <a:lnTo>
                      <a:pt x="72626" y="0"/>
                    </a:lnTo>
                    <a:cubicBezTo>
                      <a:pt x="74106" y="18511"/>
                      <a:pt x="75772" y="37516"/>
                      <a:pt x="77253" y="56089"/>
                    </a:cubicBezTo>
                    <a:lnTo>
                      <a:pt x="26348" y="85522"/>
                    </a:lnTo>
                    <a:lnTo>
                      <a:pt x="26348" y="295809"/>
                    </a:lnTo>
                    <a:cubicBezTo>
                      <a:pt x="27119" y="311117"/>
                      <a:pt x="35202" y="325118"/>
                      <a:pt x="48067" y="333448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6" name="Freeform: Shape 5265">
                <a:extLst>
                  <a:ext uri="{FF2B5EF4-FFF2-40B4-BE49-F238E27FC236}">
                    <a16:creationId xmlns:a16="http://schemas.microsoft.com/office/drawing/2014/main" id="{7181E787-065B-CC0B-B114-B1744B665587}"/>
                  </a:ext>
                </a:extLst>
              </p:cNvPr>
              <p:cNvSpPr/>
              <p:nvPr/>
            </p:nvSpPr>
            <p:spPr>
              <a:xfrm>
                <a:off x="2083788" y="2774202"/>
                <a:ext cx="582037" cy="572226"/>
              </a:xfrm>
              <a:custGeom>
                <a:avLst/>
                <a:gdLst>
                  <a:gd name="connsiteX0" fmla="*/ 0 w 582037"/>
                  <a:gd name="connsiteY0" fmla="*/ 430632 h 572226"/>
                  <a:gd name="connsiteX1" fmla="*/ 21720 w 582037"/>
                  <a:gd name="connsiteY1" fmla="*/ 468271 h 572226"/>
                  <a:gd name="connsiteX2" fmla="*/ 166971 w 582037"/>
                  <a:gd name="connsiteY2" fmla="*/ 552744 h 572226"/>
                  <a:gd name="connsiteX3" fmla="*/ 329931 w 582037"/>
                  <a:gd name="connsiteY3" fmla="*/ 552744 h 572226"/>
                  <a:gd name="connsiteX4" fmla="*/ 548301 w 582037"/>
                  <a:gd name="connsiteY4" fmla="*/ 426559 h 572226"/>
                  <a:gd name="connsiteX5" fmla="*/ 548301 w 582037"/>
                  <a:gd name="connsiteY5" fmla="*/ 332522 h 572226"/>
                  <a:gd name="connsiteX6" fmla="*/ 402988 w 582037"/>
                  <a:gd name="connsiteY6" fmla="*/ 247926 h 572226"/>
                  <a:gd name="connsiteX7" fmla="*/ 381207 w 582037"/>
                  <a:gd name="connsiteY7" fmla="*/ 210287 h 572226"/>
                  <a:gd name="connsiteX8" fmla="*/ 381207 w 582037"/>
                  <a:gd name="connsiteY8" fmla="*/ 0 h 572226"/>
                  <a:gd name="connsiteX9" fmla="*/ 0 w 582037"/>
                  <a:gd name="connsiteY9" fmla="*/ 220345 h 572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2037" h="572226">
                    <a:moveTo>
                      <a:pt x="0" y="430632"/>
                    </a:moveTo>
                    <a:cubicBezTo>
                      <a:pt x="833" y="445922"/>
                      <a:pt x="8898" y="459898"/>
                      <a:pt x="21720" y="468271"/>
                    </a:cubicBezTo>
                    <a:lnTo>
                      <a:pt x="166971" y="552744"/>
                    </a:lnTo>
                    <a:cubicBezTo>
                      <a:pt x="211953" y="578721"/>
                      <a:pt x="284887" y="578721"/>
                      <a:pt x="329931" y="552744"/>
                    </a:cubicBezTo>
                    <a:lnTo>
                      <a:pt x="548301" y="426559"/>
                    </a:lnTo>
                    <a:cubicBezTo>
                      <a:pt x="593283" y="400582"/>
                      <a:pt x="593283" y="358685"/>
                      <a:pt x="548301" y="332522"/>
                    </a:cubicBezTo>
                    <a:lnTo>
                      <a:pt x="402988" y="247926"/>
                    </a:lnTo>
                    <a:cubicBezTo>
                      <a:pt x="390129" y="239584"/>
                      <a:pt x="382034" y="225596"/>
                      <a:pt x="381207" y="210287"/>
                    </a:cubicBezTo>
                    <a:lnTo>
                      <a:pt x="381207" y="0"/>
                    </a:lnTo>
                    <a:lnTo>
                      <a:pt x="0" y="220345"/>
                    </a:ln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7" name="Freeform: Shape 5266">
                <a:extLst>
                  <a:ext uri="{FF2B5EF4-FFF2-40B4-BE49-F238E27FC236}">
                    <a16:creationId xmlns:a16="http://schemas.microsoft.com/office/drawing/2014/main" id="{E4FE0305-2EAC-11E6-FA27-29EC4E03581A}"/>
                  </a:ext>
                </a:extLst>
              </p:cNvPr>
              <p:cNvSpPr/>
              <p:nvPr/>
            </p:nvSpPr>
            <p:spPr>
              <a:xfrm>
                <a:off x="2083788" y="2774202"/>
                <a:ext cx="447229" cy="493322"/>
              </a:xfrm>
              <a:custGeom>
                <a:avLst/>
                <a:gdLst>
                  <a:gd name="connsiteX0" fmla="*/ 447230 w 447229"/>
                  <a:gd name="connsiteY0" fmla="*/ 273533 h 493322"/>
                  <a:gd name="connsiteX1" fmla="*/ 447230 w 447229"/>
                  <a:gd name="connsiteY1" fmla="*/ 273533 h 493322"/>
                  <a:gd name="connsiteX2" fmla="*/ 402988 w 447229"/>
                  <a:gd name="connsiteY2" fmla="*/ 247988 h 493322"/>
                  <a:gd name="connsiteX3" fmla="*/ 381207 w 447229"/>
                  <a:gd name="connsiteY3" fmla="*/ 210349 h 493322"/>
                  <a:gd name="connsiteX4" fmla="*/ 381207 w 447229"/>
                  <a:gd name="connsiteY4" fmla="*/ 0 h 493322"/>
                  <a:gd name="connsiteX5" fmla="*/ 0 w 447229"/>
                  <a:gd name="connsiteY5" fmla="*/ 220345 h 493322"/>
                  <a:gd name="connsiteX6" fmla="*/ 0 w 447229"/>
                  <a:gd name="connsiteY6" fmla="*/ 430632 h 493322"/>
                  <a:gd name="connsiteX7" fmla="*/ 21720 w 447229"/>
                  <a:gd name="connsiteY7" fmla="*/ 468271 h 493322"/>
                  <a:gd name="connsiteX8" fmla="*/ 65221 w 447229"/>
                  <a:gd name="connsiteY8" fmla="*/ 493323 h 493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229" h="493322">
                    <a:moveTo>
                      <a:pt x="447230" y="273533"/>
                    </a:moveTo>
                    <a:lnTo>
                      <a:pt x="447230" y="273533"/>
                    </a:lnTo>
                    <a:lnTo>
                      <a:pt x="402988" y="247988"/>
                    </a:lnTo>
                    <a:cubicBezTo>
                      <a:pt x="390129" y="239646"/>
                      <a:pt x="382034" y="225657"/>
                      <a:pt x="381207" y="210349"/>
                    </a:cubicBezTo>
                    <a:lnTo>
                      <a:pt x="381207" y="0"/>
                    </a:lnTo>
                    <a:lnTo>
                      <a:pt x="0" y="220345"/>
                    </a:lnTo>
                    <a:lnTo>
                      <a:pt x="0" y="430632"/>
                    </a:lnTo>
                    <a:cubicBezTo>
                      <a:pt x="833" y="445922"/>
                      <a:pt x="8898" y="459898"/>
                      <a:pt x="21720" y="468271"/>
                    </a:cubicBezTo>
                    <a:lnTo>
                      <a:pt x="65221" y="493323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8" name="Freeform: Shape 5267">
                <a:extLst>
                  <a:ext uri="{FF2B5EF4-FFF2-40B4-BE49-F238E27FC236}">
                    <a16:creationId xmlns:a16="http://schemas.microsoft.com/office/drawing/2014/main" id="{B7E33B9A-A4D2-020F-9A75-1A1142B7444E}"/>
                  </a:ext>
                </a:extLst>
              </p:cNvPr>
              <p:cNvSpPr/>
              <p:nvPr/>
            </p:nvSpPr>
            <p:spPr>
              <a:xfrm>
                <a:off x="2335972" y="3154174"/>
                <a:ext cx="329807" cy="222876"/>
              </a:xfrm>
              <a:custGeom>
                <a:avLst/>
                <a:gdLst>
                  <a:gd name="connsiteX0" fmla="*/ 329807 w 329807"/>
                  <a:gd name="connsiteY0" fmla="*/ 0 h 222876"/>
                  <a:gd name="connsiteX1" fmla="*/ 329807 w 329807"/>
                  <a:gd name="connsiteY1" fmla="*/ 30358 h 222876"/>
                  <a:gd name="connsiteX2" fmla="*/ 296055 w 329807"/>
                  <a:gd name="connsiteY2" fmla="*/ 77438 h 222876"/>
                  <a:gd name="connsiteX3" fmla="*/ 77747 w 329807"/>
                  <a:gd name="connsiteY3" fmla="*/ 203561 h 222876"/>
                  <a:gd name="connsiteX4" fmla="*/ 0 w 329807"/>
                  <a:gd name="connsiteY4" fmla="*/ 222875 h 222876"/>
                  <a:gd name="connsiteX5" fmla="*/ 0 w 329807"/>
                  <a:gd name="connsiteY5" fmla="*/ 192640 h 222876"/>
                  <a:gd name="connsiteX6" fmla="*/ 77747 w 329807"/>
                  <a:gd name="connsiteY6" fmla="*/ 173326 h 222876"/>
                  <a:gd name="connsiteX7" fmla="*/ 296055 w 329807"/>
                  <a:gd name="connsiteY7" fmla="*/ 47080 h 222876"/>
                  <a:gd name="connsiteX8" fmla="*/ 329807 w 329807"/>
                  <a:gd name="connsiteY8" fmla="*/ 0 h 22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807" h="222876">
                    <a:moveTo>
                      <a:pt x="329807" y="0"/>
                    </a:moveTo>
                    <a:lnTo>
                      <a:pt x="329807" y="30358"/>
                    </a:lnTo>
                    <a:cubicBezTo>
                      <a:pt x="329807" y="47450"/>
                      <a:pt x="318516" y="64357"/>
                      <a:pt x="296055" y="77438"/>
                    </a:cubicBezTo>
                    <a:lnTo>
                      <a:pt x="77747" y="203561"/>
                    </a:lnTo>
                    <a:cubicBezTo>
                      <a:pt x="53837" y="216352"/>
                      <a:pt x="27119" y="222992"/>
                      <a:pt x="0" y="222875"/>
                    </a:cubicBezTo>
                    <a:lnTo>
                      <a:pt x="0" y="192640"/>
                    </a:lnTo>
                    <a:cubicBezTo>
                      <a:pt x="27119" y="192757"/>
                      <a:pt x="53837" y="186118"/>
                      <a:pt x="77747" y="173326"/>
                    </a:cubicBezTo>
                    <a:lnTo>
                      <a:pt x="296055" y="47080"/>
                    </a:lnTo>
                    <a:cubicBezTo>
                      <a:pt x="318516" y="33814"/>
                      <a:pt x="329807" y="16783"/>
                      <a:pt x="329807" y="0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9" name="Freeform: Shape 5268">
                <a:extLst>
                  <a:ext uri="{FF2B5EF4-FFF2-40B4-BE49-F238E27FC236}">
                    <a16:creationId xmlns:a16="http://schemas.microsoft.com/office/drawing/2014/main" id="{AFCD7E11-7661-18CE-5E98-B797176943A9}"/>
                  </a:ext>
                </a:extLst>
              </p:cNvPr>
              <p:cNvSpPr/>
              <p:nvPr/>
            </p:nvSpPr>
            <p:spPr>
              <a:xfrm>
                <a:off x="1446140" y="1253478"/>
                <a:ext cx="1579990" cy="2247452"/>
              </a:xfrm>
              <a:custGeom>
                <a:avLst/>
                <a:gdLst>
                  <a:gd name="connsiteX0" fmla="*/ 25484 w 1579990"/>
                  <a:gd name="connsiteY0" fmla="*/ 2241673 h 2247452"/>
                  <a:gd name="connsiteX1" fmla="*/ 78117 w 1579990"/>
                  <a:gd name="connsiteY1" fmla="*/ 2240685 h 2247452"/>
                  <a:gd name="connsiteX2" fmla="*/ 1552841 w 1579990"/>
                  <a:gd name="connsiteY2" fmla="*/ 1389171 h 2247452"/>
                  <a:gd name="connsiteX3" fmla="*/ 1579991 w 1579990"/>
                  <a:gd name="connsiteY3" fmla="*/ 1342153 h 2247452"/>
                  <a:gd name="connsiteX4" fmla="*/ 1579991 w 1579990"/>
                  <a:gd name="connsiteY4" fmla="*/ 51862 h 2247452"/>
                  <a:gd name="connsiteX5" fmla="*/ 1554507 w 1579990"/>
                  <a:gd name="connsiteY5" fmla="*/ 5831 h 2247452"/>
                  <a:gd name="connsiteX6" fmla="*/ 1501873 w 1579990"/>
                  <a:gd name="connsiteY6" fmla="*/ 6757 h 2247452"/>
                  <a:gd name="connsiteX7" fmla="*/ 27150 w 1579990"/>
                  <a:gd name="connsiteY7" fmla="*/ 858271 h 2247452"/>
                  <a:gd name="connsiteX8" fmla="*/ 0 w 1579990"/>
                  <a:gd name="connsiteY8" fmla="*/ 905289 h 2247452"/>
                  <a:gd name="connsiteX9" fmla="*/ 0 w 1579990"/>
                  <a:gd name="connsiteY9" fmla="*/ 2195580 h 2247452"/>
                  <a:gd name="connsiteX10" fmla="*/ 25484 w 1579990"/>
                  <a:gd name="connsiteY10" fmla="*/ 2241673 h 2247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9990" h="2247452">
                    <a:moveTo>
                      <a:pt x="25484" y="2241673"/>
                    </a:moveTo>
                    <a:cubicBezTo>
                      <a:pt x="42191" y="2249713"/>
                      <a:pt x="61723" y="2249349"/>
                      <a:pt x="78117" y="2240685"/>
                    </a:cubicBezTo>
                    <a:lnTo>
                      <a:pt x="1552841" y="1389171"/>
                    </a:lnTo>
                    <a:cubicBezTo>
                      <a:pt x="1568878" y="1378731"/>
                      <a:pt x="1578966" y="1361263"/>
                      <a:pt x="1579991" y="1342153"/>
                    </a:cubicBezTo>
                    <a:lnTo>
                      <a:pt x="1579991" y="51862"/>
                    </a:lnTo>
                    <a:cubicBezTo>
                      <a:pt x="1579312" y="33335"/>
                      <a:pt x="1569847" y="16239"/>
                      <a:pt x="1554507" y="5831"/>
                    </a:cubicBezTo>
                    <a:cubicBezTo>
                      <a:pt x="1537816" y="-2258"/>
                      <a:pt x="1518268" y="-1914"/>
                      <a:pt x="1501873" y="6757"/>
                    </a:cubicBezTo>
                    <a:lnTo>
                      <a:pt x="27150" y="858271"/>
                    </a:lnTo>
                    <a:cubicBezTo>
                      <a:pt x="11125" y="868723"/>
                      <a:pt x="1042" y="886186"/>
                      <a:pt x="0" y="905289"/>
                    </a:cubicBezTo>
                    <a:lnTo>
                      <a:pt x="0" y="2195580"/>
                    </a:lnTo>
                    <a:cubicBezTo>
                      <a:pt x="676" y="2214122"/>
                      <a:pt x="10139" y="2231239"/>
                      <a:pt x="25484" y="22416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0" name="Freeform: Shape 5269">
                <a:extLst>
                  <a:ext uri="{FF2B5EF4-FFF2-40B4-BE49-F238E27FC236}">
                    <a16:creationId xmlns:a16="http://schemas.microsoft.com/office/drawing/2014/main" id="{9CFF9C5E-8E7D-5DEB-2934-6FB446C5E5A0}"/>
                  </a:ext>
                </a:extLst>
              </p:cNvPr>
              <p:cNvSpPr/>
              <p:nvPr/>
            </p:nvSpPr>
            <p:spPr>
              <a:xfrm>
                <a:off x="1497410" y="1285935"/>
                <a:ext cx="1528720" cy="2211897"/>
              </a:xfrm>
              <a:custGeom>
                <a:avLst/>
                <a:gdLst>
                  <a:gd name="connsiteX0" fmla="*/ 26847 w 1528720"/>
                  <a:gd name="connsiteY0" fmla="*/ 2208166 h 2211897"/>
                  <a:gd name="connsiteX1" fmla="*/ 1501571 w 1528720"/>
                  <a:gd name="connsiteY1" fmla="*/ 1356961 h 2211897"/>
                  <a:gd name="connsiteX2" fmla="*/ 1528720 w 1528720"/>
                  <a:gd name="connsiteY2" fmla="*/ 1309942 h 2211897"/>
                  <a:gd name="connsiteX3" fmla="*/ 1528720 w 1528720"/>
                  <a:gd name="connsiteY3" fmla="*/ 19405 h 2211897"/>
                  <a:gd name="connsiteX4" fmla="*/ 1501571 w 1528720"/>
                  <a:gd name="connsiteY4" fmla="*/ 3732 h 2211897"/>
                  <a:gd name="connsiteX5" fmla="*/ 27155 w 1528720"/>
                  <a:gd name="connsiteY5" fmla="*/ 855246 h 2211897"/>
                  <a:gd name="connsiteX6" fmla="*/ 6 w 1528720"/>
                  <a:gd name="connsiteY6" fmla="*/ 902264 h 2211897"/>
                  <a:gd name="connsiteX7" fmla="*/ 6 w 1528720"/>
                  <a:gd name="connsiteY7" fmla="*/ 2192493 h 2211897"/>
                  <a:gd name="connsiteX8" fmla="*/ 26847 w 1528720"/>
                  <a:gd name="connsiteY8" fmla="*/ 2208166 h 221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8720" h="2211897">
                    <a:moveTo>
                      <a:pt x="26847" y="2208166"/>
                    </a:moveTo>
                    <a:lnTo>
                      <a:pt x="1501571" y="1356961"/>
                    </a:lnTo>
                    <a:cubicBezTo>
                      <a:pt x="1517595" y="1346508"/>
                      <a:pt x="1527678" y="1329046"/>
                      <a:pt x="1528720" y="1309942"/>
                    </a:cubicBezTo>
                    <a:lnTo>
                      <a:pt x="1528720" y="19405"/>
                    </a:lnTo>
                    <a:cubicBezTo>
                      <a:pt x="1528720" y="2066"/>
                      <a:pt x="1516380" y="-4968"/>
                      <a:pt x="1501571" y="3732"/>
                    </a:cubicBezTo>
                    <a:lnTo>
                      <a:pt x="27155" y="855246"/>
                    </a:lnTo>
                    <a:cubicBezTo>
                      <a:pt x="11131" y="865699"/>
                      <a:pt x="1047" y="883161"/>
                      <a:pt x="6" y="902264"/>
                    </a:cubicBezTo>
                    <a:lnTo>
                      <a:pt x="6" y="2192493"/>
                    </a:lnTo>
                    <a:cubicBezTo>
                      <a:pt x="-303" y="2209832"/>
                      <a:pt x="11853" y="2216867"/>
                      <a:pt x="26847" y="2208166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1" name="Freeform: Shape 5270">
                <a:extLst>
                  <a:ext uri="{FF2B5EF4-FFF2-40B4-BE49-F238E27FC236}">
                    <a16:creationId xmlns:a16="http://schemas.microsoft.com/office/drawing/2014/main" id="{8190F81A-39DA-27EC-5C1A-3BECA1EB6275}"/>
                  </a:ext>
                </a:extLst>
              </p:cNvPr>
              <p:cNvSpPr/>
              <p:nvPr/>
            </p:nvSpPr>
            <p:spPr>
              <a:xfrm>
                <a:off x="1548075" y="1369450"/>
                <a:ext cx="1426903" cy="1950150"/>
              </a:xfrm>
              <a:custGeom>
                <a:avLst/>
                <a:gdLst>
                  <a:gd name="connsiteX0" fmla="*/ 0 w 1426903"/>
                  <a:gd name="connsiteY0" fmla="*/ 1938490 h 1950150"/>
                  <a:gd name="connsiteX1" fmla="*/ 0 w 1426903"/>
                  <a:gd name="connsiteY1" fmla="*/ 835348 h 1950150"/>
                  <a:gd name="connsiteX2" fmla="*/ 16105 w 1426903"/>
                  <a:gd name="connsiteY2" fmla="*/ 807149 h 1950150"/>
                  <a:gd name="connsiteX3" fmla="*/ 1410613 w 1426903"/>
                  <a:gd name="connsiteY3" fmla="*/ 2221 h 1950150"/>
                  <a:gd name="connsiteX4" fmla="*/ 1426903 w 1426903"/>
                  <a:gd name="connsiteY4" fmla="*/ 11600 h 1950150"/>
                  <a:gd name="connsiteX5" fmla="*/ 1426903 w 1426903"/>
                  <a:gd name="connsiteY5" fmla="*/ 1114805 h 1950150"/>
                  <a:gd name="connsiteX6" fmla="*/ 1410613 w 1426903"/>
                  <a:gd name="connsiteY6" fmla="*/ 1143003 h 1950150"/>
                  <a:gd name="connsiteX7" fmla="*/ 16105 w 1426903"/>
                  <a:gd name="connsiteY7" fmla="*/ 1947931 h 1950150"/>
                  <a:gd name="connsiteX8" fmla="*/ 0 w 1426903"/>
                  <a:gd name="connsiteY8" fmla="*/ 1938490 h 19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6903" h="1950150">
                    <a:moveTo>
                      <a:pt x="0" y="1938490"/>
                    </a:moveTo>
                    <a:lnTo>
                      <a:pt x="0" y="835348"/>
                    </a:lnTo>
                    <a:cubicBezTo>
                      <a:pt x="579" y="823920"/>
                      <a:pt x="6558" y="813455"/>
                      <a:pt x="16105" y="807149"/>
                    </a:cubicBezTo>
                    <a:lnTo>
                      <a:pt x="1410613" y="2221"/>
                    </a:lnTo>
                    <a:cubicBezTo>
                      <a:pt x="1419561" y="-2962"/>
                      <a:pt x="1426903" y="1234"/>
                      <a:pt x="1426903" y="11600"/>
                    </a:cubicBezTo>
                    <a:lnTo>
                      <a:pt x="1426903" y="1114805"/>
                    </a:lnTo>
                    <a:cubicBezTo>
                      <a:pt x="1426311" y="1126275"/>
                      <a:pt x="1420252" y="1136759"/>
                      <a:pt x="1410613" y="1143003"/>
                    </a:cubicBezTo>
                    <a:lnTo>
                      <a:pt x="16105" y="1947931"/>
                    </a:lnTo>
                    <a:cubicBezTo>
                      <a:pt x="7281" y="1953114"/>
                      <a:pt x="0" y="1948918"/>
                      <a:pt x="0" y="193849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2" name="Freeform: Shape 5271">
                <a:extLst>
                  <a:ext uri="{FF2B5EF4-FFF2-40B4-BE49-F238E27FC236}">
                    <a16:creationId xmlns:a16="http://schemas.microsoft.com/office/drawing/2014/main" id="{9A62C322-77E5-CD4F-CC98-FD43CB22CB8E}"/>
                  </a:ext>
                </a:extLst>
              </p:cNvPr>
              <p:cNvSpPr/>
              <p:nvPr/>
            </p:nvSpPr>
            <p:spPr>
              <a:xfrm>
                <a:off x="1548075" y="1369450"/>
                <a:ext cx="1426903" cy="1950150"/>
              </a:xfrm>
              <a:custGeom>
                <a:avLst/>
                <a:gdLst>
                  <a:gd name="connsiteX0" fmla="*/ 0 w 1426903"/>
                  <a:gd name="connsiteY0" fmla="*/ 1938490 h 1950150"/>
                  <a:gd name="connsiteX1" fmla="*/ 0 w 1426903"/>
                  <a:gd name="connsiteY1" fmla="*/ 835348 h 1950150"/>
                  <a:gd name="connsiteX2" fmla="*/ 16105 w 1426903"/>
                  <a:gd name="connsiteY2" fmla="*/ 807149 h 1950150"/>
                  <a:gd name="connsiteX3" fmla="*/ 1410613 w 1426903"/>
                  <a:gd name="connsiteY3" fmla="*/ 2221 h 1950150"/>
                  <a:gd name="connsiteX4" fmla="*/ 1426903 w 1426903"/>
                  <a:gd name="connsiteY4" fmla="*/ 11600 h 1950150"/>
                  <a:gd name="connsiteX5" fmla="*/ 1426903 w 1426903"/>
                  <a:gd name="connsiteY5" fmla="*/ 1114805 h 1950150"/>
                  <a:gd name="connsiteX6" fmla="*/ 1410613 w 1426903"/>
                  <a:gd name="connsiteY6" fmla="*/ 1143003 h 1950150"/>
                  <a:gd name="connsiteX7" fmla="*/ 16105 w 1426903"/>
                  <a:gd name="connsiteY7" fmla="*/ 1947931 h 1950150"/>
                  <a:gd name="connsiteX8" fmla="*/ 0 w 1426903"/>
                  <a:gd name="connsiteY8" fmla="*/ 1938490 h 19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6903" h="1950150">
                    <a:moveTo>
                      <a:pt x="0" y="1938490"/>
                    </a:moveTo>
                    <a:lnTo>
                      <a:pt x="0" y="835348"/>
                    </a:lnTo>
                    <a:cubicBezTo>
                      <a:pt x="579" y="823920"/>
                      <a:pt x="6558" y="813455"/>
                      <a:pt x="16105" y="807149"/>
                    </a:cubicBezTo>
                    <a:lnTo>
                      <a:pt x="1410613" y="2221"/>
                    </a:lnTo>
                    <a:cubicBezTo>
                      <a:pt x="1419561" y="-2962"/>
                      <a:pt x="1426903" y="1234"/>
                      <a:pt x="1426903" y="11600"/>
                    </a:cubicBezTo>
                    <a:lnTo>
                      <a:pt x="1426903" y="1114805"/>
                    </a:lnTo>
                    <a:cubicBezTo>
                      <a:pt x="1426311" y="1126275"/>
                      <a:pt x="1420252" y="1136759"/>
                      <a:pt x="1410613" y="1143003"/>
                    </a:cubicBezTo>
                    <a:lnTo>
                      <a:pt x="16105" y="1947931"/>
                    </a:lnTo>
                    <a:cubicBezTo>
                      <a:pt x="7281" y="1953114"/>
                      <a:pt x="0" y="1948918"/>
                      <a:pt x="0" y="1938490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3" name="Freeform: Shape 5272">
                <a:extLst>
                  <a:ext uri="{FF2B5EF4-FFF2-40B4-BE49-F238E27FC236}">
                    <a16:creationId xmlns:a16="http://schemas.microsoft.com/office/drawing/2014/main" id="{86EB10FB-6C2F-81B7-7994-09240CDC5D40}"/>
                  </a:ext>
                </a:extLst>
              </p:cNvPr>
              <p:cNvSpPr/>
              <p:nvPr/>
            </p:nvSpPr>
            <p:spPr>
              <a:xfrm>
                <a:off x="2241410" y="2943903"/>
                <a:ext cx="57498" cy="72364"/>
              </a:xfrm>
              <a:custGeom>
                <a:avLst/>
                <a:gdLst>
                  <a:gd name="connsiteX0" fmla="*/ 17247 w 57498"/>
                  <a:gd name="connsiteY0" fmla="*/ 72363 h 72364"/>
                  <a:gd name="connsiteX1" fmla="*/ 9102 w 57498"/>
                  <a:gd name="connsiteY1" fmla="*/ 70265 h 72364"/>
                  <a:gd name="connsiteX2" fmla="*/ 93 w 57498"/>
                  <a:gd name="connsiteY2" fmla="*/ 51075 h 72364"/>
                  <a:gd name="connsiteX3" fmla="*/ 27119 w 57498"/>
                  <a:gd name="connsiteY3" fmla="*/ 4304 h 72364"/>
                  <a:gd name="connsiteX4" fmla="*/ 27119 w 57498"/>
                  <a:gd name="connsiteY4" fmla="*/ 4304 h 72364"/>
                  <a:gd name="connsiteX5" fmla="*/ 53196 w 57498"/>
                  <a:gd name="connsiteY5" fmla="*/ 6642 h 72364"/>
                  <a:gd name="connsiteX6" fmla="*/ 57231 w 57498"/>
                  <a:gd name="connsiteY6" fmla="*/ 21642 h 72364"/>
                  <a:gd name="connsiteX7" fmla="*/ 30205 w 57498"/>
                  <a:gd name="connsiteY7" fmla="*/ 68476 h 72364"/>
                  <a:gd name="connsiteX8" fmla="*/ 17247 w 57498"/>
                  <a:gd name="connsiteY8" fmla="*/ 72363 h 72364"/>
                  <a:gd name="connsiteX9" fmla="*/ 40016 w 57498"/>
                  <a:gd name="connsiteY9" fmla="*/ 6648 h 72364"/>
                  <a:gd name="connsiteX10" fmla="*/ 30205 w 57498"/>
                  <a:gd name="connsiteY10" fmla="*/ 9734 h 72364"/>
                  <a:gd name="connsiteX11" fmla="*/ 30205 w 57498"/>
                  <a:gd name="connsiteY11" fmla="*/ 9734 h 72364"/>
                  <a:gd name="connsiteX12" fmla="*/ 6264 w 57498"/>
                  <a:gd name="connsiteY12" fmla="*/ 51199 h 72364"/>
                  <a:gd name="connsiteX13" fmla="*/ 14378 w 57498"/>
                  <a:gd name="connsiteY13" fmla="*/ 66649 h 72364"/>
                  <a:gd name="connsiteX14" fmla="*/ 27119 w 57498"/>
                  <a:gd name="connsiteY14" fmla="*/ 63231 h 72364"/>
                  <a:gd name="connsiteX15" fmla="*/ 51061 w 57498"/>
                  <a:gd name="connsiteY15" fmla="*/ 21766 h 72364"/>
                  <a:gd name="connsiteX16" fmla="*/ 44890 w 57498"/>
                  <a:gd name="connsiteY16" fmla="*/ 7944 h 72364"/>
                  <a:gd name="connsiteX17" fmla="*/ 40016 w 57498"/>
                  <a:gd name="connsiteY17" fmla="*/ 6648 h 72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498" h="72364">
                    <a:moveTo>
                      <a:pt x="17247" y="72363"/>
                    </a:moveTo>
                    <a:cubicBezTo>
                      <a:pt x="14396" y="72400"/>
                      <a:pt x="11582" y="71678"/>
                      <a:pt x="9102" y="70265"/>
                    </a:cubicBezTo>
                    <a:cubicBezTo>
                      <a:pt x="2827" y="65983"/>
                      <a:pt x="-623" y="58634"/>
                      <a:pt x="93" y="51075"/>
                    </a:cubicBezTo>
                    <a:cubicBezTo>
                      <a:pt x="982" y="32027"/>
                      <a:pt x="11058" y="14590"/>
                      <a:pt x="27119" y="4304"/>
                    </a:cubicBezTo>
                    <a:lnTo>
                      <a:pt x="27119" y="4304"/>
                    </a:lnTo>
                    <a:cubicBezTo>
                      <a:pt x="34968" y="-2249"/>
                      <a:pt x="46636" y="-1200"/>
                      <a:pt x="53196" y="6642"/>
                    </a:cubicBezTo>
                    <a:cubicBezTo>
                      <a:pt x="56676" y="10807"/>
                      <a:pt x="58150" y="16293"/>
                      <a:pt x="57231" y="21642"/>
                    </a:cubicBezTo>
                    <a:cubicBezTo>
                      <a:pt x="56349" y="40715"/>
                      <a:pt x="46272" y="58171"/>
                      <a:pt x="30205" y="68476"/>
                    </a:cubicBezTo>
                    <a:cubicBezTo>
                      <a:pt x="26299" y="70882"/>
                      <a:pt x="21831" y="72221"/>
                      <a:pt x="17247" y="72363"/>
                    </a:cubicBezTo>
                    <a:close/>
                    <a:moveTo>
                      <a:pt x="40016" y="6648"/>
                    </a:moveTo>
                    <a:cubicBezTo>
                      <a:pt x="36535" y="6815"/>
                      <a:pt x="33154" y="7876"/>
                      <a:pt x="30205" y="9734"/>
                    </a:cubicBezTo>
                    <a:lnTo>
                      <a:pt x="30205" y="9734"/>
                    </a:lnTo>
                    <a:cubicBezTo>
                      <a:pt x="16081" y="18958"/>
                      <a:pt x="7189" y="34353"/>
                      <a:pt x="6264" y="51199"/>
                    </a:cubicBezTo>
                    <a:cubicBezTo>
                      <a:pt x="4240" y="57708"/>
                      <a:pt x="7874" y="64625"/>
                      <a:pt x="14378" y="66649"/>
                    </a:cubicBezTo>
                    <a:cubicBezTo>
                      <a:pt x="18931" y="68062"/>
                      <a:pt x="23886" y="66736"/>
                      <a:pt x="27119" y="63231"/>
                    </a:cubicBezTo>
                    <a:cubicBezTo>
                      <a:pt x="41250" y="54012"/>
                      <a:pt x="50141" y="38611"/>
                      <a:pt x="51061" y="21766"/>
                    </a:cubicBezTo>
                    <a:cubicBezTo>
                      <a:pt x="51622" y="16385"/>
                      <a:pt x="49271" y="11116"/>
                      <a:pt x="44890" y="7944"/>
                    </a:cubicBezTo>
                    <a:cubicBezTo>
                      <a:pt x="43403" y="7105"/>
                      <a:pt x="41725" y="6661"/>
                      <a:pt x="40016" y="664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74" name="Graphic 23">
              <a:extLst>
                <a:ext uri="{FF2B5EF4-FFF2-40B4-BE49-F238E27FC236}">
                  <a16:creationId xmlns:a16="http://schemas.microsoft.com/office/drawing/2014/main" id="{4AEF0292-9F2C-0694-F1FA-FBE9184AC6D4}"/>
                </a:ext>
              </a:extLst>
            </p:cNvPr>
            <p:cNvGrpSpPr/>
            <p:nvPr/>
          </p:nvGrpSpPr>
          <p:grpSpPr>
            <a:xfrm>
              <a:off x="1746877" y="1477759"/>
              <a:ext cx="1470165" cy="2006346"/>
              <a:chOff x="1746877" y="1477759"/>
              <a:chExt cx="1470165" cy="2006346"/>
            </a:xfrm>
          </p:grpSpPr>
          <p:sp>
            <p:nvSpPr>
              <p:cNvPr id="5275" name="Freeform: Shape 5274">
                <a:extLst>
                  <a:ext uri="{FF2B5EF4-FFF2-40B4-BE49-F238E27FC236}">
                    <a16:creationId xmlns:a16="http://schemas.microsoft.com/office/drawing/2014/main" id="{13CB725A-FB79-A855-A9BF-8553A258998D}"/>
                  </a:ext>
                </a:extLst>
              </p:cNvPr>
              <p:cNvSpPr/>
              <p:nvPr/>
            </p:nvSpPr>
            <p:spPr>
              <a:xfrm>
                <a:off x="1781130" y="1579244"/>
                <a:ext cx="1435911" cy="1904580"/>
              </a:xfrm>
              <a:custGeom>
                <a:avLst/>
                <a:gdLst>
                  <a:gd name="connsiteX0" fmla="*/ 1435912 w 1435911"/>
                  <a:gd name="connsiteY0" fmla="*/ 0 h 1904580"/>
                  <a:gd name="connsiteX1" fmla="*/ 0 w 1435911"/>
                  <a:gd name="connsiteY1" fmla="*/ 828313 h 1904580"/>
                  <a:gd name="connsiteX2" fmla="*/ 0 w 1435911"/>
                  <a:gd name="connsiteY2" fmla="*/ 1886351 h 1904580"/>
                  <a:gd name="connsiteX3" fmla="*/ 18795 w 1435911"/>
                  <a:gd name="connsiteY3" fmla="*/ 1904578 h 1904580"/>
                  <a:gd name="connsiteX4" fmla="*/ 27458 w 1435911"/>
                  <a:gd name="connsiteY4" fmla="*/ 1902270 h 1904580"/>
                  <a:gd name="connsiteX5" fmla="*/ 53065 w 1435911"/>
                  <a:gd name="connsiteY5" fmla="*/ 1887523 h 1904580"/>
                  <a:gd name="connsiteX6" fmla="*/ 1409132 w 1435911"/>
                  <a:gd name="connsiteY6" fmla="*/ 1105611 h 1904580"/>
                  <a:gd name="connsiteX7" fmla="*/ 1435912 w 1435911"/>
                  <a:gd name="connsiteY7" fmla="*/ 1059210 h 1904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911" h="1904580">
                    <a:moveTo>
                      <a:pt x="1435912" y="0"/>
                    </a:moveTo>
                    <a:lnTo>
                      <a:pt x="0" y="828313"/>
                    </a:lnTo>
                    <a:lnTo>
                      <a:pt x="0" y="1886351"/>
                    </a:lnTo>
                    <a:cubicBezTo>
                      <a:pt x="154" y="1896575"/>
                      <a:pt x="8571" y="1904732"/>
                      <a:pt x="18795" y="1904578"/>
                    </a:cubicBezTo>
                    <a:cubicBezTo>
                      <a:pt x="21825" y="1904528"/>
                      <a:pt x="24805" y="1903739"/>
                      <a:pt x="27458" y="1902270"/>
                    </a:cubicBezTo>
                    <a:lnTo>
                      <a:pt x="53065" y="1887523"/>
                    </a:lnTo>
                    <a:lnTo>
                      <a:pt x="1409132" y="1105611"/>
                    </a:lnTo>
                    <a:cubicBezTo>
                      <a:pt x="1424953" y="1095300"/>
                      <a:pt x="1434900" y="1078066"/>
                      <a:pt x="1435912" y="1059210"/>
                    </a:cubicBezTo>
                    <a:close/>
                  </a:path>
                </a:pathLst>
              </a:custGeom>
              <a:solidFill>
                <a:srgbClr val="F0F0F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6" name="Freeform: Shape 5275">
                <a:extLst>
                  <a:ext uri="{FF2B5EF4-FFF2-40B4-BE49-F238E27FC236}">
                    <a16:creationId xmlns:a16="http://schemas.microsoft.com/office/drawing/2014/main" id="{3547AE04-4019-671B-05B8-C4938F1BA6EF}"/>
                  </a:ext>
                </a:extLst>
              </p:cNvPr>
              <p:cNvSpPr/>
              <p:nvPr/>
            </p:nvSpPr>
            <p:spPr>
              <a:xfrm>
                <a:off x="1781130" y="1579244"/>
                <a:ext cx="1435911" cy="1904861"/>
              </a:xfrm>
              <a:custGeom>
                <a:avLst/>
                <a:gdLst>
                  <a:gd name="connsiteX0" fmla="*/ 1429742 w 1435911"/>
                  <a:gd name="connsiteY0" fmla="*/ 10675 h 1904861"/>
                  <a:gd name="connsiteX1" fmla="*/ 1429742 w 1435911"/>
                  <a:gd name="connsiteY1" fmla="*/ 1059210 h 1904861"/>
                  <a:gd name="connsiteX2" fmla="*/ 1406047 w 1435911"/>
                  <a:gd name="connsiteY2" fmla="*/ 1100243 h 1904861"/>
                  <a:gd name="connsiteX3" fmla="*/ 49980 w 1435911"/>
                  <a:gd name="connsiteY3" fmla="*/ 1882155 h 1904861"/>
                  <a:gd name="connsiteX4" fmla="*/ 24373 w 1435911"/>
                  <a:gd name="connsiteY4" fmla="*/ 1896902 h 1904861"/>
                  <a:gd name="connsiteX5" fmla="*/ 18203 w 1435911"/>
                  <a:gd name="connsiteY5" fmla="*/ 1898568 h 1904861"/>
                  <a:gd name="connsiteX6" fmla="*/ 9749 w 1435911"/>
                  <a:gd name="connsiteY6" fmla="*/ 1895113 h 1904861"/>
                  <a:gd name="connsiteX7" fmla="*/ 6047 w 1435911"/>
                  <a:gd name="connsiteY7" fmla="*/ 1886351 h 1904861"/>
                  <a:gd name="connsiteX8" fmla="*/ 6047 w 1435911"/>
                  <a:gd name="connsiteY8" fmla="*/ 831645 h 1904861"/>
                  <a:gd name="connsiteX9" fmla="*/ 1429618 w 1435911"/>
                  <a:gd name="connsiteY9" fmla="*/ 10983 h 1904861"/>
                  <a:gd name="connsiteX10" fmla="*/ 1435789 w 1435911"/>
                  <a:gd name="connsiteY10" fmla="*/ 308 h 1904861"/>
                  <a:gd name="connsiteX11" fmla="*/ 0 w 1435911"/>
                  <a:gd name="connsiteY11" fmla="*/ 828313 h 1904861"/>
                  <a:gd name="connsiteX12" fmla="*/ 0 w 1435911"/>
                  <a:gd name="connsiteY12" fmla="*/ 1886351 h 1904861"/>
                  <a:gd name="connsiteX13" fmla="*/ 18511 w 1435911"/>
                  <a:gd name="connsiteY13" fmla="*/ 1904862 h 1904861"/>
                  <a:gd name="connsiteX14" fmla="*/ 27643 w 1435911"/>
                  <a:gd name="connsiteY14" fmla="*/ 1902394 h 1904861"/>
                  <a:gd name="connsiteX15" fmla="*/ 53250 w 1435911"/>
                  <a:gd name="connsiteY15" fmla="*/ 1887646 h 1904861"/>
                  <a:gd name="connsiteX16" fmla="*/ 1409132 w 1435911"/>
                  <a:gd name="connsiteY16" fmla="*/ 1105611 h 1904861"/>
                  <a:gd name="connsiteX17" fmla="*/ 1435912 w 1435911"/>
                  <a:gd name="connsiteY17" fmla="*/ 1059210 h 1904861"/>
                  <a:gd name="connsiteX18" fmla="*/ 1435912 w 1435911"/>
                  <a:gd name="connsiteY18" fmla="*/ 0 h 190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435911" h="1904861">
                    <a:moveTo>
                      <a:pt x="1429742" y="10675"/>
                    </a:moveTo>
                    <a:lnTo>
                      <a:pt x="1429742" y="1059210"/>
                    </a:lnTo>
                    <a:cubicBezTo>
                      <a:pt x="1428693" y="1075839"/>
                      <a:pt x="1419924" y="1091018"/>
                      <a:pt x="1406047" y="1100243"/>
                    </a:cubicBezTo>
                    <a:lnTo>
                      <a:pt x="49980" y="1882155"/>
                    </a:lnTo>
                    <a:lnTo>
                      <a:pt x="24373" y="1896902"/>
                    </a:lnTo>
                    <a:cubicBezTo>
                      <a:pt x="22503" y="1898007"/>
                      <a:pt x="20375" y="1898586"/>
                      <a:pt x="18203" y="1898568"/>
                    </a:cubicBezTo>
                    <a:cubicBezTo>
                      <a:pt x="15050" y="1898537"/>
                      <a:pt x="12020" y="1897303"/>
                      <a:pt x="9749" y="1895113"/>
                    </a:cubicBezTo>
                    <a:cubicBezTo>
                      <a:pt x="7349" y="1892836"/>
                      <a:pt x="6010" y="1889658"/>
                      <a:pt x="6047" y="1886351"/>
                    </a:cubicBezTo>
                    <a:lnTo>
                      <a:pt x="6047" y="831645"/>
                    </a:lnTo>
                    <a:lnTo>
                      <a:pt x="1429618" y="10983"/>
                    </a:lnTo>
                    <a:moveTo>
                      <a:pt x="1435789" y="308"/>
                    </a:moveTo>
                    <a:lnTo>
                      <a:pt x="0" y="828313"/>
                    </a:lnTo>
                    <a:lnTo>
                      <a:pt x="0" y="1886351"/>
                    </a:lnTo>
                    <a:cubicBezTo>
                      <a:pt x="0" y="1896575"/>
                      <a:pt x="8287" y="1904862"/>
                      <a:pt x="18511" y="1904862"/>
                    </a:cubicBezTo>
                    <a:cubicBezTo>
                      <a:pt x="21720" y="1904874"/>
                      <a:pt x="24879" y="1904023"/>
                      <a:pt x="27643" y="1902394"/>
                    </a:cubicBezTo>
                    <a:lnTo>
                      <a:pt x="53250" y="1887646"/>
                    </a:lnTo>
                    <a:lnTo>
                      <a:pt x="1409132" y="1105611"/>
                    </a:lnTo>
                    <a:cubicBezTo>
                      <a:pt x="1424953" y="1095300"/>
                      <a:pt x="1434900" y="1078066"/>
                      <a:pt x="1435912" y="1059210"/>
                    </a:cubicBezTo>
                    <a:lnTo>
                      <a:pt x="1435912" y="0"/>
                    </a:ln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7" name="Freeform: Shape 5276">
                <a:extLst>
                  <a:ext uri="{FF2B5EF4-FFF2-40B4-BE49-F238E27FC236}">
                    <a16:creationId xmlns:a16="http://schemas.microsoft.com/office/drawing/2014/main" id="{1FBEF8C9-723F-FE22-B13A-1109B0599A93}"/>
                  </a:ext>
                </a:extLst>
              </p:cNvPr>
              <p:cNvSpPr/>
              <p:nvPr/>
            </p:nvSpPr>
            <p:spPr>
              <a:xfrm>
                <a:off x="1746946" y="1559622"/>
                <a:ext cx="1470095" cy="847688"/>
              </a:xfrm>
              <a:custGeom>
                <a:avLst/>
                <a:gdLst>
                  <a:gd name="connsiteX0" fmla="*/ 1436035 w 1470095"/>
                  <a:gd name="connsiteY0" fmla="*/ 0 h 847688"/>
                  <a:gd name="connsiteX1" fmla="*/ 0 w 1470095"/>
                  <a:gd name="connsiteY1" fmla="*/ 827943 h 847688"/>
                  <a:gd name="connsiteX2" fmla="*/ 34184 w 1470095"/>
                  <a:gd name="connsiteY2" fmla="*/ 847689 h 847688"/>
                  <a:gd name="connsiteX3" fmla="*/ 1470096 w 1470095"/>
                  <a:gd name="connsiteY3" fmla="*/ 19622 h 847688"/>
                  <a:gd name="connsiteX4" fmla="*/ 1436035 w 1470095"/>
                  <a:gd name="connsiteY4" fmla="*/ 0 h 847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095" h="847688">
                    <a:moveTo>
                      <a:pt x="1436035" y="0"/>
                    </a:moveTo>
                    <a:lnTo>
                      <a:pt x="0" y="827943"/>
                    </a:lnTo>
                    <a:lnTo>
                      <a:pt x="34184" y="847689"/>
                    </a:lnTo>
                    <a:lnTo>
                      <a:pt x="1470096" y="19622"/>
                    </a:lnTo>
                    <a:lnTo>
                      <a:pt x="1436035" y="0"/>
                    </a:lnTo>
                    <a:close/>
                  </a:path>
                </a:pathLst>
              </a:custGeom>
              <a:solidFill>
                <a:srgbClr val="455A64">
                  <a:alpha val="8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8" name="Freeform: Shape 5277">
                <a:extLst>
                  <a:ext uri="{FF2B5EF4-FFF2-40B4-BE49-F238E27FC236}">
                    <a16:creationId xmlns:a16="http://schemas.microsoft.com/office/drawing/2014/main" id="{5AFD2CE6-53B5-9D2A-A5D6-5E59A3383AC5}"/>
                  </a:ext>
                </a:extLst>
              </p:cNvPr>
              <p:cNvSpPr/>
              <p:nvPr/>
            </p:nvSpPr>
            <p:spPr>
              <a:xfrm>
                <a:off x="1746877" y="2387812"/>
                <a:ext cx="43879" cy="1093948"/>
              </a:xfrm>
              <a:custGeom>
                <a:avLst/>
                <a:gdLst>
                  <a:gd name="connsiteX0" fmla="*/ 43879 w 43879"/>
                  <a:gd name="connsiteY0" fmla="*/ 1093949 h 1093948"/>
                  <a:gd name="connsiteX1" fmla="*/ 34253 w 43879"/>
                  <a:gd name="connsiteY1" fmla="*/ 1077782 h 1093948"/>
                  <a:gd name="connsiteX2" fmla="*/ 34253 w 43879"/>
                  <a:gd name="connsiteY2" fmla="*/ 19745 h 1093948"/>
                  <a:gd name="connsiteX3" fmla="*/ 69 w 43879"/>
                  <a:gd name="connsiteY3" fmla="*/ 0 h 1093948"/>
                  <a:gd name="connsiteX4" fmla="*/ 69 w 43879"/>
                  <a:gd name="connsiteY4" fmla="*/ 1052237 h 1093948"/>
                  <a:gd name="connsiteX5" fmla="*/ 69 w 43879"/>
                  <a:gd name="connsiteY5" fmla="*/ 1056124 h 1093948"/>
                  <a:gd name="connsiteX6" fmla="*/ 14014 w 43879"/>
                  <a:gd name="connsiteY6" fmla="*/ 1076857 h 1093948"/>
                  <a:gd name="connsiteX7" fmla="*/ 42213 w 43879"/>
                  <a:gd name="connsiteY7" fmla="*/ 1093208 h 1093948"/>
                  <a:gd name="connsiteX8" fmla="*/ 43632 w 43879"/>
                  <a:gd name="connsiteY8" fmla="*/ 1093949 h 109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79" h="1093948">
                    <a:moveTo>
                      <a:pt x="43879" y="1093949"/>
                    </a:moveTo>
                    <a:cubicBezTo>
                      <a:pt x="37968" y="1090716"/>
                      <a:pt x="34278" y="1084521"/>
                      <a:pt x="34253" y="1077782"/>
                    </a:cubicBezTo>
                    <a:lnTo>
                      <a:pt x="34253" y="19745"/>
                    </a:lnTo>
                    <a:lnTo>
                      <a:pt x="69" y="0"/>
                    </a:lnTo>
                    <a:lnTo>
                      <a:pt x="69" y="1052237"/>
                    </a:lnTo>
                    <a:cubicBezTo>
                      <a:pt x="-23" y="1053533"/>
                      <a:pt x="-23" y="1054829"/>
                      <a:pt x="69" y="1056124"/>
                    </a:cubicBezTo>
                    <a:cubicBezTo>
                      <a:pt x="1260" y="1064818"/>
                      <a:pt x="6413" y="1072476"/>
                      <a:pt x="14014" y="1076857"/>
                    </a:cubicBezTo>
                    <a:lnTo>
                      <a:pt x="42213" y="1093208"/>
                    </a:lnTo>
                    <a:lnTo>
                      <a:pt x="43632" y="1093949"/>
                    </a:lnTo>
                    <a:close/>
                  </a:path>
                </a:pathLst>
              </a:custGeom>
              <a:solidFill>
                <a:srgbClr val="EBEBE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9" name="Freeform: Shape 5278">
                <a:extLst>
                  <a:ext uri="{FF2B5EF4-FFF2-40B4-BE49-F238E27FC236}">
                    <a16:creationId xmlns:a16="http://schemas.microsoft.com/office/drawing/2014/main" id="{EBF79572-88B0-F806-F9CA-ECE51F96B1F4}"/>
                  </a:ext>
                </a:extLst>
              </p:cNvPr>
              <p:cNvSpPr/>
              <p:nvPr/>
            </p:nvSpPr>
            <p:spPr>
              <a:xfrm>
                <a:off x="1746946" y="1477759"/>
                <a:ext cx="1470095" cy="929798"/>
              </a:xfrm>
              <a:custGeom>
                <a:avLst/>
                <a:gdLst>
                  <a:gd name="connsiteX0" fmla="*/ 0 w 1470095"/>
                  <a:gd name="connsiteY0" fmla="*/ 910300 h 929798"/>
                  <a:gd name="connsiteX1" fmla="*/ 0 w 1470095"/>
                  <a:gd name="connsiteY1" fmla="*/ 838908 h 929798"/>
                  <a:gd name="connsiteX2" fmla="*/ 13328 w 1470095"/>
                  <a:gd name="connsiteY2" fmla="*/ 815708 h 929798"/>
                  <a:gd name="connsiteX3" fmla="*/ 1422707 w 1470095"/>
                  <a:gd name="connsiteY3" fmla="*/ 3190 h 929798"/>
                  <a:gd name="connsiteX4" fmla="*/ 1449363 w 1470095"/>
                  <a:gd name="connsiteY4" fmla="*/ 3190 h 929798"/>
                  <a:gd name="connsiteX5" fmla="*/ 1456706 w 1470095"/>
                  <a:gd name="connsiteY5" fmla="*/ 7448 h 929798"/>
                  <a:gd name="connsiteX6" fmla="*/ 1470096 w 1470095"/>
                  <a:gd name="connsiteY6" fmla="*/ 30587 h 929798"/>
                  <a:gd name="connsiteX7" fmla="*/ 1470096 w 1470095"/>
                  <a:gd name="connsiteY7" fmla="*/ 102040 h 929798"/>
                  <a:gd name="connsiteX8" fmla="*/ 34184 w 1470095"/>
                  <a:gd name="connsiteY8" fmla="*/ 929798 h 92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0095" h="929798">
                    <a:moveTo>
                      <a:pt x="0" y="910300"/>
                    </a:moveTo>
                    <a:lnTo>
                      <a:pt x="0" y="838908"/>
                    </a:lnTo>
                    <a:cubicBezTo>
                      <a:pt x="506" y="829498"/>
                      <a:pt x="5455" y="820885"/>
                      <a:pt x="13328" y="815708"/>
                    </a:cubicBezTo>
                    <a:lnTo>
                      <a:pt x="1422707" y="3190"/>
                    </a:lnTo>
                    <a:cubicBezTo>
                      <a:pt x="1431081" y="-1063"/>
                      <a:pt x="1440990" y="-1063"/>
                      <a:pt x="1449363" y="3190"/>
                    </a:cubicBezTo>
                    <a:lnTo>
                      <a:pt x="1456706" y="7448"/>
                    </a:lnTo>
                    <a:cubicBezTo>
                      <a:pt x="1464610" y="12579"/>
                      <a:pt x="1469584" y="21178"/>
                      <a:pt x="1470096" y="30587"/>
                    </a:cubicBezTo>
                    <a:lnTo>
                      <a:pt x="1470096" y="102040"/>
                    </a:lnTo>
                    <a:lnTo>
                      <a:pt x="34184" y="929798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0" name="Freeform: Shape 5279">
                <a:extLst>
                  <a:ext uri="{FF2B5EF4-FFF2-40B4-BE49-F238E27FC236}">
                    <a16:creationId xmlns:a16="http://schemas.microsoft.com/office/drawing/2014/main" id="{830EAA8D-63E9-9B74-533D-7568E216FBCF}"/>
                  </a:ext>
                </a:extLst>
              </p:cNvPr>
              <p:cNvSpPr/>
              <p:nvPr/>
            </p:nvSpPr>
            <p:spPr>
              <a:xfrm>
                <a:off x="1746946" y="1477759"/>
                <a:ext cx="1470095" cy="929798"/>
              </a:xfrm>
              <a:custGeom>
                <a:avLst/>
                <a:gdLst>
                  <a:gd name="connsiteX0" fmla="*/ 0 w 1470095"/>
                  <a:gd name="connsiteY0" fmla="*/ 910300 h 929798"/>
                  <a:gd name="connsiteX1" fmla="*/ 0 w 1470095"/>
                  <a:gd name="connsiteY1" fmla="*/ 838908 h 929798"/>
                  <a:gd name="connsiteX2" fmla="*/ 13328 w 1470095"/>
                  <a:gd name="connsiteY2" fmla="*/ 815708 h 929798"/>
                  <a:gd name="connsiteX3" fmla="*/ 1422707 w 1470095"/>
                  <a:gd name="connsiteY3" fmla="*/ 3190 h 929798"/>
                  <a:gd name="connsiteX4" fmla="*/ 1449363 w 1470095"/>
                  <a:gd name="connsiteY4" fmla="*/ 3190 h 929798"/>
                  <a:gd name="connsiteX5" fmla="*/ 1456706 w 1470095"/>
                  <a:gd name="connsiteY5" fmla="*/ 7448 h 929798"/>
                  <a:gd name="connsiteX6" fmla="*/ 1470096 w 1470095"/>
                  <a:gd name="connsiteY6" fmla="*/ 30587 h 929798"/>
                  <a:gd name="connsiteX7" fmla="*/ 1470096 w 1470095"/>
                  <a:gd name="connsiteY7" fmla="*/ 102040 h 929798"/>
                  <a:gd name="connsiteX8" fmla="*/ 34184 w 1470095"/>
                  <a:gd name="connsiteY8" fmla="*/ 929798 h 92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0095" h="929798">
                    <a:moveTo>
                      <a:pt x="0" y="910300"/>
                    </a:moveTo>
                    <a:lnTo>
                      <a:pt x="0" y="838908"/>
                    </a:lnTo>
                    <a:cubicBezTo>
                      <a:pt x="506" y="829498"/>
                      <a:pt x="5455" y="820885"/>
                      <a:pt x="13328" y="815708"/>
                    </a:cubicBezTo>
                    <a:lnTo>
                      <a:pt x="1422707" y="3190"/>
                    </a:lnTo>
                    <a:cubicBezTo>
                      <a:pt x="1431081" y="-1063"/>
                      <a:pt x="1440990" y="-1063"/>
                      <a:pt x="1449363" y="3190"/>
                    </a:cubicBezTo>
                    <a:lnTo>
                      <a:pt x="1456706" y="7448"/>
                    </a:lnTo>
                    <a:cubicBezTo>
                      <a:pt x="1464610" y="12579"/>
                      <a:pt x="1469584" y="21178"/>
                      <a:pt x="1470096" y="30587"/>
                    </a:cubicBezTo>
                    <a:lnTo>
                      <a:pt x="1470096" y="102040"/>
                    </a:lnTo>
                    <a:lnTo>
                      <a:pt x="34184" y="929798"/>
                    </a:ln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1" name="Freeform: Shape 5280">
                <a:extLst>
                  <a:ext uri="{FF2B5EF4-FFF2-40B4-BE49-F238E27FC236}">
                    <a16:creationId xmlns:a16="http://schemas.microsoft.com/office/drawing/2014/main" id="{0A51E188-9F08-C122-F6DC-B2C45A6E9384}"/>
                  </a:ext>
                </a:extLst>
              </p:cNvPr>
              <p:cNvSpPr/>
              <p:nvPr/>
            </p:nvSpPr>
            <p:spPr>
              <a:xfrm>
                <a:off x="1781130" y="1498647"/>
                <a:ext cx="1435911" cy="908910"/>
              </a:xfrm>
              <a:custGeom>
                <a:avLst/>
                <a:gdLst>
                  <a:gd name="connsiteX0" fmla="*/ 0 w 1435911"/>
                  <a:gd name="connsiteY0" fmla="*/ 837704 h 908910"/>
                  <a:gd name="connsiteX1" fmla="*/ 13328 w 1435911"/>
                  <a:gd name="connsiteY1" fmla="*/ 814503 h 908910"/>
                  <a:gd name="connsiteX2" fmla="*/ 1422584 w 1435911"/>
                  <a:gd name="connsiteY2" fmla="*/ 1863 h 908910"/>
                  <a:gd name="connsiteX3" fmla="*/ 1435912 w 1435911"/>
                  <a:gd name="connsiteY3" fmla="*/ 9514 h 908910"/>
                  <a:gd name="connsiteX4" fmla="*/ 1435912 w 1435911"/>
                  <a:gd name="connsiteY4" fmla="*/ 81152 h 908910"/>
                  <a:gd name="connsiteX5" fmla="*/ 0 w 1435911"/>
                  <a:gd name="connsiteY5" fmla="*/ 908910 h 90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5911" h="908910">
                    <a:moveTo>
                      <a:pt x="0" y="837704"/>
                    </a:moveTo>
                    <a:cubicBezTo>
                      <a:pt x="500" y="828288"/>
                      <a:pt x="5448" y="819674"/>
                      <a:pt x="13328" y="814503"/>
                    </a:cubicBezTo>
                    <a:lnTo>
                      <a:pt x="1422584" y="1863"/>
                    </a:lnTo>
                    <a:cubicBezTo>
                      <a:pt x="1429927" y="-2457"/>
                      <a:pt x="1435912" y="999"/>
                      <a:pt x="1435912" y="9514"/>
                    </a:cubicBezTo>
                    <a:lnTo>
                      <a:pt x="1435912" y="81152"/>
                    </a:lnTo>
                    <a:lnTo>
                      <a:pt x="0" y="90891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2" name="Freeform: Shape 5281">
                <a:extLst>
                  <a:ext uri="{FF2B5EF4-FFF2-40B4-BE49-F238E27FC236}">
                    <a16:creationId xmlns:a16="http://schemas.microsoft.com/office/drawing/2014/main" id="{D74909DD-A914-A340-EB97-0200B5B2492B}"/>
                  </a:ext>
                </a:extLst>
              </p:cNvPr>
              <p:cNvSpPr/>
              <p:nvPr/>
            </p:nvSpPr>
            <p:spPr>
              <a:xfrm>
                <a:off x="1781130" y="1498647"/>
                <a:ext cx="1435911" cy="908910"/>
              </a:xfrm>
              <a:custGeom>
                <a:avLst/>
                <a:gdLst>
                  <a:gd name="connsiteX0" fmla="*/ 0 w 1435911"/>
                  <a:gd name="connsiteY0" fmla="*/ 837704 h 908910"/>
                  <a:gd name="connsiteX1" fmla="*/ 13328 w 1435911"/>
                  <a:gd name="connsiteY1" fmla="*/ 814503 h 908910"/>
                  <a:gd name="connsiteX2" fmla="*/ 1422584 w 1435911"/>
                  <a:gd name="connsiteY2" fmla="*/ 1863 h 908910"/>
                  <a:gd name="connsiteX3" fmla="*/ 1435912 w 1435911"/>
                  <a:gd name="connsiteY3" fmla="*/ 9514 h 908910"/>
                  <a:gd name="connsiteX4" fmla="*/ 1435912 w 1435911"/>
                  <a:gd name="connsiteY4" fmla="*/ 81152 h 908910"/>
                  <a:gd name="connsiteX5" fmla="*/ 0 w 1435911"/>
                  <a:gd name="connsiteY5" fmla="*/ 908910 h 908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5911" h="908910">
                    <a:moveTo>
                      <a:pt x="0" y="837704"/>
                    </a:moveTo>
                    <a:cubicBezTo>
                      <a:pt x="500" y="828288"/>
                      <a:pt x="5448" y="819674"/>
                      <a:pt x="13328" y="814503"/>
                    </a:cubicBezTo>
                    <a:lnTo>
                      <a:pt x="1422584" y="1863"/>
                    </a:lnTo>
                    <a:cubicBezTo>
                      <a:pt x="1429927" y="-2457"/>
                      <a:pt x="1435912" y="999"/>
                      <a:pt x="1435912" y="9514"/>
                    </a:cubicBezTo>
                    <a:lnTo>
                      <a:pt x="1435912" y="81152"/>
                    </a:lnTo>
                    <a:lnTo>
                      <a:pt x="0" y="90891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3" name="Freeform: Shape 5282">
                <a:extLst>
                  <a:ext uri="{FF2B5EF4-FFF2-40B4-BE49-F238E27FC236}">
                    <a16:creationId xmlns:a16="http://schemas.microsoft.com/office/drawing/2014/main" id="{2C78D710-3FFF-8448-FC5F-F38798727DFA}"/>
                  </a:ext>
                </a:extLst>
              </p:cNvPr>
              <p:cNvSpPr/>
              <p:nvPr/>
            </p:nvSpPr>
            <p:spPr>
              <a:xfrm>
                <a:off x="1747008" y="2303463"/>
                <a:ext cx="38009" cy="104094"/>
              </a:xfrm>
              <a:custGeom>
                <a:avLst/>
                <a:gdLst>
                  <a:gd name="connsiteX0" fmla="*/ 38010 w 38009"/>
                  <a:gd name="connsiteY0" fmla="*/ 19684 h 104094"/>
                  <a:gd name="connsiteX1" fmla="*/ 34122 w 38009"/>
                  <a:gd name="connsiteY1" fmla="*/ 32888 h 104094"/>
                  <a:gd name="connsiteX2" fmla="*/ 34122 w 38009"/>
                  <a:gd name="connsiteY2" fmla="*/ 104094 h 104094"/>
                  <a:gd name="connsiteX3" fmla="*/ 0 w 38009"/>
                  <a:gd name="connsiteY3" fmla="*/ 84411 h 104094"/>
                  <a:gd name="connsiteX4" fmla="*/ 0 w 38009"/>
                  <a:gd name="connsiteY4" fmla="*/ 13143 h 104094"/>
                  <a:gd name="connsiteX5" fmla="*/ 3887 w 38009"/>
                  <a:gd name="connsiteY5" fmla="*/ 0 h 10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9" h="104094">
                    <a:moveTo>
                      <a:pt x="38010" y="19684"/>
                    </a:moveTo>
                    <a:cubicBezTo>
                      <a:pt x="35622" y="23688"/>
                      <a:pt x="34283" y="28230"/>
                      <a:pt x="34122" y="32888"/>
                    </a:cubicBezTo>
                    <a:lnTo>
                      <a:pt x="34122" y="104094"/>
                    </a:lnTo>
                    <a:lnTo>
                      <a:pt x="0" y="84411"/>
                    </a:lnTo>
                    <a:lnTo>
                      <a:pt x="0" y="13143"/>
                    </a:lnTo>
                    <a:cubicBezTo>
                      <a:pt x="160" y="8503"/>
                      <a:pt x="1499" y="3980"/>
                      <a:pt x="3887" y="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4" name="Freeform: Shape 5283">
                <a:extLst>
                  <a:ext uri="{FF2B5EF4-FFF2-40B4-BE49-F238E27FC236}">
                    <a16:creationId xmlns:a16="http://schemas.microsoft.com/office/drawing/2014/main" id="{A0CC9FBE-2527-76AB-AD35-435AA2A37860}"/>
                  </a:ext>
                </a:extLst>
              </p:cNvPr>
              <p:cNvSpPr/>
              <p:nvPr/>
            </p:nvSpPr>
            <p:spPr>
              <a:xfrm>
                <a:off x="1747008" y="2303463"/>
                <a:ext cx="38009" cy="104094"/>
              </a:xfrm>
              <a:custGeom>
                <a:avLst/>
                <a:gdLst>
                  <a:gd name="connsiteX0" fmla="*/ 38010 w 38009"/>
                  <a:gd name="connsiteY0" fmla="*/ 19684 h 104094"/>
                  <a:gd name="connsiteX1" fmla="*/ 34122 w 38009"/>
                  <a:gd name="connsiteY1" fmla="*/ 32888 h 104094"/>
                  <a:gd name="connsiteX2" fmla="*/ 34122 w 38009"/>
                  <a:gd name="connsiteY2" fmla="*/ 104094 h 104094"/>
                  <a:gd name="connsiteX3" fmla="*/ 0 w 38009"/>
                  <a:gd name="connsiteY3" fmla="*/ 84411 h 104094"/>
                  <a:gd name="connsiteX4" fmla="*/ 0 w 38009"/>
                  <a:gd name="connsiteY4" fmla="*/ 13143 h 104094"/>
                  <a:gd name="connsiteX5" fmla="*/ 3887 w 38009"/>
                  <a:gd name="connsiteY5" fmla="*/ 0 h 10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09" h="104094">
                    <a:moveTo>
                      <a:pt x="38010" y="19684"/>
                    </a:moveTo>
                    <a:cubicBezTo>
                      <a:pt x="35622" y="23688"/>
                      <a:pt x="34283" y="28230"/>
                      <a:pt x="34122" y="32888"/>
                    </a:cubicBezTo>
                    <a:lnTo>
                      <a:pt x="34122" y="104094"/>
                    </a:lnTo>
                    <a:lnTo>
                      <a:pt x="0" y="84411"/>
                    </a:lnTo>
                    <a:lnTo>
                      <a:pt x="0" y="13143"/>
                    </a:lnTo>
                    <a:cubicBezTo>
                      <a:pt x="160" y="8503"/>
                      <a:pt x="1499" y="3980"/>
                      <a:pt x="3887" y="0"/>
                    </a:cubicBezTo>
                    <a:close/>
                  </a:path>
                </a:pathLst>
              </a:custGeom>
              <a:solidFill>
                <a:srgbClr val="000000">
                  <a:alpha val="5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5" name="Freeform: Shape 5284">
                <a:extLst>
                  <a:ext uri="{FF2B5EF4-FFF2-40B4-BE49-F238E27FC236}">
                    <a16:creationId xmlns:a16="http://schemas.microsoft.com/office/drawing/2014/main" id="{5C5C397F-5928-C54D-7C46-C76DFB1A37A9}"/>
                  </a:ext>
                </a:extLst>
              </p:cNvPr>
              <p:cNvSpPr/>
              <p:nvPr/>
            </p:nvSpPr>
            <p:spPr>
              <a:xfrm>
                <a:off x="3154351" y="1553155"/>
                <a:ext cx="24681" cy="32370"/>
              </a:xfrm>
              <a:custGeom>
                <a:avLst/>
                <a:gdLst>
                  <a:gd name="connsiteX0" fmla="*/ 0 w 24681"/>
                  <a:gd name="connsiteY0" fmla="*/ 23435 h 32370"/>
                  <a:gd name="connsiteX1" fmla="*/ 12341 w 24681"/>
                  <a:gd name="connsiteY1" fmla="*/ 30655 h 32370"/>
                  <a:gd name="connsiteX2" fmla="*/ 24682 w 24681"/>
                  <a:gd name="connsiteY2" fmla="*/ 8935 h 32370"/>
                  <a:gd name="connsiteX3" fmla="*/ 12341 w 24681"/>
                  <a:gd name="connsiteY3" fmla="*/ 1716 h 32370"/>
                  <a:gd name="connsiteX4" fmla="*/ 0 w 24681"/>
                  <a:gd name="connsiteY4" fmla="*/ 23435 h 3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1" h="32370">
                    <a:moveTo>
                      <a:pt x="0" y="23435"/>
                    </a:moveTo>
                    <a:cubicBezTo>
                      <a:pt x="0" y="31395"/>
                      <a:pt x="5615" y="34665"/>
                      <a:pt x="12341" y="30655"/>
                    </a:cubicBezTo>
                    <a:cubicBezTo>
                      <a:pt x="19677" y="25792"/>
                      <a:pt x="24262" y="17726"/>
                      <a:pt x="24682" y="8935"/>
                    </a:cubicBezTo>
                    <a:cubicBezTo>
                      <a:pt x="24682" y="975"/>
                      <a:pt x="19066" y="-2295"/>
                      <a:pt x="12341" y="1716"/>
                    </a:cubicBezTo>
                    <a:cubicBezTo>
                      <a:pt x="5010" y="6585"/>
                      <a:pt x="432" y="14646"/>
                      <a:pt x="0" y="23435"/>
                    </a:cubicBezTo>
                    <a:close/>
                  </a:path>
                </a:pathLst>
              </a:custGeom>
              <a:solidFill>
                <a:srgbClr val="FAFAFA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6" name="Freeform: Shape 5285">
                <a:extLst>
                  <a:ext uri="{FF2B5EF4-FFF2-40B4-BE49-F238E27FC236}">
                    <a16:creationId xmlns:a16="http://schemas.microsoft.com/office/drawing/2014/main" id="{EF0A5A5C-67A8-1F2C-21A9-0756157710D3}"/>
                  </a:ext>
                </a:extLst>
              </p:cNvPr>
              <p:cNvSpPr/>
              <p:nvPr/>
            </p:nvSpPr>
            <p:spPr>
              <a:xfrm>
                <a:off x="3104248" y="1581971"/>
                <a:ext cx="24681" cy="32370"/>
              </a:xfrm>
              <a:custGeom>
                <a:avLst/>
                <a:gdLst>
                  <a:gd name="connsiteX0" fmla="*/ 0 w 24681"/>
                  <a:gd name="connsiteY0" fmla="*/ 23435 h 32370"/>
                  <a:gd name="connsiteX1" fmla="*/ 12341 w 24681"/>
                  <a:gd name="connsiteY1" fmla="*/ 30655 h 32370"/>
                  <a:gd name="connsiteX2" fmla="*/ 24682 w 24681"/>
                  <a:gd name="connsiteY2" fmla="*/ 8935 h 32370"/>
                  <a:gd name="connsiteX3" fmla="*/ 12341 w 24681"/>
                  <a:gd name="connsiteY3" fmla="*/ 1716 h 32370"/>
                  <a:gd name="connsiteX4" fmla="*/ 0 w 24681"/>
                  <a:gd name="connsiteY4" fmla="*/ 23435 h 3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1" h="32370">
                    <a:moveTo>
                      <a:pt x="0" y="23435"/>
                    </a:moveTo>
                    <a:cubicBezTo>
                      <a:pt x="0" y="31395"/>
                      <a:pt x="5615" y="34665"/>
                      <a:pt x="12341" y="30655"/>
                    </a:cubicBezTo>
                    <a:cubicBezTo>
                      <a:pt x="19671" y="25786"/>
                      <a:pt x="24250" y="17724"/>
                      <a:pt x="24682" y="8935"/>
                    </a:cubicBezTo>
                    <a:cubicBezTo>
                      <a:pt x="24682" y="975"/>
                      <a:pt x="19066" y="-2295"/>
                      <a:pt x="12341" y="1716"/>
                    </a:cubicBezTo>
                    <a:cubicBezTo>
                      <a:pt x="5010" y="6585"/>
                      <a:pt x="432" y="14646"/>
                      <a:pt x="0" y="23435"/>
                    </a:cubicBezTo>
                    <a:close/>
                  </a:path>
                </a:pathLst>
              </a:custGeom>
              <a:solidFill>
                <a:srgbClr val="FAFAFA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7" name="Freeform: Shape 5286">
                <a:extLst>
                  <a:ext uri="{FF2B5EF4-FFF2-40B4-BE49-F238E27FC236}">
                    <a16:creationId xmlns:a16="http://schemas.microsoft.com/office/drawing/2014/main" id="{CD492523-2A2C-A51C-9A87-A40180A636DF}"/>
                  </a:ext>
                </a:extLst>
              </p:cNvPr>
              <p:cNvSpPr/>
              <p:nvPr/>
            </p:nvSpPr>
            <p:spPr>
              <a:xfrm>
                <a:off x="3054082" y="1611033"/>
                <a:ext cx="24681" cy="32370"/>
              </a:xfrm>
              <a:custGeom>
                <a:avLst/>
                <a:gdLst>
                  <a:gd name="connsiteX0" fmla="*/ 0 w 24681"/>
                  <a:gd name="connsiteY0" fmla="*/ 23435 h 32370"/>
                  <a:gd name="connsiteX1" fmla="*/ 12341 w 24681"/>
                  <a:gd name="connsiteY1" fmla="*/ 30655 h 32370"/>
                  <a:gd name="connsiteX2" fmla="*/ 24682 w 24681"/>
                  <a:gd name="connsiteY2" fmla="*/ 8935 h 32370"/>
                  <a:gd name="connsiteX3" fmla="*/ 12341 w 24681"/>
                  <a:gd name="connsiteY3" fmla="*/ 1716 h 32370"/>
                  <a:gd name="connsiteX4" fmla="*/ 0 w 24681"/>
                  <a:gd name="connsiteY4" fmla="*/ 23435 h 32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81" h="32370">
                    <a:moveTo>
                      <a:pt x="0" y="23435"/>
                    </a:moveTo>
                    <a:cubicBezTo>
                      <a:pt x="0" y="31395"/>
                      <a:pt x="5615" y="34665"/>
                      <a:pt x="12341" y="30655"/>
                    </a:cubicBezTo>
                    <a:cubicBezTo>
                      <a:pt x="19671" y="25786"/>
                      <a:pt x="24250" y="17724"/>
                      <a:pt x="24682" y="8935"/>
                    </a:cubicBezTo>
                    <a:cubicBezTo>
                      <a:pt x="24682" y="975"/>
                      <a:pt x="19066" y="-2295"/>
                      <a:pt x="12341" y="1716"/>
                    </a:cubicBezTo>
                    <a:cubicBezTo>
                      <a:pt x="5004" y="6578"/>
                      <a:pt x="420" y="14644"/>
                      <a:pt x="0" y="23435"/>
                    </a:cubicBezTo>
                    <a:close/>
                  </a:path>
                </a:pathLst>
              </a:custGeom>
              <a:solidFill>
                <a:srgbClr val="FAFAFA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8" name="Freeform: Shape 5287">
                <a:extLst>
                  <a:ext uri="{FF2B5EF4-FFF2-40B4-BE49-F238E27FC236}">
                    <a16:creationId xmlns:a16="http://schemas.microsoft.com/office/drawing/2014/main" id="{88462938-4804-9DCC-D774-5C1CD306EBCC}"/>
                  </a:ext>
                </a:extLst>
              </p:cNvPr>
              <p:cNvSpPr/>
              <p:nvPr/>
            </p:nvSpPr>
            <p:spPr>
              <a:xfrm>
                <a:off x="1781130" y="2196221"/>
                <a:ext cx="366829" cy="1287602"/>
              </a:xfrm>
              <a:custGeom>
                <a:avLst/>
                <a:gdLst>
                  <a:gd name="connsiteX0" fmla="*/ 0 w 366829"/>
                  <a:gd name="connsiteY0" fmla="*/ 211336 h 1287602"/>
                  <a:gd name="connsiteX1" fmla="*/ 0 w 366829"/>
                  <a:gd name="connsiteY1" fmla="*/ 1269373 h 1287602"/>
                  <a:gd name="connsiteX2" fmla="*/ 18795 w 366829"/>
                  <a:gd name="connsiteY2" fmla="*/ 1287601 h 1287602"/>
                  <a:gd name="connsiteX3" fmla="*/ 27458 w 366829"/>
                  <a:gd name="connsiteY3" fmla="*/ 1285293 h 1287602"/>
                  <a:gd name="connsiteX4" fmla="*/ 53065 w 366829"/>
                  <a:gd name="connsiteY4" fmla="*/ 1270546 h 1287602"/>
                  <a:gd name="connsiteX5" fmla="*/ 366830 w 366829"/>
                  <a:gd name="connsiteY5" fmla="*/ 1089568 h 1287602"/>
                  <a:gd name="connsiteX6" fmla="*/ 366830 w 366829"/>
                  <a:gd name="connsiteY6" fmla="*/ 0 h 1287602"/>
                  <a:gd name="connsiteX7" fmla="*/ 0 w 366829"/>
                  <a:gd name="connsiteY7" fmla="*/ 211336 h 128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6829" h="1287602">
                    <a:moveTo>
                      <a:pt x="0" y="211336"/>
                    </a:moveTo>
                    <a:lnTo>
                      <a:pt x="0" y="1269373"/>
                    </a:lnTo>
                    <a:cubicBezTo>
                      <a:pt x="154" y="1279598"/>
                      <a:pt x="8571" y="1287755"/>
                      <a:pt x="18795" y="1287601"/>
                    </a:cubicBezTo>
                    <a:cubicBezTo>
                      <a:pt x="21825" y="1287551"/>
                      <a:pt x="24805" y="1286761"/>
                      <a:pt x="27458" y="1285293"/>
                    </a:cubicBezTo>
                    <a:lnTo>
                      <a:pt x="53065" y="1270546"/>
                    </a:lnTo>
                    <a:lnTo>
                      <a:pt x="366830" y="1089568"/>
                    </a:lnTo>
                    <a:lnTo>
                      <a:pt x="366830" y="0"/>
                    </a:lnTo>
                    <a:lnTo>
                      <a:pt x="0" y="211336"/>
                    </a:lnTo>
                    <a:close/>
                  </a:path>
                </a:pathLst>
              </a:custGeom>
              <a:solidFill>
                <a:srgbClr val="FAFAFA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9" name="Freeform: Shape 5288">
                <a:extLst>
                  <a:ext uri="{FF2B5EF4-FFF2-40B4-BE49-F238E27FC236}">
                    <a16:creationId xmlns:a16="http://schemas.microsoft.com/office/drawing/2014/main" id="{B462EB63-BD5A-2454-0B4A-BBB82E42E931}"/>
                  </a:ext>
                </a:extLst>
              </p:cNvPr>
              <p:cNvSpPr/>
              <p:nvPr/>
            </p:nvSpPr>
            <p:spPr>
              <a:xfrm>
                <a:off x="2173012" y="1628730"/>
                <a:ext cx="1013918" cy="1612817"/>
              </a:xfrm>
              <a:custGeom>
                <a:avLst/>
                <a:gdLst>
                  <a:gd name="connsiteX0" fmla="*/ 0 w 1013918"/>
                  <a:gd name="connsiteY0" fmla="*/ 585385 h 1612817"/>
                  <a:gd name="connsiteX1" fmla="*/ 0 w 1013918"/>
                  <a:gd name="connsiteY1" fmla="*/ 1612817 h 1612817"/>
                  <a:gd name="connsiteX2" fmla="*/ 1013919 w 1013918"/>
                  <a:gd name="connsiteY2" fmla="*/ 1027432 h 1612817"/>
                  <a:gd name="connsiteX3" fmla="*/ 1013919 w 1013918"/>
                  <a:gd name="connsiteY3" fmla="*/ 0 h 1612817"/>
                  <a:gd name="connsiteX4" fmla="*/ 0 w 1013918"/>
                  <a:gd name="connsiteY4" fmla="*/ 585385 h 1612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3918" h="1612817">
                    <a:moveTo>
                      <a:pt x="0" y="585385"/>
                    </a:moveTo>
                    <a:lnTo>
                      <a:pt x="0" y="1612817"/>
                    </a:lnTo>
                    <a:lnTo>
                      <a:pt x="1013919" y="1027432"/>
                    </a:lnTo>
                    <a:lnTo>
                      <a:pt x="1013919" y="0"/>
                    </a:lnTo>
                    <a:lnTo>
                      <a:pt x="0" y="585385"/>
                    </a:lnTo>
                    <a:close/>
                  </a:path>
                </a:pathLst>
              </a:custGeom>
              <a:solidFill>
                <a:srgbClr val="FAFAFA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0" name="Freeform: Shape 5289">
                <a:extLst>
                  <a:ext uri="{FF2B5EF4-FFF2-40B4-BE49-F238E27FC236}">
                    <a16:creationId xmlns:a16="http://schemas.microsoft.com/office/drawing/2014/main" id="{C4BAD870-33F3-4095-D1ED-2072578E85F1}"/>
                  </a:ext>
                </a:extLst>
              </p:cNvPr>
              <p:cNvSpPr/>
              <p:nvPr/>
            </p:nvSpPr>
            <p:spPr>
              <a:xfrm>
                <a:off x="1822102" y="2319321"/>
                <a:ext cx="249715" cy="179816"/>
              </a:xfrm>
              <a:custGeom>
                <a:avLst/>
                <a:gdLst>
                  <a:gd name="connsiteX0" fmla="*/ 241879 w 249715"/>
                  <a:gd name="connsiteY0" fmla="*/ 1048 h 179816"/>
                  <a:gd name="connsiteX1" fmla="*/ 7836 w 249715"/>
                  <a:gd name="connsiteY1" fmla="*/ 136303 h 179816"/>
                  <a:gd name="connsiteX2" fmla="*/ 0 w 249715"/>
                  <a:gd name="connsiteY2" fmla="*/ 149878 h 179816"/>
                  <a:gd name="connsiteX3" fmla="*/ 0 w 249715"/>
                  <a:gd name="connsiteY3" fmla="*/ 174251 h 179816"/>
                  <a:gd name="connsiteX4" fmla="*/ 7836 w 249715"/>
                  <a:gd name="connsiteY4" fmla="*/ 178756 h 179816"/>
                  <a:gd name="connsiteX5" fmla="*/ 241879 w 249715"/>
                  <a:gd name="connsiteY5" fmla="*/ 43501 h 179816"/>
                  <a:gd name="connsiteX6" fmla="*/ 249716 w 249715"/>
                  <a:gd name="connsiteY6" fmla="*/ 29926 h 179816"/>
                  <a:gd name="connsiteX7" fmla="*/ 249716 w 249715"/>
                  <a:gd name="connsiteY7" fmla="*/ 5615 h 179816"/>
                  <a:gd name="connsiteX8" fmla="*/ 241879 w 249715"/>
                  <a:gd name="connsiteY8" fmla="*/ 1048 h 17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715" h="179816">
                    <a:moveTo>
                      <a:pt x="241879" y="1048"/>
                    </a:moveTo>
                    <a:lnTo>
                      <a:pt x="7836" y="136303"/>
                    </a:lnTo>
                    <a:cubicBezTo>
                      <a:pt x="3202" y="139315"/>
                      <a:pt x="290" y="144362"/>
                      <a:pt x="0" y="149878"/>
                    </a:cubicBezTo>
                    <a:lnTo>
                      <a:pt x="0" y="174251"/>
                    </a:lnTo>
                    <a:cubicBezTo>
                      <a:pt x="0" y="179249"/>
                      <a:pt x="3517" y="181224"/>
                      <a:pt x="7836" y="178756"/>
                    </a:cubicBezTo>
                    <a:lnTo>
                      <a:pt x="241879" y="43501"/>
                    </a:lnTo>
                    <a:cubicBezTo>
                      <a:pt x="246513" y="40490"/>
                      <a:pt x="249426" y="35442"/>
                      <a:pt x="249716" y="29926"/>
                    </a:cubicBezTo>
                    <a:lnTo>
                      <a:pt x="249716" y="5615"/>
                    </a:lnTo>
                    <a:cubicBezTo>
                      <a:pt x="249716" y="617"/>
                      <a:pt x="246199" y="-1420"/>
                      <a:pt x="241879" y="104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1" name="Freeform: Shape 5290">
                <a:extLst>
                  <a:ext uri="{FF2B5EF4-FFF2-40B4-BE49-F238E27FC236}">
                    <a16:creationId xmlns:a16="http://schemas.microsoft.com/office/drawing/2014/main" id="{A22D515A-DA89-24E3-B62B-0B3E11878550}"/>
                  </a:ext>
                </a:extLst>
              </p:cNvPr>
              <p:cNvSpPr/>
              <p:nvPr/>
            </p:nvSpPr>
            <p:spPr>
              <a:xfrm>
                <a:off x="1822102" y="2319321"/>
                <a:ext cx="249715" cy="179816"/>
              </a:xfrm>
              <a:custGeom>
                <a:avLst/>
                <a:gdLst>
                  <a:gd name="connsiteX0" fmla="*/ 241879 w 249715"/>
                  <a:gd name="connsiteY0" fmla="*/ 1048 h 179816"/>
                  <a:gd name="connsiteX1" fmla="*/ 7836 w 249715"/>
                  <a:gd name="connsiteY1" fmla="*/ 136303 h 179816"/>
                  <a:gd name="connsiteX2" fmla="*/ 0 w 249715"/>
                  <a:gd name="connsiteY2" fmla="*/ 149878 h 179816"/>
                  <a:gd name="connsiteX3" fmla="*/ 0 w 249715"/>
                  <a:gd name="connsiteY3" fmla="*/ 174251 h 179816"/>
                  <a:gd name="connsiteX4" fmla="*/ 7836 w 249715"/>
                  <a:gd name="connsiteY4" fmla="*/ 178756 h 179816"/>
                  <a:gd name="connsiteX5" fmla="*/ 241879 w 249715"/>
                  <a:gd name="connsiteY5" fmla="*/ 43501 h 179816"/>
                  <a:gd name="connsiteX6" fmla="*/ 249716 w 249715"/>
                  <a:gd name="connsiteY6" fmla="*/ 29926 h 179816"/>
                  <a:gd name="connsiteX7" fmla="*/ 249716 w 249715"/>
                  <a:gd name="connsiteY7" fmla="*/ 5615 h 179816"/>
                  <a:gd name="connsiteX8" fmla="*/ 241879 w 249715"/>
                  <a:gd name="connsiteY8" fmla="*/ 1048 h 179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9715" h="179816">
                    <a:moveTo>
                      <a:pt x="241879" y="1048"/>
                    </a:moveTo>
                    <a:lnTo>
                      <a:pt x="7836" y="136303"/>
                    </a:lnTo>
                    <a:cubicBezTo>
                      <a:pt x="3202" y="139315"/>
                      <a:pt x="290" y="144362"/>
                      <a:pt x="0" y="149878"/>
                    </a:cubicBezTo>
                    <a:lnTo>
                      <a:pt x="0" y="174251"/>
                    </a:lnTo>
                    <a:cubicBezTo>
                      <a:pt x="0" y="179249"/>
                      <a:pt x="3517" y="181224"/>
                      <a:pt x="7836" y="178756"/>
                    </a:cubicBezTo>
                    <a:lnTo>
                      <a:pt x="241879" y="43501"/>
                    </a:lnTo>
                    <a:cubicBezTo>
                      <a:pt x="246513" y="40490"/>
                      <a:pt x="249426" y="35442"/>
                      <a:pt x="249716" y="29926"/>
                    </a:cubicBezTo>
                    <a:lnTo>
                      <a:pt x="249716" y="5615"/>
                    </a:lnTo>
                    <a:cubicBezTo>
                      <a:pt x="249716" y="617"/>
                      <a:pt x="246199" y="-1420"/>
                      <a:pt x="241879" y="1048"/>
                    </a:cubicBezTo>
                    <a:close/>
                  </a:path>
                </a:pathLst>
              </a:custGeom>
              <a:solidFill>
                <a:srgbClr val="FAFAFA">
                  <a:alpha val="8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2" name="Freeform: Shape 5291">
                <a:extLst>
                  <a:ext uri="{FF2B5EF4-FFF2-40B4-BE49-F238E27FC236}">
                    <a16:creationId xmlns:a16="http://schemas.microsoft.com/office/drawing/2014/main" id="{A5E49396-368F-71E4-C725-C19DC4F5C72D}"/>
                  </a:ext>
                </a:extLst>
              </p:cNvPr>
              <p:cNvSpPr/>
              <p:nvPr/>
            </p:nvSpPr>
            <p:spPr>
              <a:xfrm>
                <a:off x="2086919" y="2299544"/>
                <a:ext cx="30118" cy="36622"/>
              </a:xfrm>
              <a:custGeom>
                <a:avLst/>
                <a:gdLst>
                  <a:gd name="connsiteX0" fmla="*/ 29141 w 30118"/>
                  <a:gd name="connsiteY0" fmla="*/ 30513 h 36622"/>
                  <a:gd name="connsiteX1" fmla="*/ 22292 w 30118"/>
                  <a:gd name="connsiteY1" fmla="*/ 23849 h 36622"/>
                  <a:gd name="connsiteX2" fmla="*/ 24451 w 30118"/>
                  <a:gd name="connsiteY2" fmla="*/ 12866 h 36622"/>
                  <a:gd name="connsiteX3" fmla="*/ 19330 w 30118"/>
                  <a:gd name="connsiteY3" fmla="*/ 1019 h 36622"/>
                  <a:gd name="connsiteX4" fmla="*/ 10938 w 30118"/>
                  <a:gd name="connsiteY4" fmla="*/ 1389 h 36622"/>
                  <a:gd name="connsiteX5" fmla="*/ 78 w 30118"/>
                  <a:gd name="connsiteY5" fmla="*/ 23788 h 36622"/>
                  <a:gd name="connsiteX6" fmla="*/ 5261 w 30118"/>
                  <a:gd name="connsiteY6" fmla="*/ 35635 h 36622"/>
                  <a:gd name="connsiteX7" fmla="*/ 8902 w 30118"/>
                  <a:gd name="connsiteY7" fmla="*/ 36622 h 36622"/>
                  <a:gd name="connsiteX8" fmla="*/ 13653 w 30118"/>
                  <a:gd name="connsiteY8" fmla="*/ 35265 h 36622"/>
                  <a:gd name="connsiteX9" fmla="*/ 19823 w 30118"/>
                  <a:gd name="connsiteY9" fmla="*/ 29094 h 36622"/>
                  <a:gd name="connsiteX10" fmla="*/ 25500 w 30118"/>
                  <a:gd name="connsiteY10" fmla="*/ 34524 h 36622"/>
                  <a:gd name="connsiteX11" fmla="*/ 27351 w 30118"/>
                  <a:gd name="connsiteY11" fmla="*/ 35326 h 36622"/>
                  <a:gd name="connsiteX12" fmla="*/ 29326 w 30118"/>
                  <a:gd name="connsiteY12" fmla="*/ 34462 h 36622"/>
                  <a:gd name="connsiteX13" fmla="*/ 29357 w 30118"/>
                  <a:gd name="connsiteY13" fmla="*/ 30711 h 36622"/>
                  <a:gd name="connsiteX14" fmla="*/ 29141 w 30118"/>
                  <a:gd name="connsiteY14" fmla="*/ 30513 h 36622"/>
                  <a:gd name="connsiteX15" fmla="*/ 10938 w 30118"/>
                  <a:gd name="connsiteY15" fmla="*/ 30513 h 36622"/>
                  <a:gd name="connsiteX16" fmla="*/ 7976 w 30118"/>
                  <a:gd name="connsiteY16" fmla="*/ 30884 h 36622"/>
                  <a:gd name="connsiteX17" fmla="*/ 5508 w 30118"/>
                  <a:gd name="connsiteY17" fmla="*/ 23726 h 36622"/>
                  <a:gd name="connsiteX18" fmla="*/ 13653 w 30118"/>
                  <a:gd name="connsiteY18" fmla="*/ 6017 h 36622"/>
                  <a:gd name="connsiteX19" fmla="*/ 15566 w 30118"/>
                  <a:gd name="connsiteY19" fmla="*/ 5400 h 36622"/>
                  <a:gd name="connsiteX20" fmla="*/ 16615 w 30118"/>
                  <a:gd name="connsiteY20" fmla="*/ 5400 h 36622"/>
                  <a:gd name="connsiteX21" fmla="*/ 19021 w 30118"/>
                  <a:gd name="connsiteY21" fmla="*/ 12558 h 36622"/>
                  <a:gd name="connsiteX22" fmla="*/ 10938 w 30118"/>
                  <a:gd name="connsiteY22" fmla="*/ 30575 h 36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118" h="36622">
                    <a:moveTo>
                      <a:pt x="29141" y="30513"/>
                    </a:moveTo>
                    <a:lnTo>
                      <a:pt x="22292" y="23849"/>
                    </a:lnTo>
                    <a:cubicBezTo>
                      <a:pt x="23674" y="20351"/>
                      <a:pt x="24408" y="16630"/>
                      <a:pt x="24451" y="12866"/>
                    </a:cubicBezTo>
                    <a:cubicBezTo>
                      <a:pt x="24970" y="8288"/>
                      <a:pt x="23020" y="3777"/>
                      <a:pt x="19330" y="1019"/>
                    </a:cubicBezTo>
                    <a:cubicBezTo>
                      <a:pt x="16689" y="-462"/>
                      <a:pt x="13437" y="-320"/>
                      <a:pt x="10938" y="1389"/>
                    </a:cubicBezTo>
                    <a:cubicBezTo>
                      <a:pt x="3947" y="6689"/>
                      <a:pt x="-88" y="15013"/>
                      <a:pt x="78" y="23788"/>
                    </a:cubicBezTo>
                    <a:cubicBezTo>
                      <a:pt x="-428" y="28378"/>
                      <a:pt x="1547" y="32889"/>
                      <a:pt x="5261" y="35635"/>
                    </a:cubicBezTo>
                    <a:cubicBezTo>
                      <a:pt x="6360" y="36301"/>
                      <a:pt x="7618" y="36641"/>
                      <a:pt x="8902" y="36622"/>
                    </a:cubicBezTo>
                    <a:cubicBezTo>
                      <a:pt x="10580" y="36597"/>
                      <a:pt x="12215" y="36128"/>
                      <a:pt x="13653" y="35265"/>
                    </a:cubicBezTo>
                    <a:cubicBezTo>
                      <a:pt x="16152" y="33703"/>
                      <a:pt x="18262" y="31593"/>
                      <a:pt x="19823" y="29094"/>
                    </a:cubicBezTo>
                    <a:lnTo>
                      <a:pt x="25500" y="34524"/>
                    </a:lnTo>
                    <a:cubicBezTo>
                      <a:pt x="25969" y="35049"/>
                      <a:pt x="26648" y="35345"/>
                      <a:pt x="27351" y="35326"/>
                    </a:cubicBezTo>
                    <a:cubicBezTo>
                      <a:pt x="28098" y="35314"/>
                      <a:pt x="28814" y="35005"/>
                      <a:pt x="29326" y="34462"/>
                    </a:cubicBezTo>
                    <a:cubicBezTo>
                      <a:pt x="30369" y="33432"/>
                      <a:pt x="30387" y="31754"/>
                      <a:pt x="29357" y="30711"/>
                    </a:cubicBezTo>
                    <a:cubicBezTo>
                      <a:pt x="29289" y="30643"/>
                      <a:pt x="29215" y="30575"/>
                      <a:pt x="29141" y="30513"/>
                    </a:cubicBezTo>
                    <a:close/>
                    <a:moveTo>
                      <a:pt x="10938" y="30513"/>
                    </a:moveTo>
                    <a:cubicBezTo>
                      <a:pt x="10093" y="31161"/>
                      <a:pt x="8957" y="31303"/>
                      <a:pt x="7976" y="30884"/>
                    </a:cubicBezTo>
                    <a:cubicBezTo>
                      <a:pt x="6804" y="30205"/>
                      <a:pt x="5508" y="27922"/>
                      <a:pt x="5508" y="23726"/>
                    </a:cubicBezTo>
                    <a:cubicBezTo>
                      <a:pt x="5366" y="16889"/>
                      <a:pt x="8371" y="10361"/>
                      <a:pt x="13653" y="6017"/>
                    </a:cubicBezTo>
                    <a:cubicBezTo>
                      <a:pt x="14221" y="5634"/>
                      <a:pt x="14881" y="5425"/>
                      <a:pt x="15566" y="5400"/>
                    </a:cubicBezTo>
                    <a:cubicBezTo>
                      <a:pt x="15911" y="5307"/>
                      <a:pt x="16269" y="5307"/>
                      <a:pt x="16615" y="5400"/>
                    </a:cubicBezTo>
                    <a:cubicBezTo>
                      <a:pt x="17726" y="6079"/>
                      <a:pt x="19021" y="8300"/>
                      <a:pt x="19021" y="12558"/>
                    </a:cubicBezTo>
                    <a:cubicBezTo>
                      <a:pt x="19225" y="19481"/>
                      <a:pt x="16245" y="26120"/>
                      <a:pt x="10938" y="3057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3" name="Freeform: Shape 5292">
                <a:extLst>
                  <a:ext uri="{FF2B5EF4-FFF2-40B4-BE49-F238E27FC236}">
                    <a16:creationId xmlns:a16="http://schemas.microsoft.com/office/drawing/2014/main" id="{F9A7F74B-E3A3-21EB-FDE2-96682ACF9F7F}"/>
                  </a:ext>
                </a:extLst>
              </p:cNvPr>
              <p:cNvSpPr/>
              <p:nvPr/>
            </p:nvSpPr>
            <p:spPr>
              <a:xfrm>
                <a:off x="1822040" y="2553857"/>
                <a:ext cx="6355" cy="18757"/>
              </a:xfrm>
              <a:custGeom>
                <a:avLst/>
                <a:gdLst>
                  <a:gd name="connsiteX0" fmla="*/ 5800 w 6355"/>
                  <a:gd name="connsiteY0" fmla="*/ 15734 h 18757"/>
                  <a:gd name="connsiteX1" fmla="*/ 555 w 6355"/>
                  <a:gd name="connsiteY1" fmla="*/ 18758 h 18757"/>
                  <a:gd name="connsiteX2" fmla="*/ 0 w 6355"/>
                  <a:gd name="connsiteY2" fmla="*/ 18326 h 18757"/>
                  <a:gd name="connsiteX3" fmla="*/ 0 w 6355"/>
                  <a:gd name="connsiteY3" fmla="*/ 4134 h 18757"/>
                  <a:gd name="connsiteX4" fmla="*/ 555 w 6355"/>
                  <a:gd name="connsiteY4" fmla="*/ 3023 h 18757"/>
                  <a:gd name="connsiteX5" fmla="*/ 5800 w 6355"/>
                  <a:gd name="connsiteY5" fmla="*/ 0 h 18757"/>
                  <a:gd name="connsiteX6" fmla="*/ 6355 w 6355"/>
                  <a:gd name="connsiteY6" fmla="*/ 432 h 18757"/>
                  <a:gd name="connsiteX7" fmla="*/ 6355 w 6355"/>
                  <a:gd name="connsiteY7" fmla="*/ 14624 h 18757"/>
                  <a:gd name="connsiteX8" fmla="*/ 5800 w 6355"/>
                  <a:gd name="connsiteY8" fmla="*/ 15734 h 1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5" h="18757">
                    <a:moveTo>
                      <a:pt x="5800" y="15734"/>
                    </a:moveTo>
                    <a:lnTo>
                      <a:pt x="555" y="18758"/>
                    </a:lnTo>
                    <a:cubicBezTo>
                      <a:pt x="555" y="18758"/>
                      <a:pt x="0" y="18758"/>
                      <a:pt x="0" y="18326"/>
                    </a:cubicBezTo>
                    <a:lnTo>
                      <a:pt x="0" y="4134"/>
                    </a:lnTo>
                    <a:cubicBezTo>
                      <a:pt x="6" y="3696"/>
                      <a:pt x="210" y="3289"/>
                      <a:pt x="555" y="3023"/>
                    </a:cubicBezTo>
                    <a:lnTo>
                      <a:pt x="5800" y="0"/>
                    </a:lnTo>
                    <a:cubicBezTo>
                      <a:pt x="5800" y="0"/>
                      <a:pt x="6355" y="0"/>
                      <a:pt x="6355" y="432"/>
                    </a:cubicBezTo>
                    <a:lnTo>
                      <a:pt x="6355" y="14624"/>
                    </a:lnTo>
                    <a:cubicBezTo>
                      <a:pt x="6349" y="15062"/>
                      <a:pt x="6146" y="15469"/>
                      <a:pt x="5800" y="1573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4" name="Freeform: Shape 5293">
                <a:extLst>
                  <a:ext uri="{FF2B5EF4-FFF2-40B4-BE49-F238E27FC236}">
                    <a16:creationId xmlns:a16="http://schemas.microsoft.com/office/drawing/2014/main" id="{8F131E59-62E0-758F-C0F1-01CC36381B3D}"/>
                  </a:ext>
                </a:extLst>
              </p:cNvPr>
              <p:cNvSpPr/>
              <p:nvPr/>
            </p:nvSpPr>
            <p:spPr>
              <a:xfrm>
                <a:off x="1829876" y="2549476"/>
                <a:ext cx="6355" cy="18572"/>
              </a:xfrm>
              <a:custGeom>
                <a:avLst/>
                <a:gdLst>
                  <a:gd name="connsiteX0" fmla="*/ 5800 w 6355"/>
                  <a:gd name="connsiteY0" fmla="*/ 15549 h 18572"/>
                  <a:gd name="connsiteX1" fmla="*/ 555 w 6355"/>
                  <a:gd name="connsiteY1" fmla="*/ 18573 h 18572"/>
                  <a:gd name="connsiteX2" fmla="*/ 0 w 6355"/>
                  <a:gd name="connsiteY2" fmla="*/ 18141 h 18572"/>
                  <a:gd name="connsiteX3" fmla="*/ 0 w 6355"/>
                  <a:gd name="connsiteY3" fmla="*/ 3949 h 18572"/>
                  <a:gd name="connsiteX4" fmla="*/ 555 w 6355"/>
                  <a:gd name="connsiteY4" fmla="*/ 2900 h 18572"/>
                  <a:gd name="connsiteX5" fmla="*/ 5800 w 6355"/>
                  <a:gd name="connsiteY5" fmla="*/ 0 h 18572"/>
                  <a:gd name="connsiteX6" fmla="*/ 6355 w 6355"/>
                  <a:gd name="connsiteY6" fmla="*/ 370 h 18572"/>
                  <a:gd name="connsiteX7" fmla="*/ 6355 w 6355"/>
                  <a:gd name="connsiteY7" fmla="*/ 14624 h 18572"/>
                  <a:gd name="connsiteX8" fmla="*/ 5800 w 6355"/>
                  <a:gd name="connsiteY8" fmla="*/ 15549 h 1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5" h="18572">
                    <a:moveTo>
                      <a:pt x="5800" y="15549"/>
                    </a:moveTo>
                    <a:lnTo>
                      <a:pt x="555" y="18573"/>
                    </a:lnTo>
                    <a:cubicBezTo>
                      <a:pt x="247" y="18573"/>
                      <a:pt x="0" y="18573"/>
                      <a:pt x="0" y="18141"/>
                    </a:cubicBezTo>
                    <a:lnTo>
                      <a:pt x="0" y="3949"/>
                    </a:lnTo>
                    <a:cubicBezTo>
                      <a:pt x="6" y="3530"/>
                      <a:pt x="210" y="3141"/>
                      <a:pt x="555" y="2900"/>
                    </a:cubicBezTo>
                    <a:lnTo>
                      <a:pt x="5800" y="0"/>
                    </a:lnTo>
                    <a:cubicBezTo>
                      <a:pt x="6109" y="0"/>
                      <a:pt x="6355" y="0"/>
                      <a:pt x="6355" y="370"/>
                    </a:cubicBezTo>
                    <a:lnTo>
                      <a:pt x="6355" y="14624"/>
                    </a:lnTo>
                    <a:cubicBezTo>
                      <a:pt x="6306" y="14994"/>
                      <a:pt x="6103" y="15333"/>
                      <a:pt x="5800" y="15549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5" name="Freeform: Shape 5294">
                <a:extLst>
                  <a:ext uri="{FF2B5EF4-FFF2-40B4-BE49-F238E27FC236}">
                    <a16:creationId xmlns:a16="http://schemas.microsoft.com/office/drawing/2014/main" id="{0DB48EE5-A1D3-122F-AB93-02F258DC51DB}"/>
                  </a:ext>
                </a:extLst>
              </p:cNvPr>
              <p:cNvSpPr/>
              <p:nvPr/>
            </p:nvSpPr>
            <p:spPr>
              <a:xfrm>
                <a:off x="1837775" y="2544787"/>
                <a:ext cx="6356" cy="18757"/>
              </a:xfrm>
              <a:custGeom>
                <a:avLst/>
                <a:gdLst>
                  <a:gd name="connsiteX0" fmla="*/ 5800 w 6356"/>
                  <a:gd name="connsiteY0" fmla="*/ 15673 h 18757"/>
                  <a:gd name="connsiteX1" fmla="*/ 555 w 6356"/>
                  <a:gd name="connsiteY1" fmla="*/ 18758 h 18757"/>
                  <a:gd name="connsiteX2" fmla="*/ 0 w 6356"/>
                  <a:gd name="connsiteY2" fmla="*/ 18326 h 18757"/>
                  <a:gd name="connsiteX3" fmla="*/ 0 w 6356"/>
                  <a:gd name="connsiteY3" fmla="*/ 4072 h 18757"/>
                  <a:gd name="connsiteX4" fmla="*/ 555 w 6356"/>
                  <a:gd name="connsiteY4" fmla="*/ 3023 h 18757"/>
                  <a:gd name="connsiteX5" fmla="*/ 5800 w 6356"/>
                  <a:gd name="connsiteY5" fmla="*/ 0 h 18757"/>
                  <a:gd name="connsiteX6" fmla="*/ 6355 w 6356"/>
                  <a:gd name="connsiteY6" fmla="*/ 432 h 18757"/>
                  <a:gd name="connsiteX7" fmla="*/ 6355 w 6356"/>
                  <a:gd name="connsiteY7" fmla="*/ 14624 h 18757"/>
                  <a:gd name="connsiteX8" fmla="*/ 5800 w 6356"/>
                  <a:gd name="connsiteY8" fmla="*/ 15673 h 1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6" h="18757">
                    <a:moveTo>
                      <a:pt x="5800" y="15673"/>
                    </a:moveTo>
                    <a:lnTo>
                      <a:pt x="555" y="18758"/>
                    </a:lnTo>
                    <a:cubicBezTo>
                      <a:pt x="247" y="18758"/>
                      <a:pt x="0" y="18758"/>
                      <a:pt x="0" y="18326"/>
                    </a:cubicBezTo>
                    <a:lnTo>
                      <a:pt x="0" y="4072"/>
                    </a:lnTo>
                    <a:cubicBezTo>
                      <a:pt x="12" y="3659"/>
                      <a:pt x="222" y="3270"/>
                      <a:pt x="555" y="3023"/>
                    </a:cubicBezTo>
                    <a:lnTo>
                      <a:pt x="5800" y="0"/>
                    </a:lnTo>
                    <a:cubicBezTo>
                      <a:pt x="6109" y="0"/>
                      <a:pt x="6355" y="0"/>
                      <a:pt x="6355" y="432"/>
                    </a:cubicBezTo>
                    <a:lnTo>
                      <a:pt x="6355" y="14624"/>
                    </a:lnTo>
                    <a:cubicBezTo>
                      <a:pt x="6374" y="15050"/>
                      <a:pt x="6164" y="15451"/>
                      <a:pt x="5800" y="156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6" name="Freeform: Shape 5295">
                <a:extLst>
                  <a:ext uri="{FF2B5EF4-FFF2-40B4-BE49-F238E27FC236}">
                    <a16:creationId xmlns:a16="http://schemas.microsoft.com/office/drawing/2014/main" id="{AA42AF16-4395-CE7A-1219-D2B7F23F5EA7}"/>
                  </a:ext>
                </a:extLst>
              </p:cNvPr>
              <p:cNvSpPr/>
              <p:nvPr/>
            </p:nvSpPr>
            <p:spPr>
              <a:xfrm>
                <a:off x="1822040" y="2572183"/>
                <a:ext cx="6355" cy="18758"/>
              </a:xfrm>
              <a:custGeom>
                <a:avLst/>
                <a:gdLst>
                  <a:gd name="connsiteX0" fmla="*/ 5800 w 6355"/>
                  <a:gd name="connsiteY0" fmla="*/ 15735 h 18758"/>
                  <a:gd name="connsiteX1" fmla="*/ 555 w 6355"/>
                  <a:gd name="connsiteY1" fmla="*/ 18758 h 18758"/>
                  <a:gd name="connsiteX2" fmla="*/ 0 w 6355"/>
                  <a:gd name="connsiteY2" fmla="*/ 18326 h 18758"/>
                  <a:gd name="connsiteX3" fmla="*/ 0 w 6355"/>
                  <a:gd name="connsiteY3" fmla="*/ 4134 h 18758"/>
                  <a:gd name="connsiteX4" fmla="*/ 555 w 6355"/>
                  <a:gd name="connsiteY4" fmla="*/ 3024 h 18758"/>
                  <a:gd name="connsiteX5" fmla="*/ 5800 w 6355"/>
                  <a:gd name="connsiteY5" fmla="*/ 0 h 18758"/>
                  <a:gd name="connsiteX6" fmla="*/ 6355 w 6355"/>
                  <a:gd name="connsiteY6" fmla="*/ 432 h 18758"/>
                  <a:gd name="connsiteX7" fmla="*/ 6355 w 6355"/>
                  <a:gd name="connsiteY7" fmla="*/ 14624 h 18758"/>
                  <a:gd name="connsiteX8" fmla="*/ 5800 w 6355"/>
                  <a:gd name="connsiteY8" fmla="*/ 15735 h 1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5" h="18758">
                    <a:moveTo>
                      <a:pt x="5800" y="15735"/>
                    </a:moveTo>
                    <a:lnTo>
                      <a:pt x="555" y="18758"/>
                    </a:lnTo>
                    <a:cubicBezTo>
                      <a:pt x="555" y="18758"/>
                      <a:pt x="0" y="18758"/>
                      <a:pt x="0" y="18326"/>
                    </a:cubicBezTo>
                    <a:lnTo>
                      <a:pt x="0" y="4134"/>
                    </a:lnTo>
                    <a:cubicBezTo>
                      <a:pt x="6" y="3696"/>
                      <a:pt x="210" y="3289"/>
                      <a:pt x="555" y="3024"/>
                    </a:cubicBezTo>
                    <a:lnTo>
                      <a:pt x="5800" y="0"/>
                    </a:lnTo>
                    <a:cubicBezTo>
                      <a:pt x="5800" y="0"/>
                      <a:pt x="6355" y="0"/>
                      <a:pt x="6355" y="432"/>
                    </a:cubicBezTo>
                    <a:lnTo>
                      <a:pt x="6355" y="14624"/>
                    </a:lnTo>
                    <a:cubicBezTo>
                      <a:pt x="6349" y="15062"/>
                      <a:pt x="6146" y="15469"/>
                      <a:pt x="5800" y="1573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7" name="Freeform: Shape 5296">
                <a:extLst>
                  <a:ext uri="{FF2B5EF4-FFF2-40B4-BE49-F238E27FC236}">
                    <a16:creationId xmlns:a16="http://schemas.microsoft.com/office/drawing/2014/main" id="{CA2425A1-FF2B-8BC5-8FC8-5707AAAD6DD3}"/>
                  </a:ext>
                </a:extLst>
              </p:cNvPr>
              <p:cNvSpPr/>
              <p:nvPr/>
            </p:nvSpPr>
            <p:spPr>
              <a:xfrm>
                <a:off x="1829876" y="2567987"/>
                <a:ext cx="6355" cy="18387"/>
              </a:xfrm>
              <a:custGeom>
                <a:avLst/>
                <a:gdLst>
                  <a:gd name="connsiteX0" fmla="*/ 5800 w 6355"/>
                  <a:gd name="connsiteY0" fmla="*/ 15364 h 18387"/>
                  <a:gd name="connsiteX1" fmla="*/ 555 w 6355"/>
                  <a:gd name="connsiteY1" fmla="*/ 18388 h 18387"/>
                  <a:gd name="connsiteX2" fmla="*/ 0 w 6355"/>
                  <a:gd name="connsiteY2" fmla="*/ 17956 h 18387"/>
                  <a:gd name="connsiteX3" fmla="*/ 0 w 6355"/>
                  <a:gd name="connsiteY3" fmla="*/ 3764 h 18387"/>
                  <a:gd name="connsiteX4" fmla="*/ 555 w 6355"/>
                  <a:gd name="connsiteY4" fmla="*/ 2715 h 18387"/>
                  <a:gd name="connsiteX5" fmla="*/ 5800 w 6355"/>
                  <a:gd name="connsiteY5" fmla="*/ 0 h 18387"/>
                  <a:gd name="connsiteX6" fmla="*/ 6355 w 6355"/>
                  <a:gd name="connsiteY6" fmla="*/ 370 h 18387"/>
                  <a:gd name="connsiteX7" fmla="*/ 6355 w 6355"/>
                  <a:gd name="connsiteY7" fmla="*/ 14624 h 18387"/>
                  <a:gd name="connsiteX8" fmla="*/ 5800 w 6355"/>
                  <a:gd name="connsiteY8" fmla="*/ 15364 h 18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5" h="18387">
                    <a:moveTo>
                      <a:pt x="5800" y="15364"/>
                    </a:moveTo>
                    <a:lnTo>
                      <a:pt x="555" y="18388"/>
                    </a:lnTo>
                    <a:cubicBezTo>
                      <a:pt x="247" y="18388"/>
                      <a:pt x="0" y="18388"/>
                      <a:pt x="0" y="17956"/>
                    </a:cubicBezTo>
                    <a:lnTo>
                      <a:pt x="0" y="3764"/>
                    </a:lnTo>
                    <a:cubicBezTo>
                      <a:pt x="6" y="3344"/>
                      <a:pt x="210" y="2956"/>
                      <a:pt x="555" y="2715"/>
                    </a:cubicBezTo>
                    <a:lnTo>
                      <a:pt x="5800" y="0"/>
                    </a:lnTo>
                    <a:cubicBezTo>
                      <a:pt x="6109" y="0"/>
                      <a:pt x="6355" y="0"/>
                      <a:pt x="6355" y="370"/>
                    </a:cubicBezTo>
                    <a:lnTo>
                      <a:pt x="6355" y="14624"/>
                    </a:lnTo>
                    <a:cubicBezTo>
                      <a:pt x="6263" y="14926"/>
                      <a:pt x="6066" y="15192"/>
                      <a:pt x="5800" y="1536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8" name="Freeform: Shape 5297">
                <a:extLst>
                  <a:ext uri="{FF2B5EF4-FFF2-40B4-BE49-F238E27FC236}">
                    <a16:creationId xmlns:a16="http://schemas.microsoft.com/office/drawing/2014/main" id="{923B15C7-E362-48F5-570A-9E73B804B9AE}"/>
                  </a:ext>
                </a:extLst>
              </p:cNvPr>
              <p:cNvSpPr/>
              <p:nvPr/>
            </p:nvSpPr>
            <p:spPr>
              <a:xfrm>
                <a:off x="1837775" y="2563113"/>
                <a:ext cx="6356" cy="18757"/>
              </a:xfrm>
              <a:custGeom>
                <a:avLst/>
                <a:gdLst>
                  <a:gd name="connsiteX0" fmla="*/ 5800 w 6356"/>
                  <a:gd name="connsiteY0" fmla="*/ 15673 h 18757"/>
                  <a:gd name="connsiteX1" fmla="*/ 555 w 6356"/>
                  <a:gd name="connsiteY1" fmla="*/ 18758 h 18757"/>
                  <a:gd name="connsiteX2" fmla="*/ 0 w 6356"/>
                  <a:gd name="connsiteY2" fmla="*/ 18326 h 18757"/>
                  <a:gd name="connsiteX3" fmla="*/ 0 w 6356"/>
                  <a:gd name="connsiteY3" fmla="*/ 4072 h 18757"/>
                  <a:gd name="connsiteX4" fmla="*/ 555 w 6356"/>
                  <a:gd name="connsiteY4" fmla="*/ 3023 h 18757"/>
                  <a:gd name="connsiteX5" fmla="*/ 5800 w 6356"/>
                  <a:gd name="connsiteY5" fmla="*/ 0 h 18757"/>
                  <a:gd name="connsiteX6" fmla="*/ 6355 w 6356"/>
                  <a:gd name="connsiteY6" fmla="*/ 432 h 18757"/>
                  <a:gd name="connsiteX7" fmla="*/ 6355 w 6356"/>
                  <a:gd name="connsiteY7" fmla="*/ 14624 h 18757"/>
                  <a:gd name="connsiteX8" fmla="*/ 5800 w 6356"/>
                  <a:gd name="connsiteY8" fmla="*/ 15673 h 18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56" h="18757">
                    <a:moveTo>
                      <a:pt x="5800" y="15673"/>
                    </a:moveTo>
                    <a:lnTo>
                      <a:pt x="555" y="18758"/>
                    </a:lnTo>
                    <a:cubicBezTo>
                      <a:pt x="247" y="18758"/>
                      <a:pt x="0" y="18758"/>
                      <a:pt x="0" y="18326"/>
                    </a:cubicBezTo>
                    <a:lnTo>
                      <a:pt x="0" y="4072"/>
                    </a:lnTo>
                    <a:cubicBezTo>
                      <a:pt x="12" y="3659"/>
                      <a:pt x="222" y="3270"/>
                      <a:pt x="555" y="3023"/>
                    </a:cubicBezTo>
                    <a:lnTo>
                      <a:pt x="5800" y="0"/>
                    </a:lnTo>
                    <a:cubicBezTo>
                      <a:pt x="6109" y="0"/>
                      <a:pt x="6355" y="0"/>
                      <a:pt x="6355" y="432"/>
                    </a:cubicBezTo>
                    <a:lnTo>
                      <a:pt x="6355" y="14624"/>
                    </a:lnTo>
                    <a:cubicBezTo>
                      <a:pt x="6374" y="15050"/>
                      <a:pt x="6164" y="15451"/>
                      <a:pt x="5800" y="156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9" name="Freeform: Shape 5298">
                <a:extLst>
                  <a:ext uri="{FF2B5EF4-FFF2-40B4-BE49-F238E27FC236}">
                    <a16:creationId xmlns:a16="http://schemas.microsoft.com/office/drawing/2014/main" id="{DE5AA87F-20E9-0493-82E7-9AD51F9A8735}"/>
                  </a:ext>
                </a:extLst>
              </p:cNvPr>
              <p:cNvSpPr/>
              <p:nvPr/>
            </p:nvSpPr>
            <p:spPr>
              <a:xfrm>
                <a:off x="1822472" y="2619425"/>
                <a:ext cx="6977" cy="16901"/>
              </a:xfrm>
              <a:custGeom>
                <a:avLst/>
                <a:gdLst>
                  <a:gd name="connsiteX0" fmla="*/ 6170 w 6977"/>
                  <a:gd name="connsiteY0" fmla="*/ 16869 h 16901"/>
                  <a:gd name="connsiteX1" fmla="*/ 0 w 6977"/>
                  <a:gd name="connsiteY1" fmla="*/ 12981 h 16901"/>
                  <a:gd name="connsiteX2" fmla="*/ 0 w 6977"/>
                  <a:gd name="connsiteY2" fmla="*/ 11809 h 16901"/>
                  <a:gd name="connsiteX3" fmla="*/ 6170 w 6977"/>
                  <a:gd name="connsiteY3" fmla="*/ 394 h 16901"/>
                  <a:gd name="connsiteX4" fmla="*/ 6973 w 6977"/>
                  <a:gd name="connsiteY4" fmla="*/ 394 h 16901"/>
                  <a:gd name="connsiteX5" fmla="*/ 6973 w 6977"/>
                  <a:gd name="connsiteY5" fmla="*/ 15758 h 16901"/>
                  <a:gd name="connsiteX6" fmla="*/ 6170 w 6977"/>
                  <a:gd name="connsiteY6" fmla="*/ 16869 h 1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7" h="16901">
                    <a:moveTo>
                      <a:pt x="6170" y="16869"/>
                    </a:moveTo>
                    <a:lnTo>
                      <a:pt x="0" y="12981"/>
                    </a:lnTo>
                    <a:cubicBezTo>
                      <a:pt x="0" y="12981"/>
                      <a:pt x="0" y="12241"/>
                      <a:pt x="0" y="11809"/>
                    </a:cubicBezTo>
                    <a:lnTo>
                      <a:pt x="6170" y="394"/>
                    </a:lnTo>
                    <a:cubicBezTo>
                      <a:pt x="6170" y="-162"/>
                      <a:pt x="6973" y="-100"/>
                      <a:pt x="6973" y="394"/>
                    </a:cubicBezTo>
                    <a:lnTo>
                      <a:pt x="6973" y="15758"/>
                    </a:lnTo>
                    <a:cubicBezTo>
                      <a:pt x="7034" y="16437"/>
                      <a:pt x="6479" y="17054"/>
                      <a:pt x="6170" y="168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0" name="Freeform: Shape 5299">
                <a:extLst>
                  <a:ext uri="{FF2B5EF4-FFF2-40B4-BE49-F238E27FC236}">
                    <a16:creationId xmlns:a16="http://schemas.microsoft.com/office/drawing/2014/main" id="{07CB94F4-17CF-5A08-01F3-95F752DA01B6}"/>
                  </a:ext>
                </a:extLst>
              </p:cNvPr>
              <p:cNvSpPr/>
              <p:nvPr/>
            </p:nvSpPr>
            <p:spPr>
              <a:xfrm>
                <a:off x="1824632" y="2622719"/>
                <a:ext cx="9810" cy="9109"/>
              </a:xfrm>
              <a:custGeom>
                <a:avLst/>
                <a:gdLst>
                  <a:gd name="connsiteX0" fmla="*/ 1296 w 9810"/>
                  <a:gd name="connsiteY0" fmla="*/ 4875 h 9109"/>
                  <a:gd name="connsiteX1" fmla="*/ 9811 w 9810"/>
                  <a:gd name="connsiteY1" fmla="*/ 0 h 9109"/>
                  <a:gd name="connsiteX2" fmla="*/ 9811 w 9810"/>
                  <a:gd name="connsiteY2" fmla="*/ 4011 h 9109"/>
                  <a:gd name="connsiteX3" fmla="*/ 1296 w 9810"/>
                  <a:gd name="connsiteY3" fmla="*/ 8947 h 9109"/>
                  <a:gd name="connsiteX4" fmla="*/ 0 w 9810"/>
                  <a:gd name="connsiteY4" fmla="*/ 7651 h 9109"/>
                  <a:gd name="connsiteX5" fmla="*/ 1296 w 9810"/>
                  <a:gd name="connsiteY5" fmla="*/ 4875 h 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10" h="9109">
                    <a:moveTo>
                      <a:pt x="1296" y="4875"/>
                    </a:moveTo>
                    <a:lnTo>
                      <a:pt x="9811" y="0"/>
                    </a:lnTo>
                    <a:lnTo>
                      <a:pt x="9811" y="4011"/>
                    </a:lnTo>
                    <a:lnTo>
                      <a:pt x="1296" y="8947"/>
                    </a:lnTo>
                    <a:cubicBezTo>
                      <a:pt x="617" y="9379"/>
                      <a:pt x="0" y="8947"/>
                      <a:pt x="0" y="7651"/>
                    </a:cubicBezTo>
                    <a:cubicBezTo>
                      <a:pt x="0" y="6578"/>
                      <a:pt x="475" y="5566"/>
                      <a:pt x="1296" y="487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1" name="Freeform: Shape 5300">
                <a:extLst>
                  <a:ext uri="{FF2B5EF4-FFF2-40B4-BE49-F238E27FC236}">
                    <a16:creationId xmlns:a16="http://schemas.microsoft.com/office/drawing/2014/main" id="{2D0C1EE2-BBD6-9CD8-349A-3FDB57573BE1}"/>
                  </a:ext>
                </a:extLst>
              </p:cNvPr>
              <p:cNvSpPr/>
              <p:nvPr/>
            </p:nvSpPr>
            <p:spPr>
              <a:xfrm>
                <a:off x="1836047" y="2620127"/>
                <a:ext cx="2900" cy="5676"/>
              </a:xfrm>
              <a:custGeom>
                <a:avLst/>
                <a:gdLst>
                  <a:gd name="connsiteX0" fmla="*/ 0 w 2900"/>
                  <a:gd name="connsiteY0" fmla="*/ 1666 h 5676"/>
                  <a:gd name="connsiteX1" fmla="*/ 2900 w 2900"/>
                  <a:gd name="connsiteY1" fmla="*/ 0 h 5676"/>
                  <a:gd name="connsiteX2" fmla="*/ 2900 w 2900"/>
                  <a:gd name="connsiteY2" fmla="*/ 4011 h 5676"/>
                  <a:gd name="connsiteX3" fmla="*/ 0 w 2900"/>
                  <a:gd name="connsiteY3" fmla="*/ 5677 h 5676"/>
                  <a:gd name="connsiteX4" fmla="*/ 0 w 2900"/>
                  <a:gd name="connsiteY4" fmla="*/ 1666 h 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" h="5676">
                    <a:moveTo>
                      <a:pt x="0" y="1666"/>
                    </a:moveTo>
                    <a:lnTo>
                      <a:pt x="2900" y="0"/>
                    </a:lnTo>
                    <a:lnTo>
                      <a:pt x="2900" y="4011"/>
                    </a:lnTo>
                    <a:lnTo>
                      <a:pt x="0" y="5677"/>
                    </a:lnTo>
                    <a:lnTo>
                      <a:pt x="0" y="1666"/>
                    </a:ln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2" name="Freeform: Shape 5301">
                <a:extLst>
                  <a:ext uri="{FF2B5EF4-FFF2-40B4-BE49-F238E27FC236}">
                    <a16:creationId xmlns:a16="http://schemas.microsoft.com/office/drawing/2014/main" id="{73B22E9E-A231-B835-0DF8-F99DBFA8F430}"/>
                  </a:ext>
                </a:extLst>
              </p:cNvPr>
              <p:cNvSpPr/>
              <p:nvPr/>
            </p:nvSpPr>
            <p:spPr>
              <a:xfrm>
                <a:off x="1840551" y="2616081"/>
                <a:ext cx="6234" cy="19079"/>
              </a:xfrm>
              <a:custGeom>
                <a:avLst/>
                <a:gdLst>
                  <a:gd name="connsiteX0" fmla="*/ 6232 w 6234"/>
                  <a:gd name="connsiteY0" fmla="*/ 1270 h 19079"/>
                  <a:gd name="connsiteX1" fmla="*/ 6232 w 6234"/>
                  <a:gd name="connsiteY1" fmla="*/ 16140 h 19079"/>
                  <a:gd name="connsiteX2" fmla="*/ 4875 w 6234"/>
                  <a:gd name="connsiteY2" fmla="*/ 18917 h 19079"/>
                  <a:gd name="connsiteX3" fmla="*/ 3579 w 6234"/>
                  <a:gd name="connsiteY3" fmla="*/ 17683 h 19079"/>
                  <a:gd name="connsiteX4" fmla="*/ 3579 w 6234"/>
                  <a:gd name="connsiteY4" fmla="*/ 4848 h 19079"/>
                  <a:gd name="connsiteX5" fmla="*/ 0 w 6234"/>
                  <a:gd name="connsiteY5" fmla="*/ 6885 h 19079"/>
                  <a:gd name="connsiteX6" fmla="*/ 0 w 6234"/>
                  <a:gd name="connsiteY6" fmla="*/ 2874 h 19079"/>
                  <a:gd name="connsiteX7" fmla="*/ 4875 w 6234"/>
                  <a:gd name="connsiteY7" fmla="*/ 36 h 19079"/>
                  <a:gd name="connsiteX8" fmla="*/ 6232 w 6234"/>
                  <a:gd name="connsiteY8" fmla="*/ 1270 h 19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34" h="19079">
                    <a:moveTo>
                      <a:pt x="6232" y="1270"/>
                    </a:moveTo>
                    <a:lnTo>
                      <a:pt x="6232" y="16140"/>
                    </a:lnTo>
                    <a:cubicBezTo>
                      <a:pt x="6275" y="17232"/>
                      <a:pt x="5763" y="18275"/>
                      <a:pt x="4875" y="18917"/>
                    </a:cubicBezTo>
                    <a:cubicBezTo>
                      <a:pt x="4196" y="19349"/>
                      <a:pt x="3579" y="18917"/>
                      <a:pt x="3579" y="17683"/>
                    </a:cubicBezTo>
                    <a:lnTo>
                      <a:pt x="3579" y="4848"/>
                    </a:lnTo>
                    <a:lnTo>
                      <a:pt x="0" y="6885"/>
                    </a:lnTo>
                    <a:lnTo>
                      <a:pt x="0" y="2874"/>
                    </a:lnTo>
                    <a:lnTo>
                      <a:pt x="4875" y="36"/>
                    </a:lnTo>
                    <a:cubicBezTo>
                      <a:pt x="5615" y="-150"/>
                      <a:pt x="6232" y="406"/>
                      <a:pt x="6232" y="127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3" name="Freeform: Shape 5302">
                <a:extLst>
                  <a:ext uri="{FF2B5EF4-FFF2-40B4-BE49-F238E27FC236}">
                    <a16:creationId xmlns:a16="http://schemas.microsoft.com/office/drawing/2014/main" id="{9E786526-CE77-ACEA-6369-28100862395E}"/>
                  </a:ext>
                </a:extLst>
              </p:cNvPr>
              <p:cNvSpPr/>
              <p:nvPr/>
            </p:nvSpPr>
            <p:spPr>
              <a:xfrm>
                <a:off x="1822023" y="2668169"/>
                <a:ext cx="19762" cy="37031"/>
              </a:xfrm>
              <a:custGeom>
                <a:avLst/>
                <a:gdLst>
                  <a:gd name="connsiteX0" fmla="*/ 9149 w 19762"/>
                  <a:gd name="connsiteY0" fmla="*/ 1507 h 37031"/>
                  <a:gd name="connsiteX1" fmla="*/ 202 w 19762"/>
                  <a:gd name="connsiteY1" fmla="*/ 25571 h 37031"/>
                  <a:gd name="connsiteX2" fmla="*/ 6373 w 19762"/>
                  <a:gd name="connsiteY2" fmla="*/ 36555 h 37031"/>
                  <a:gd name="connsiteX3" fmla="*/ 6928 w 19762"/>
                  <a:gd name="connsiteY3" fmla="*/ 36987 h 37031"/>
                  <a:gd name="connsiteX4" fmla="*/ 12666 w 19762"/>
                  <a:gd name="connsiteY4" fmla="*/ 33716 h 37031"/>
                  <a:gd name="connsiteX5" fmla="*/ 13283 w 19762"/>
                  <a:gd name="connsiteY5" fmla="*/ 32667 h 37031"/>
                  <a:gd name="connsiteX6" fmla="*/ 19762 w 19762"/>
                  <a:gd name="connsiteY6" fmla="*/ 10639 h 37031"/>
                  <a:gd name="connsiteX7" fmla="*/ 9149 w 19762"/>
                  <a:gd name="connsiteY7" fmla="*/ 1507 h 37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762" h="37031">
                    <a:moveTo>
                      <a:pt x="9149" y="1507"/>
                    </a:moveTo>
                    <a:cubicBezTo>
                      <a:pt x="2448" y="7609"/>
                      <a:pt x="-884" y="16575"/>
                      <a:pt x="202" y="25571"/>
                    </a:cubicBezTo>
                    <a:cubicBezTo>
                      <a:pt x="1251" y="33284"/>
                      <a:pt x="5817" y="32976"/>
                      <a:pt x="6373" y="36555"/>
                    </a:cubicBezTo>
                    <a:cubicBezTo>
                      <a:pt x="6373" y="36987"/>
                      <a:pt x="6681" y="37110"/>
                      <a:pt x="6928" y="36987"/>
                    </a:cubicBezTo>
                    <a:lnTo>
                      <a:pt x="12666" y="33716"/>
                    </a:lnTo>
                    <a:cubicBezTo>
                      <a:pt x="13006" y="33463"/>
                      <a:pt x="13228" y="33087"/>
                      <a:pt x="13283" y="32667"/>
                    </a:cubicBezTo>
                    <a:cubicBezTo>
                      <a:pt x="13900" y="27916"/>
                      <a:pt x="19762" y="22178"/>
                      <a:pt x="19762" y="10639"/>
                    </a:cubicBezTo>
                    <a:cubicBezTo>
                      <a:pt x="19824" y="1815"/>
                      <a:pt x="14949" y="-2504"/>
                      <a:pt x="9149" y="1507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4" name="Freeform: Shape 5303">
                <a:extLst>
                  <a:ext uri="{FF2B5EF4-FFF2-40B4-BE49-F238E27FC236}">
                    <a16:creationId xmlns:a16="http://schemas.microsoft.com/office/drawing/2014/main" id="{975AC543-6338-C060-1DCA-7E43EF1B8FCA}"/>
                  </a:ext>
                </a:extLst>
              </p:cNvPr>
              <p:cNvSpPr/>
              <p:nvPr/>
            </p:nvSpPr>
            <p:spPr>
              <a:xfrm>
                <a:off x="1828396" y="2704168"/>
                <a:ext cx="6910" cy="10181"/>
              </a:xfrm>
              <a:custGeom>
                <a:avLst/>
                <a:gdLst>
                  <a:gd name="connsiteX0" fmla="*/ 6232 w 6910"/>
                  <a:gd name="connsiteY0" fmla="*/ 6973 h 10181"/>
                  <a:gd name="connsiteX1" fmla="*/ 679 w 6910"/>
                  <a:gd name="connsiteY1" fmla="*/ 10181 h 10181"/>
                  <a:gd name="connsiteX2" fmla="*/ 0 w 6910"/>
                  <a:gd name="connsiteY2" fmla="*/ 9626 h 10181"/>
                  <a:gd name="connsiteX3" fmla="*/ 0 w 6910"/>
                  <a:gd name="connsiteY3" fmla="*/ 4566 h 10181"/>
                  <a:gd name="connsiteX4" fmla="*/ 679 w 6910"/>
                  <a:gd name="connsiteY4" fmla="*/ 3209 h 10181"/>
                  <a:gd name="connsiteX5" fmla="*/ 6232 w 6910"/>
                  <a:gd name="connsiteY5" fmla="*/ 0 h 10181"/>
                  <a:gd name="connsiteX6" fmla="*/ 6911 w 6910"/>
                  <a:gd name="connsiteY6" fmla="*/ 555 h 10181"/>
                  <a:gd name="connsiteX7" fmla="*/ 6911 w 6910"/>
                  <a:gd name="connsiteY7" fmla="*/ 5738 h 10181"/>
                  <a:gd name="connsiteX8" fmla="*/ 6232 w 6910"/>
                  <a:gd name="connsiteY8" fmla="*/ 6973 h 1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" h="10181">
                    <a:moveTo>
                      <a:pt x="6232" y="6973"/>
                    </a:moveTo>
                    <a:lnTo>
                      <a:pt x="679" y="10181"/>
                    </a:lnTo>
                    <a:cubicBezTo>
                      <a:pt x="309" y="10181"/>
                      <a:pt x="0" y="10181"/>
                      <a:pt x="0" y="9626"/>
                    </a:cubicBezTo>
                    <a:lnTo>
                      <a:pt x="0" y="4566"/>
                    </a:lnTo>
                    <a:cubicBezTo>
                      <a:pt x="6" y="4035"/>
                      <a:pt x="253" y="3529"/>
                      <a:pt x="679" y="3209"/>
                    </a:cubicBezTo>
                    <a:lnTo>
                      <a:pt x="6232" y="0"/>
                    </a:lnTo>
                    <a:cubicBezTo>
                      <a:pt x="6602" y="0"/>
                      <a:pt x="6911" y="0"/>
                      <a:pt x="6911" y="555"/>
                    </a:cubicBezTo>
                    <a:lnTo>
                      <a:pt x="6911" y="5738"/>
                    </a:lnTo>
                    <a:cubicBezTo>
                      <a:pt x="6880" y="6232"/>
                      <a:pt x="6627" y="6683"/>
                      <a:pt x="6232" y="69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5" name="Freeform: Shape 5304">
                <a:extLst>
                  <a:ext uri="{FF2B5EF4-FFF2-40B4-BE49-F238E27FC236}">
                    <a16:creationId xmlns:a16="http://schemas.microsoft.com/office/drawing/2014/main" id="{72F374F6-B4FD-D6E1-DE23-659BF6F64C55}"/>
                  </a:ext>
                </a:extLst>
              </p:cNvPr>
              <p:cNvSpPr/>
              <p:nvPr/>
            </p:nvSpPr>
            <p:spPr>
              <a:xfrm>
                <a:off x="1822040" y="2546839"/>
                <a:ext cx="24738" cy="46238"/>
              </a:xfrm>
              <a:custGeom>
                <a:avLst/>
                <a:gdLst>
                  <a:gd name="connsiteX0" fmla="*/ 10490 w 24738"/>
                  <a:gd name="connsiteY0" fmla="*/ 2637 h 46238"/>
                  <a:gd name="connsiteX1" fmla="*/ 432 w 24738"/>
                  <a:gd name="connsiteY1" fmla="*/ 23987 h 46238"/>
                  <a:gd name="connsiteX2" fmla="*/ 1851 w 24738"/>
                  <a:gd name="connsiteY2" fmla="*/ 35587 h 46238"/>
                  <a:gd name="connsiteX3" fmla="*/ 0 w 24738"/>
                  <a:gd name="connsiteY3" fmla="*/ 45336 h 46238"/>
                  <a:gd name="connsiteX4" fmla="*/ 740 w 24738"/>
                  <a:gd name="connsiteY4" fmla="*/ 46015 h 46238"/>
                  <a:gd name="connsiteX5" fmla="*/ 6355 w 24738"/>
                  <a:gd name="connsiteY5" fmla="*/ 39845 h 46238"/>
                  <a:gd name="connsiteX6" fmla="*/ 14500 w 24738"/>
                  <a:gd name="connsiteY6" fmla="*/ 37500 h 46238"/>
                  <a:gd name="connsiteX7" fmla="*/ 24558 w 24738"/>
                  <a:gd name="connsiteY7" fmla="*/ 16151 h 46238"/>
                  <a:gd name="connsiteX8" fmla="*/ 10490 w 24738"/>
                  <a:gd name="connsiteY8" fmla="*/ 2637 h 46238"/>
                  <a:gd name="connsiteX9" fmla="*/ 12464 w 24738"/>
                  <a:gd name="connsiteY9" fmla="*/ 34477 h 46238"/>
                  <a:gd name="connsiteX10" fmla="*/ 3147 w 24738"/>
                  <a:gd name="connsiteY10" fmla="*/ 25468 h 46238"/>
                  <a:gd name="connsiteX11" fmla="*/ 12464 w 24738"/>
                  <a:gd name="connsiteY11" fmla="*/ 5723 h 46238"/>
                  <a:gd name="connsiteX12" fmla="*/ 21843 w 24738"/>
                  <a:gd name="connsiteY12" fmla="*/ 14731 h 46238"/>
                  <a:gd name="connsiteX13" fmla="*/ 12464 w 24738"/>
                  <a:gd name="connsiteY13" fmla="*/ 34600 h 46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38" h="46238">
                    <a:moveTo>
                      <a:pt x="10490" y="2637"/>
                    </a:moveTo>
                    <a:cubicBezTo>
                      <a:pt x="4671" y="8308"/>
                      <a:pt x="1098" y="15891"/>
                      <a:pt x="432" y="23987"/>
                    </a:cubicBezTo>
                    <a:cubicBezTo>
                      <a:pt x="-123" y="27911"/>
                      <a:pt x="370" y="31910"/>
                      <a:pt x="1851" y="35587"/>
                    </a:cubicBezTo>
                    <a:lnTo>
                      <a:pt x="0" y="45336"/>
                    </a:lnTo>
                    <a:cubicBezTo>
                      <a:pt x="0" y="46139"/>
                      <a:pt x="0" y="46509"/>
                      <a:pt x="740" y="46015"/>
                    </a:cubicBezTo>
                    <a:lnTo>
                      <a:pt x="6355" y="39845"/>
                    </a:lnTo>
                    <a:cubicBezTo>
                      <a:pt x="9293" y="40530"/>
                      <a:pt x="12378" y="39641"/>
                      <a:pt x="14500" y="37500"/>
                    </a:cubicBezTo>
                    <a:cubicBezTo>
                      <a:pt x="20319" y="31829"/>
                      <a:pt x="23892" y="24246"/>
                      <a:pt x="24558" y="16151"/>
                    </a:cubicBezTo>
                    <a:cubicBezTo>
                      <a:pt x="25977" y="2637"/>
                      <a:pt x="18820" y="-4088"/>
                      <a:pt x="10490" y="2637"/>
                    </a:cubicBezTo>
                    <a:close/>
                    <a:moveTo>
                      <a:pt x="12464" y="34477"/>
                    </a:moveTo>
                    <a:cubicBezTo>
                      <a:pt x="7343" y="37438"/>
                      <a:pt x="3147" y="33428"/>
                      <a:pt x="3147" y="25468"/>
                    </a:cubicBezTo>
                    <a:cubicBezTo>
                      <a:pt x="3017" y="17798"/>
                      <a:pt x="6460" y="10498"/>
                      <a:pt x="12464" y="5723"/>
                    </a:cubicBezTo>
                    <a:cubicBezTo>
                      <a:pt x="17647" y="2761"/>
                      <a:pt x="21843" y="6771"/>
                      <a:pt x="21843" y="14731"/>
                    </a:cubicBezTo>
                    <a:cubicBezTo>
                      <a:pt x="21997" y="22457"/>
                      <a:pt x="18530" y="29812"/>
                      <a:pt x="12464" y="3460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6" name="Freeform: Shape 5305">
                <a:extLst>
                  <a:ext uri="{FF2B5EF4-FFF2-40B4-BE49-F238E27FC236}">
                    <a16:creationId xmlns:a16="http://schemas.microsoft.com/office/drawing/2014/main" id="{1937C9A7-59FA-0854-BD89-29C97B421DAE}"/>
                  </a:ext>
                </a:extLst>
              </p:cNvPr>
              <p:cNvSpPr/>
              <p:nvPr/>
            </p:nvSpPr>
            <p:spPr>
              <a:xfrm>
                <a:off x="1822040" y="2734180"/>
                <a:ext cx="24738" cy="46277"/>
              </a:xfrm>
              <a:custGeom>
                <a:avLst/>
                <a:gdLst>
                  <a:gd name="connsiteX0" fmla="*/ 10490 w 24738"/>
                  <a:gd name="connsiteY0" fmla="*/ 2690 h 46277"/>
                  <a:gd name="connsiteX1" fmla="*/ 432 w 24738"/>
                  <a:gd name="connsiteY1" fmla="*/ 23978 h 46277"/>
                  <a:gd name="connsiteX2" fmla="*/ 1851 w 24738"/>
                  <a:gd name="connsiteY2" fmla="*/ 35640 h 46277"/>
                  <a:gd name="connsiteX3" fmla="*/ 0 w 24738"/>
                  <a:gd name="connsiteY3" fmla="*/ 45328 h 46277"/>
                  <a:gd name="connsiteX4" fmla="*/ 740 w 24738"/>
                  <a:gd name="connsiteY4" fmla="*/ 46068 h 46277"/>
                  <a:gd name="connsiteX5" fmla="*/ 6355 w 24738"/>
                  <a:gd name="connsiteY5" fmla="*/ 39898 h 46277"/>
                  <a:gd name="connsiteX6" fmla="*/ 14500 w 24738"/>
                  <a:gd name="connsiteY6" fmla="*/ 37553 h 46277"/>
                  <a:gd name="connsiteX7" fmla="*/ 24558 w 24738"/>
                  <a:gd name="connsiteY7" fmla="*/ 16204 h 46277"/>
                  <a:gd name="connsiteX8" fmla="*/ 10490 w 24738"/>
                  <a:gd name="connsiteY8" fmla="*/ 2690 h 46277"/>
                  <a:gd name="connsiteX9" fmla="*/ 12464 w 24738"/>
                  <a:gd name="connsiteY9" fmla="*/ 34530 h 46277"/>
                  <a:gd name="connsiteX10" fmla="*/ 3147 w 24738"/>
                  <a:gd name="connsiteY10" fmla="*/ 25521 h 46277"/>
                  <a:gd name="connsiteX11" fmla="*/ 12464 w 24738"/>
                  <a:gd name="connsiteY11" fmla="*/ 5776 h 46277"/>
                  <a:gd name="connsiteX12" fmla="*/ 21843 w 24738"/>
                  <a:gd name="connsiteY12" fmla="*/ 14784 h 46277"/>
                  <a:gd name="connsiteX13" fmla="*/ 12464 w 24738"/>
                  <a:gd name="connsiteY13" fmla="*/ 34530 h 4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38" h="46277">
                    <a:moveTo>
                      <a:pt x="10490" y="2690"/>
                    </a:moveTo>
                    <a:cubicBezTo>
                      <a:pt x="4671" y="8336"/>
                      <a:pt x="1098" y="15901"/>
                      <a:pt x="432" y="23978"/>
                    </a:cubicBezTo>
                    <a:cubicBezTo>
                      <a:pt x="-123" y="27921"/>
                      <a:pt x="364" y="31944"/>
                      <a:pt x="1851" y="35640"/>
                    </a:cubicBezTo>
                    <a:lnTo>
                      <a:pt x="0" y="45328"/>
                    </a:lnTo>
                    <a:cubicBezTo>
                      <a:pt x="0" y="46130"/>
                      <a:pt x="0" y="46562"/>
                      <a:pt x="740" y="46068"/>
                    </a:cubicBezTo>
                    <a:lnTo>
                      <a:pt x="6355" y="39898"/>
                    </a:lnTo>
                    <a:cubicBezTo>
                      <a:pt x="9293" y="40583"/>
                      <a:pt x="12378" y="39694"/>
                      <a:pt x="14500" y="37553"/>
                    </a:cubicBezTo>
                    <a:cubicBezTo>
                      <a:pt x="20307" y="31870"/>
                      <a:pt x="23873" y="24293"/>
                      <a:pt x="24558" y="16204"/>
                    </a:cubicBezTo>
                    <a:cubicBezTo>
                      <a:pt x="25977" y="2690"/>
                      <a:pt x="18820" y="-4159"/>
                      <a:pt x="10490" y="2690"/>
                    </a:cubicBezTo>
                    <a:close/>
                    <a:moveTo>
                      <a:pt x="12464" y="34530"/>
                    </a:moveTo>
                    <a:cubicBezTo>
                      <a:pt x="7343" y="37492"/>
                      <a:pt x="3147" y="33481"/>
                      <a:pt x="3147" y="25521"/>
                    </a:cubicBezTo>
                    <a:cubicBezTo>
                      <a:pt x="3017" y="17851"/>
                      <a:pt x="6460" y="10552"/>
                      <a:pt x="12464" y="5776"/>
                    </a:cubicBezTo>
                    <a:cubicBezTo>
                      <a:pt x="17647" y="2814"/>
                      <a:pt x="21843" y="6825"/>
                      <a:pt x="21843" y="14784"/>
                    </a:cubicBezTo>
                    <a:cubicBezTo>
                      <a:pt x="21960" y="22467"/>
                      <a:pt x="18493" y="29766"/>
                      <a:pt x="12464" y="345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7" name="Freeform: Shape 5306">
                <a:extLst>
                  <a:ext uri="{FF2B5EF4-FFF2-40B4-BE49-F238E27FC236}">
                    <a16:creationId xmlns:a16="http://schemas.microsoft.com/office/drawing/2014/main" id="{1A7F8045-06E7-42AC-F455-563ABAEA8004}"/>
                  </a:ext>
                </a:extLst>
              </p:cNvPr>
              <p:cNvSpPr/>
              <p:nvPr/>
            </p:nvSpPr>
            <p:spPr>
              <a:xfrm>
                <a:off x="1830554" y="2800228"/>
                <a:ext cx="9876" cy="16216"/>
              </a:xfrm>
              <a:custGeom>
                <a:avLst/>
                <a:gdLst>
                  <a:gd name="connsiteX0" fmla="*/ 9874 w 9876"/>
                  <a:gd name="connsiteY0" fmla="*/ 5257 h 16216"/>
                  <a:gd name="connsiteX1" fmla="*/ 4937 w 9876"/>
                  <a:gd name="connsiteY1" fmla="*/ 15685 h 16216"/>
                  <a:gd name="connsiteX2" fmla="*/ 1 w 9876"/>
                  <a:gd name="connsiteY2" fmla="*/ 10934 h 16216"/>
                  <a:gd name="connsiteX3" fmla="*/ 4937 w 9876"/>
                  <a:gd name="connsiteY3" fmla="*/ 506 h 16216"/>
                  <a:gd name="connsiteX4" fmla="*/ 9874 w 9876"/>
                  <a:gd name="connsiteY4" fmla="*/ 5257 h 16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76" h="16216">
                    <a:moveTo>
                      <a:pt x="9874" y="5257"/>
                    </a:moveTo>
                    <a:cubicBezTo>
                      <a:pt x="9954" y="9317"/>
                      <a:pt x="8127" y="13174"/>
                      <a:pt x="4937" y="15685"/>
                    </a:cubicBezTo>
                    <a:cubicBezTo>
                      <a:pt x="2222" y="17289"/>
                      <a:pt x="1" y="15130"/>
                      <a:pt x="1" y="10934"/>
                    </a:cubicBezTo>
                    <a:cubicBezTo>
                      <a:pt x="-48" y="6880"/>
                      <a:pt x="1772" y="3036"/>
                      <a:pt x="4937" y="506"/>
                    </a:cubicBezTo>
                    <a:cubicBezTo>
                      <a:pt x="7652" y="-1037"/>
                      <a:pt x="9874" y="1061"/>
                      <a:pt x="9874" y="5257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8" name="Freeform: Shape 5307">
                <a:extLst>
                  <a:ext uri="{FF2B5EF4-FFF2-40B4-BE49-F238E27FC236}">
                    <a16:creationId xmlns:a16="http://schemas.microsoft.com/office/drawing/2014/main" id="{56AAB183-FD6D-8E5E-4FF0-0469CD8945A5}"/>
                  </a:ext>
                </a:extLst>
              </p:cNvPr>
              <p:cNvSpPr/>
              <p:nvPr/>
            </p:nvSpPr>
            <p:spPr>
              <a:xfrm>
                <a:off x="1842278" y="2803474"/>
                <a:ext cx="6605" cy="10811"/>
              </a:xfrm>
              <a:custGeom>
                <a:avLst/>
                <a:gdLst>
                  <a:gd name="connsiteX0" fmla="*/ 6604 w 6605"/>
                  <a:gd name="connsiteY0" fmla="*/ 3493 h 10811"/>
                  <a:gd name="connsiteX1" fmla="*/ 3333 w 6605"/>
                  <a:gd name="connsiteY1" fmla="*/ 10465 h 10811"/>
                  <a:gd name="connsiteX2" fmla="*/ 1 w 6605"/>
                  <a:gd name="connsiteY2" fmla="*/ 7318 h 10811"/>
                  <a:gd name="connsiteX3" fmla="*/ 3333 w 6605"/>
                  <a:gd name="connsiteY3" fmla="*/ 346 h 10811"/>
                  <a:gd name="connsiteX4" fmla="*/ 6604 w 6605"/>
                  <a:gd name="connsiteY4" fmla="*/ 3493 h 10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05" h="10811">
                    <a:moveTo>
                      <a:pt x="6604" y="3493"/>
                    </a:moveTo>
                    <a:cubicBezTo>
                      <a:pt x="6659" y="6202"/>
                      <a:pt x="5450" y="8775"/>
                      <a:pt x="3333" y="10465"/>
                    </a:cubicBezTo>
                    <a:cubicBezTo>
                      <a:pt x="1482" y="11514"/>
                      <a:pt x="1" y="10095"/>
                      <a:pt x="1" y="7318"/>
                    </a:cubicBezTo>
                    <a:cubicBezTo>
                      <a:pt x="-48" y="4597"/>
                      <a:pt x="1186" y="2018"/>
                      <a:pt x="3333" y="346"/>
                    </a:cubicBezTo>
                    <a:cubicBezTo>
                      <a:pt x="5123" y="-703"/>
                      <a:pt x="6604" y="716"/>
                      <a:pt x="6604" y="349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9" name="Freeform: Shape 5308">
                <a:extLst>
                  <a:ext uri="{FF2B5EF4-FFF2-40B4-BE49-F238E27FC236}">
                    <a16:creationId xmlns:a16="http://schemas.microsoft.com/office/drawing/2014/main" id="{427BBC17-8420-8A05-C8F9-6E63918C28E6}"/>
                  </a:ext>
                </a:extLst>
              </p:cNvPr>
              <p:cNvSpPr/>
              <p:nvPr/>
            </p:nvSpPr>
            <p:spPr>
              <a:xfrm>
                <a:off x="1829506" y="2816712"/>
                <a:ext cx="11785" cy="25363"/>
              </a:xfrm>
              <a:custGeom>
                <a:avLst/>
                <a:gdLst>
                  <a:gd name="connsiteX0" fmla="*/ 11785 w 11785"/>
                  <a:gd name="connsiteY0" fmla="*/ 18700 h 25363"/>
                  <a:gd name="connsiteX1" fmla="*/ 0 w 11785"/>
                  <a:gd name="connsiteY1" fmla="*/ 25364 h 25363"/>
                  <a:gd name="connsiteX2" fmla="*/ 0 w 11785"/>
                  <a:gd name="connsiteY2" fmla="*/ 10431 h 25363"/>
                  <a:gd name="connsiteX3" fmla="*/ 4258 w 11785"/>
                  <a:gd name="connsiteY3" fmla="*/ 2348 h 25363"/>
                  <a:gd name="connsiteX4" fmla="*/ 7466 w 11785"/>
                  <a:gd name="connsiteY4" fmla="*/ 497 h 25363"/>
                  <a:gd name="connsiteX5" fmla="*/ 11662 w 11785"/>
                  <a:gd name="connsiteY5" fmla="*/ 3706 h 25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5" h="25363">
                    <a:moveTo>
                      <a:pt x="11785" y="18700"/>
                    </a:moveTo>
                    <a:lnTo>
                      <a:pt x="0" y="25364"/>
                    </a:lnTo>
                    <a:lnTo>
                      <a:pt x="0" y="10431"/>
                    </a:lnTo>
                    <a:cubicBezTo>
                      <a:pt x="62" y="7217"/>
                      <a:pt x="1641" y="4218"/>
                      <a:pt x="4258" y="2348"/>
                    </a:cubicBezTo>
                    <a:lnTo>
                      <a:pt x="7466" y="497"/>
                    </a:lnTo>
                    <a:cubicBezTo>
                      <a:pt x="9749" y="-799"/>
                      <a:pt x="11662" y="497"/>
                      <a:pt x="11662" y="3706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0" name="Freeform: Shape 5309">
                <a:extLst>
                  <a:ext uri="{FF2B5EF4-FFF2-40B4-BE49-F238E27FC236}">
                    <a16:creationId xmlns:a16="http://schemas.microsoft.com/office/drawing/2014/main" id="{BF131854-0E5B-69F5-6E99-2288BCCBC87A}"/>
                  </a:ext>
                </a:extLst>
              </p:cNvPr>
              <p:cNvSpPr/>
              <p:nvPr/>
            </p:nvSpPr>
            <p:spPr>
              <a:xfrm>
                <a:off x="1842896" y="2815335"/>
                <a:ext cx="6170" cy="19151"/>
              </a:xfrm>
              <a:custGeom>
                <a:avLst/>
                <a:gdLst>
                  <a:gd name="connsiteX0" fmla="*/ 3209 w 6170"/>
                  <a:gd name="connsiteY0" fmla="*/ 332 h 19151"/>
                  <a:gd name="connsiteX1" fmla="*/ 0 w 6170"/>
                  <a:gd name="connsiteY1" fmla="*/ 2183 h 19151"/>
                  <a:gd name="connsiteX2" fmla="*/ 0 w 6170"/>
                  <a:gd name="connsiteY2" fmla="*/ 19152 h 19151"/>
                  <a:gd name="connsiteX3" fmla="*/ 6170 w 6170"/>
                  <a:gd name="connsiteY3" fmla="*/ 15635 h 19151"/>
                  <a:gd name="connsiteX4" fmla="*/ 6170 w 6170"/>
                  <a:gd name="connsiteY4" fmla="*/ 2430 h 19151"/>
                  <a:gd name="connsiteX5" fmla="*/ 3209 w 6170"/>
                  <a:gd name="connsiteY5" fmla="*/ 332 h 1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70" h="19151">
                    <a:moveTo>
                      <a:pt x="3209" y="332"/>
                    </a:moveTo>
                    <a:lnTo>
                      <a:pt x="0" y="2183"/>
                    </a:lnTo>
                    <a:lnTo>
                      <a:pt x="0" y="19152"/>
                    </a:lnTo>
                    <a:lnTo>
                      <a:pt x="6170" y="15635"/>
                    </a:lnTo>
                    <a:lnTo>
                      <a:pt x="6170" y="2430"/>
                    </a:lnTo>
                    <a:cubicBezTo>
                      <a:pt x="6047" y="332"/>
                      <a:pt x="4751" y="-532"/>
                      <a:pt x="3209" y="33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1" name="Freeform: Shape 5310">
                <a:extLst>
                  <a:ext uri="{FF2B5EF4-FFF2-40B4-BE49-F238E27FC236}">
                    <a16:creationId xmlns:a16="http://schemas.microsoft.com/office/drawing/2014/main" id="{07E7101C-74F4-1380-2086-B4E4E2BEEB46}"/>
                  </a:ext>
                </a:extLst>
              </p:cNvPr>
              <p:cNvSpPr/>
              <p:nvPr/>
            </p:nvSpPr>
            <p:spPr>
              <a:xfrm>
                <a:off x="1822101" y="2815136"/>
                <a:ext cx="6542" cy="10810"/>
              </a:xfrm>
              <a:custGeom>
                <a:avLst/>
                <a:gdLst>
                  <a:gd name="connsiteX0" fmla="*/ 1 w 6542"/>
                  <a:gd name="connsiteY0" fmla="*/ 7318 h 10810"/>
                  <a:gd name="connsiteX1" fmla="*/ 3271 w 6542"/>
                  <a:gd name="connsiteY1" fmla="*/ 10465 h 10810"/>
                  <a:gd name="connsiteX2" fmla="*/ 6541 w 6542"/>
                  <a:gd name="connsiteY2" fmla="*/ 3554 h 10810"/>
                  <a:gd name="connsiteX3" fmla="*/ 3271 w 6542"/>
                  <a:gd name="connsiteY3" fmla="*/ 345 h 10810"/>
                  <a:gd name="connsiteX4" fmla="*/ 1 w 6542"/>
                  <a:gd name="connsiteY4" fmla="*/ 7318 h 10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2" h="10810">
                    <a:moveTo>
                      <a:pt x="1" y="7318"/>
                    </a:moveTo>
                    <a:cubicBezTo>
                      <a:pt x="1" y="10094"/>
                      <a:pt x="1482" y="11514"/>
                      <a:pt x="3271" y="10465"/>
                    </a:cubicBezTo>
                    <a:cubicBezTo>
                      <a:pt x="5375" y="8792"/>
                      <a:pt x="6585" y="6238"/>
                      <a:pt x="6541" y="3554"/>
                    </a:cubicBezTo>
                    <a:cubicBezTo>
                      <a:pt x="6541" y="716"/>
                      <a:pt x="5061" y="-704"/>
                      <a:pt x="3271" y="345"/>
                    </a:cubicBezTo>
                    <a:cubicBezTo>
                      <a:pt x="1173" y="2048"/>
                      <a:pt x="-36" y="4615"/>
                      <a:pt x="1" y="7318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2" name="Freeform: Shape 5311">
                <a:extLst>
                  <a:ext uri="{FF2B5EF4-FFF2-40B4-BE49-F238E27FC236}">
                    <a16:creationId xmlns:a16="http://schemas.microsoft.com/office/drawing/2014/main" id="{0394B196-DBDE-CB2F-A9C8-C50F61C4A429}"/>
                  </a:ext>
                </a:extLst>
              </p:cNvPr>
              <p:cNvSpPr/>
              <p:nvPr/>
            </p:nvSpPr>
            <p:spPr>
              <a:xfrm>
                <a:off x="1821855" y="2826033"/>
                <a:ext cx="6170" cy="20485"/>
              </a:xfrm>
              <a:custGeom>
                <a:avLst/>
                <a:gdLst>
                  <a:gd name="connsiteX0" fmla="*/ 3023 w 6170"/>
                  <a:gd name="connsiteY0" fmla="*/ 1851 h 20485"/>
                  <a:gd name="connsiteX1" fmla="*/ 6170 w 6170"/>
                  <a:gd name="connsiteY1" fmla="*/ 0 h 20485"/>
                  <a:gd name="connsiteX2" fmla="*/ 6170 w 6170"/>
                  <a:gd name="connsiteY2" fmla="*/ 17030 h 20485"/>
                  <a:gd name="connsiteX3" fmla="*/ 0 w 6170"/>
                  <a:gd name="connsiteY3" fmla="*/ 20486 h 20485"/>
                  <a:gd name="connsiteX4" fmla="*/ 0 w 6170"/>
                  <a:gd name="connsiteY4" fmla="*/ 7281 h 20485"/>
                  <a:gd name="connsiteX5" fmla="*/ 3023 w 6170"/>
                  <a:gd name="connsiteY5" fmla="*/ 1851 h 2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70" h="20485">
                    <a:moveTo>
                      <a:pt x="3023" y="1851"/>
                    </a:moveTo>
                    <a:lnTo>
                      <a:pt x="6170" y="0"/>
                    </a:lnTo>
                    <a:lnTo>
                      <a:pt x="6170" y="17030"/>
                    </a:lnTo>
                    <a:lnTo>
                      <a:pt x="0" y="20486"/>
                    </a:lnTo>
                    <a:lnTo>
                      <a:pt x="0" y="7281"/>
                    </a:lnTo>
                    <a:cubicBezTo>
                      <a:pt x="62" y="5084"/>
                      <a:pt x="1191" y="3061"/>
                      <a:pt x="3023" y="185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3" name="Freeform: Shape 5312">
                <a:extLst>
                  <a:ext uri="{FF2B5EF4-FFF2-40B4-BE49-F238E27FC236}">
                    <a16:creationId xmlns:a16="http://schemas.microsoft.com/office/drawing/2014/main" id="{C76B8AA6-159A-4289-5732-3770C6FEB313}"/>
                  </a:ext>
                </a:extLst>
              </p:cNvPr>
              <p:cNvSpPr/>
              <p:nvPr/>
            </p:nvSpPr>
            <p:spPr>
              <a:xfrm>
                <a:off x="1872205" y="2455942"/>
                <a:ext cx="150434" cy="95780"/>
              </a:xfrm>
              <a:custGeom>
                <a:avLst/>
                <a:gdLst>
                  <a:gd name="connsiteX0" fmla="*/ 6664 w 150434"/>
                  <a:gd name="connsiteY0" fmla="*/ 80329 h 95780"/>
                  <a:gd name="connsiteX1" fmla="*/ 143770 w 150434"/>
                  <a:gd name="connsiteY1" fmla="*/ 978 h 95780"/>
                  <a:gd name="connsiteX2" fmla="*/ 150434 w 150434"/>
                  <a:gd name="connsiteY2" fmla="*/ 4372 h 95780"/>
                  <a:gd name="connsiteX3" fmla="*/ 143770 w 150434"/>
                  <a:gd name="connsiteY3" fmla="*/ 15478 h 95780"/>
                  <a:gd name="connsiteX4" fmla="*/ 6664 w 150434"/>
                  <a:gd name="connsiteY4" fmla="*/ 94830 h 95780"/>
                  <a:gd name="connsiteX5" fmla="*/ 0 w 150434"/>
                  <a:gd name="connsiteY5" fmla="*/ 91436 h 95780"/>
                  <a:gd name="connsiteX6" fmla="*/ 6664 w 150434"/>
                  <a:gd name="connsiteY6" fmla="*/ 80329 h 9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434" h="95780">
                    <a:moveTo>
                      <a:pt x="6664" y="80329"/>
                    </a:moveTo>
                    <a:lnTo>
                      <a:pt x="143770" y="978"/>
                    </a:lnTo>
                    <a:cubicBezTo>
                      <a:pt x="147472" y="-1182"/>
                      <a:pt x="150434" y="361"/>
                      <a:pt x="150434" y="4372"/>
                    </a:cubicBezTo>
                    <a:cubicBezTo>
                      <a:pt x="150113" y="8925"/>
                      <a:pt x="147633" y="13047"/>
                      <a:pt x="143770" y="15478"/>
                    </a:cubicBezTo>
                    <a:lnTo>
                      <a:pt x="6664" y="94830"/>
                    </a:lnTo>
                    <a:cubicBezTo>
                      <a:pt x="2962" y="96928"/>
                      <a:pt x="0" y="95447"/>
                      <a:pt x="0" y="91436"/>
                    </a:cubicBezTo>
                    <a:cubicBezTo>
                      <a:pt x="321" y="86882"/>
                      <a:pt x="2801" y="82760"/>
                      <a:pt x="6664" y="80329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4" name="Freeform: Shape 5313">
                <a:extLst>
                  <a:ext uri="{FF2B5EF4-FFF2-40B4-BE49-F238E27FC236}">
                    <a16:creationId xmlns:a16="http://schemas.microsoft.com/office/drawing/2014/main" id="{E74628F4-871D-977A-037B-1901682C885C}"/>
                  </a:ext>
                </a:extLst>
              </p:cNvPr>
              <p:cNvSpPr/>
              <p:nvPr/>
            </p:nvSpPr>
            <p:spPr>
              <a:xfrm>
                <a:off x="1872205" y="2520697"/>
                <a:ext cx="150372" cy="95506"/>
              </a:xfrm>
              <a:custGeom>
                <a:avLst/>
                <a:gdLst>
                  <a:gd name="connsiteX0" fmla="*/ 6664 w 150372"/>
                  <a:gd name="connsiteY0" fmla="*/ 80055 h 95506"/>
                  <a:gd name="connsiteX1" fmla="*/ 143708 w 150372"/>
                  <a:gd name="connsiteY1" fmla="*/ 951 h 95506"/>
                  <a:gd name="connsiteX2" fmla="*/ 150372 w 150372"/>
                  <a:gd name="connsiteY2" fmla="*/ 4344 h 95506"/>
                  <a:gd name="connsiteX3" fmla="*/ 143708 w 150372"/>
                  <a:gd name="connsiteY3" fmla="*/ 15451 h 95506"/>
                  <a:gd name="connsiteX4" fmla="*/ 6664 w 150372"/>
                  <a:gd name="connsiteY4" fmla="*/ 94556 h 95506"/>
                  <a:gd name="connsiteX5" fmla="*/ 0 w 150372"/>
                  <a:gd name="connsiteY5" fmla="*/ 91162 h 95506"/>
                  <a:gd name="connsiteX6" fmla="*/ 6664 w 150372"/>
                  <a:gd name="connsiteY6" fmla="*/ 80055 h 9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6">
                    <a:moveTo>
                      <a:pt x="6664" y="80055"/>
                    </a:moveTo>
                    <a:lnTo>
                      <a:pt x="143708" y="951"/>
                    </a:lnTo>
                    <a:cubicBezTo>
                      <a:pt x="147411" y="-1147"/>
                      <a:pt x="150372" y="334"/>
                      <a:pt x="150372" y="4344"/>
                    </a:cubicBezTo>
                    <a:cubicBezTo>
                      <a:pt x="150052" y="8898"/>
                      <a:pt x="147571" y="13020"/>
                      <a:pt x="143708" y="15451"/>
                    </a:cubicBezTo>
                    <a:lnTo>
                      <a:pt x="6664" y="94556"/>
                    </a:lnTo>
                    <a:cubicBezTo>
                      <a:pt x="2962" y="96653"/>
                      <a:pt x="0" y="95173"/>
                      <a:pt x="0" y="91162"/>
                    </a:cubicBezTo>
                    <a:cubicBezTo>
                      <a:pt x="321" y="86608"/>
                      <a:pt x="2801" y="82486"/>
                      <a:pt x="6664" y="8005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5" name="Freeform: Shape 5314">
                <a:extLst>
                  <a:ext uri="{FF2B5EF4-FFF2-40B4-BE49-F238E27FC236}">
                    <a16:creationId xmlns:a16="http://schemas.microsoft.com/office/drawing/2014/main" id="{A083B994-3E0B-10D0-5935-99E1FFD5B00D}"/>
                  </a:ext>
                </a:extLst>
              </p:cNvPr>
              <p:cNvSpPr/>
              <p:nvPr/>
            </p:nvSpPr>
            <p:spPr>
              <a:xfrm>
                <a:off x="1872205" y="2585519"/>
                <a:ext cx="150434" cy="95192"/>
              </a:xfrm>
              <a:custGeom>
                <a:avLst/>
                <a:gdLst>
                  <a:gd name="connsiteX0" fmla="*/ 6664 w 150434"/>
                  <a:gd name="connsiteY0" fmla="*/ 79776 h 95192"/>
                  <a:gd name="connsiteX1" fmla="*/ 143770 w 150434"/>
                  <a:gd name="connsiteY1" fmla="*/ 980 h 95192"/>
                  <a:gd name="connsiteX2" fmla="*/ 150434 w 150434"/>
                  <a:gd name="connsiteY2" fmla="*/ 4312 h 95192"/>
                  <a:gd name="connsiteX3" fmla="*/ 143770 w 150434"/>
                  <a:gd name="connsiteY3" fmla="*/ 15418 h 95192"/>
                  <a:gd name="connsiteX4" fmla="*/ 6664 w 150434"/>
                  <a:gd name="connsiteY4" fmla="*/ 94214 h 95192"/>
                  <a:gd name="connsiteX5" fmla="*/ 0 w 150434"/>
                  <a:gd name="connsiteY5" fmla="*/ 90821 h 95192"/>
                  <a:gd name="connsiteX6" fmla="*/ 6664 w 150434"/>
                  <a:gd name="connsiteY6" fmla="*/ 79776 h 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434" h="95192">
                    <a:moveTo>
                      <a:pt x="6664" y="79776"/>
                    </a:moveTo>
                    <a:lnTo>
                      <a:pt x="143770" y="980"/>
                    </a:lnTo>
                    <a:cubicBezTo>
                      <a:pt x="147472" y="-1180"/>
                      <a:pt x="150434" y="363"/>
                      <a:pt x="150434" y="4312"/>
                    </a:cubicBezTo>
                    <a:cubicBezTo>
                      <a:pt x="150119" y="8866"/>
                      <a:pt x="147645" y="13000"/>
                      <a:pt x="143770" y="15418"/>
                    </a:cubicBezTo>
                    <a:lnTo>
                      <a:pt x="6664" y="94214"/>
                    </a:lnTo>
                    <a:cubicBezTo>
                      <a:pt x="2962" y="96374"/>
                      <a:pt x="0" y="94831"/>
                      <a:pt x="0" y="90821"/>
                    </a:cubicBezTo>
                    <a:cubicBezTo>
                      <a:pt x="321" y="86285"/>
                      <a:pt x="2801" y="82176"/>
                      <a:pt x="6664" y="79776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6" name="Freeform: Shape 5315">
                <a:extLst>
                  <a:ext uri="{FF2B5EF4-FFF2-40B4-BE49-F238E27FC236}">
                    <a16:creationId xmlns:a16="http://schemas.microsoft.com/office/drawing/2014/main" id="{261C445F-7962-F5FF-12B7-66C56C82E689}"/>
                  </a:ext>
                </a:extLst>
              </p:cNvPr>
              <p:cNvSpPr/>
              <p:nvPr/>
            </p:nvSpPr>
            <p:spPr>
              <a:xfrm>
                <a:off x="1872205" y="2649693"/>
                <a:ext cx="150372" cy="95533"/>
              </a:xfrm>
              <a:custGeom>
                <a:avLst/>
                <a:gdLst>
                  <a:gd name="connsiteX0" fmla="*/ 6664 w 150372"/>
                  <a:gd name="connsiteY0" fmla="*/ 80082 h 95533"/>
                  <a:gd name="connsiteX1" fmla="*/ 143708 w 150372"/>
                  <a:gd name="connsiteY1" fmla="*/ 978 h 95533"/>
                  <a:gd name="connsiteX2" fmla="*/ 150372 w 150372"/>
                  <a:gd name="connsiteY2" fmla="*/ 4372 h 95533"/>
                  <a:gd name="connsiteX3" fmla="*/ 143708 w 150372"/>
                  <a:gd name="connsiteY3" fmla="*/ 15417 h 95533"/>
                  <a:gd name="connsiteX4" fmla="*/ 6664 w 150372"/>
                  <a:gd name="connsiteY4" fmla="*/ 94583 h 95533"/>
                  <a:gd name="connsiteX5" fmla="*/ 0 w 150372"/>
                  <a:gd name="connsiteY5" fmla="*/ 91189 h 95533"/>
                  <a:gd name="connsiteX6" fmla="*/ 6664 w 150372"/>
                  <a:gd name="connsiteY6" fmla="*/ 80082 h 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33">
                    <a:moveTo>
                      <a:pt x="6664" y="80082"/>
                    </a:moveTo>
                    <a:lnTo>
                      <a:pt x="143708" y="978"/>
                    </a:lnTo>
                    <a:cubicBezTo>
                      <a:pt x="147411" y="-1182"/>
                      <a:pt x="150372" y="361"/>
                      <a:pt x="150372" y="4372"/>
                    </a:cubicBezTo>
                    <a:cubicBezTo>
                      <a:pt x="150052" y="8907"/>
                      <a:pt x="147571" y="13016"/>
                      <a:pt x="143708" y="15417"/>
                    </a:cubicBezTo>
                    <a:lnTo>
                      <a:pt x="6664" y="94583"/>
                    </a:lnTo>
                    <a:cubicBezTo>
                      <a:pt x="2962" y="96681"/>
                      <a:pt x="0" y="95200"/>
                      <a:pt x="0" y="91189"/>
                    </a:cubicBezTo>
                    <a:cubicBezTo>
                      <a:pt x="315" y="86635"/>
                      <a:pt x="2789" y="82501"/>
                      <a:pt x="6664" y="800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7" name="Freeform: Shape 5316">
                <a:extLst>
                  <a:ext uri="{FF2B5EF4-FFF2-40B4-BE49-F238E27FC236}">
                    <a16:creationId xmlns:a16="http://schemas.microsoft.com/office/drawing/2014/main" id="{36D6C4A4-67E5-8976-8B24-5AAE317D0815}"/>
                  </a:ext>
                </a:extLst>
              </p:cNvPr>
              <p:cNvSpPr/>
              <p:nvPr/>
            </p:nvSpPr>
            <p:spPr>
              <a:xfrm>
                <a:off x="1872205" y="2714200"/>
                <a:ext cx="150372" cy="95382"/>
              </a:xfrm>
              <a:custGeom>
                <a:avLst/>
                <a:gdLst>
                  <a:gd name="connsiteX0" fmla="*/ 6664 w 150372"/>
                  <a:gd name="connsiteY0" fmla="*/ 80055 h 95382"/>
                  <a:gd name="connsiteX1" fmla="*/ 143708 w 150372"/>
                  <a:gd name="connsiteY1" fmla="*/ 951 h 95382"/>
                  <a:gd name="connsiteX2" fmla="*/ 150372 w 150372"/>
                  <a:gd name="connsiteY2" fmla="*/ 4344 h 95382"/>
                  <a:gd name="connsiteX3" fmla="*/ 143708 w 150372"/>
                  <a:gd name="connsiteY3" fmla="*/ 15451 h 95382"/>
                  <a:gd name="connsiteX4" fmla="*/ 6664 w 150372"/>
                  <a:gd name="connsiteY4" fmla="*/ 94432 h 95382"/>
                  <a:gd name="connsiteX5" fmla="*/ 0 w 150372"/>
                  <a:gd name="connsiteY5" fmla="*/ 91038 h 95382"/>
                  <a:gd name="connsiteX6" fmla="*/ 6664 w 150372"/>
                  <a:gd name="connsiteY6" fmla="*/ 80055 h 95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382">
                    <a:moveTo>
                      <a:pt x="6664" y="80055"/>
                    </a:moveTo>
                    <a:lnTo>
                      <a:pt x="143708" y="951"/>
                    </a:lnTo>
                    <a:cubicBezTo>
                      <a:pt x="147411" y="-1147"/>
                      <a:pt x="150372" y="334"/>
                      <a:pt x="150372" y="4344"/>
                    </a:cubicBezTo>
                    <a:cubicBezTo>
                      <a:pt x="150052" y="8898"/>
                      <a:pt x="147571" y="13020"/>
                      <a:pt x="143708" y="15451"/>
                    </a:cubicBezTo>
                    <a:lnTo>
                      <a:pt x="6664" y="94432"/>
                    </a:lnTo>
                    <a:cubicBezTo>
                      <a:pt x="2962" y="96530"/>
                      <a:pt x="0" y="95049"/>
                      <a:pt x="0" y="91038"/>
                    </a:cubicBezTo>
                    <a:cubicBezTo>
                      <a:pt x="364" y="86528"/>
                      <a:pt x="2832" y="82455"/>
                      <a:pt x="6664" y="8005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8" name="Freeform: Shape 5317">
                <a:extLst>
                  <a:ext uri="{FF2B5EF4-FFF2-40B4-BE49-F238E27FC236}">
                    <a16:creationId xmlns:a16="http://schemas.microsoft.com/office/drawing/2014/main" id="{630AD45C-FE83-D26A-FCB1-242E6D131F9B}"/>
                  </a:ext>
                </a:extLst>
              </p:cNvPr>
              <p:cNvSpPr/>
              <p:nvPr/>
            </p:nvSpPr>
            <p:spPr>
              <a:xfrm>
                <a:off x="1897319" y="2766867"/>
                <a:ext cx="150372" cy="95502"/>
              </a:xfrm>
              <a:custGeom>
                <a:avLst/>
                <a:gdLst>
                  <a:gd name="connsiteX0" fmla="*/ 6664 w 150372"/>
                  <a:gd name="connsiteY0" fmla="*/ 80084 h 95502"/>
                  <a:gd name="connsiteX1" fmla="*/ 143708 w 150372"/>
                  <a:gd name="connsiteY1" fmla="*/ 980 h 95502"/>
                  <a:gd name="connsiteX2" fmla="*/ 150372 w 150372"/>
                  <a:gd name="connsiteY2" fmla="*/ 4312 h 95502"/>
                  <a:gd name="connsiteX3" fmla="*/ 143708 w 150372"/>
                  <a:gd name="connsiteY3" fmla="*/ 15418 h 95502"/>
                  <a:gd name="connsiteX4" fmla="*/ 6664 w 150372"/>
                  <a:gd name="connsiteY4" fmla="*/ 94523 h 95502"/>
                  <a:gd name="connsiteX5" fmla="*/ 0 w 150372"/>
                  <a:gd name="connsiteY5" fmla="*/ 91191 h 95502"/>
                  <a:gd name="connsiteX6" fmla="*/ 6664 w 150372"/>
                  <a:gd name="connsiteY6" fmla="*/ 80084 h 9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2">
                    <a:moveTo>
                      <a:pt x="6664" y="80084"/>
                    </a:moveTo>
                    <a:lnTo>
                      <a:pt x="143708" y="980"/>
                    </a:lnTo>
                    <a:cubicBezTo>
                      <a:pt x="147411" y="-1180"/>
                      <a:pt x="150372" y="363"/>
                      <a:pt x="150372" y="4312"/>
                    </a:cubicBezTo>
                    <a:cubicBezTo>
                      <a:pt x="150058" y="8865"/>
                      <a:pt x="147583" y="13000"/>
                      <a:pt x="143708" y="15418"/>
                    </a:cubicBezTo>
                    <a:lnTo>
                      <a:pt x="6664" y="94523"/>
                    </a:lnTo>
                    <a:cubicBezTo>
                      <a:pt x="2962" y="96682"/>
                      <a:pt x="0" y="95140"/>
                      <a:pt x="0" y="91191"/>
                    </a:cubicBezTo>
                    <a:cubicBezTo>
                      <a:pt x="315" y="86637"/>
                      <a:pt x="2789" y="82503"/>
                      <a:pt x="6664" y="8008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9" name="Freeform: Shape 5318">
                <a:extLst>
                  <a:ext uri="{FF2B5EF4-FFF2-40B4-BE49-F238E27FC236}">
                    <a16:creationId xmlns:a16="http://schemas.microsoft.com/office/drawing/2014/main" id="{82810D8D-AA8A-6CD6-9DD8-21B7D5A8DEAD}"/>
                  </a:ext>
                </a:extLst>
              </p:cNvPr>
              <p:cNvSpPr/>
              <p:nvPr/>
            </p:nvSpPr>
            <p:spPr>
              <a:xfrm>
                <a:off x="1897319" y="2810431"/>
                <a:ext cx="150372" cy="95500"/>
              </a:xfrm>
              <a:custGeom>
                <a:avLst/>
                <a:gdLst>
                  <a:gd name="connsiteX0" fmla="*/ 6664 w 150372"/>
                  <a:gd name="connsiteY0" fmla="*/ 80082 h 95500"/>
                  <a:gd name="connsiteX1" fmla="*/ 143708 w 150372"/>
                  <a:gd name="connsiteY1" fmla="*/ 978 h 95500"/>
                  <a:gd name="connsiteX2" fmla="*/ 150372 w 150372"/>
                  <a:gd name="connsiteY2" fmla="*/ 4372 h 95500"/>
                  <a:gd name="connsiteX3" fmla="*/ 143708 w 150372"/>
                  <a:gd name="connsiteY3" fmla="*/ 15417 h 95500"/>
                  <a:gd name="connsiteX4" fmla="*/ 6664 w 150372"/>
                  <a:gd name="connsiteY4" fmla="*/ 94521 h 95500"/>
                  <a:gd name="connsiteX5" fmla="*/ 0 w 150372"/>
                  <a:gd name="connsiteY5" fmla="*/ 91189 h 95500"/>
                  <a:gd name="connsiteX6" fmla="*/ 6664 w 150372"/>
                  <a:gd name="connsiteY6" fmla="*/ 80082 h 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0">
                    <a:moveTo>
                      <a:pt x="6664" y="80082"/>
                    </a:moveTo>
                    <a:lnTo>
                      <a:pt x="143708" y="978"/>
                    </a:lnTo>
                    <a:cubicBezTo>
                      <a:pt x="147411" y="-1182"/>
                      <a:pt x="150372" y="361"/>
                      <a:pt x="150372" y="4372"/>
                    </a:cubicBezTo>
                    <a:cubicBezTo>
                      <a:pt x="150052" y="8907"/>
                      <a:pt x="147571" y="13016"/>
                      <a:pt x="143708" y="15417"/>
                    </a:cubicBezTo>
                    <a:lnTo>
                      <a:pt x="6664" y="94521"/>
                    </a:lnTo>
                    <a:cubicBezTo>
                      <a:pt x="2962" y="96681"/>
                      <a:pt x="0" y="95138"/>
                      <a:pt x="0" y="91189"/>
                    </a:cubicBezTo>
                    <a:cubicBezTo>
                      <a:pt x="315" y="86635"/>
                      <a:pt x="2789" y="82501"/>
                      <a:pt x="6664" y="800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0" name="Freeform: Shape 5319">
                <a:extLst>
                  <a:ext uri="{FF2B5EF4-FFF2-40B4-BE49-F238E27FC236}">
                    <a16:creationId xmlns:a16="http://schemas.microsoft.com/office/drawing/2014/main" id="{D5A1DF1F-0C46-0B8B-7783-05D6B909B805}"/>
                  </a:ext>
                </a:extLst>
              </p:cNvPr>
              <p:cNvSpPr/>
              <p:nvPr/>
            </p:nvSpPr>
            <p:spPr>
              <a:xfrm>
                <a:off x="1897319" y="2853994"/>
                <a:ext cx="150372" cy="95533"/>
              </a:xfrm>
              <a:custGeom>
                <a:avLst/>
                <a:gdLst>
                  <a:gd name="connsiteX0" fmla="*/ 6664 w 150372"/>
                  <a:gd name="connsiteY0" fmla="*/ 80082 h 95533"/>
                  <a:gd name="connsiteX1" fmla="*/ 143708 w 150372"/>
                  <a:gd name="connsiteY1" fmla="*/ 978 h 95533"/>
                  <a:gd name="connsiteX2" fmla="*/ 150372 w 150372"/>
                  <a:gd name="connsiteY2" fmla="*/ 4372 h 95533"/>
                  <a:gd name="connsiteX3" fmla="*/ 143708 w 150372"/>
                  <a:gd name="connsiteY3" fmla="*/ 15417 h 95533"/>
                  <a:gd name="connsiteX4" fmla="*/ 6664 w 150372"/>
                  <a:gd name="connsiteY4" fmla="*/ 94583 h 95533"/>
                  <a:gd name="connsiteX5" fmla="*/ 0 w 150372"/>
                  <a:gd name="connsiteY5" fmla="*/ 91189 h 95533"/>
                  <a:gd name="connsiteX6" fmla="*/ 6664 w 150372"/>
                  <a:gd name="connsiteY6" fmla="*/ 80082 h 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33">
                    <a:moveTo>
                      <a:pt x="6664" y="80082"/>
                    </a:moveTo>
                    <a:lnTo>
                      <a:pt x="143708" y="978"/>
                    </a:lnTo>
                    <a:cubicBezTo>
                      <a:pt x="147411" y="-1182"/>
                      <a:pt x="150372" y="361"/>
                      <a:pt x="150372" y="4372"/>
                    </a:cubicBezTo>
                    <a:cubicBezTo>
                      <a:pt x="150052" y="8907"/>
                      <a:pt x="147571" y="13016"/>
                      <a:pt x="143708" y="15417"/>
                    </a:cubicBezTo>
                    <a:lnTo>
                      <a:pt x="6664" y="94583"/>
                    </a:lnTo>
                    <a:cubicBezTo>
                      <a:pt x="2962" y="96681"/>
                      <a:pt x="0" y="95200"/>
                      <a:pt x="0" y="91189"/>
                    </a:cubicBezTo>
                    <a:cubicBezTo>
                      <a:pt x="321" y="86635"/>
                      <a:pt x="2801" y="82513"/>
                      <a:pt x="6664" y="800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1" name="Freeform: Shape 5320">
                <a:extLst>
                  <a:ext uri="{FF2B5EF4-FFF2-40B4-BE49-F238E27FC236}">
                    <a16:creationId xmlns:a16="http://schemas.microsoft.com/office/drawing/2014/main" id="{95C5D419-4BC6-723E-3BAD-3AABD6D8D730}"/>
                  </a:ext>
                </a:extLst>
              </p:cNvPr>
              <p:cNvSpPr/>
              <p:nvPr/>
            </p:nvSpPr>
            <p:spPr>
              <a:xfrm>
                <a:off x="1923975" y="2881697"/>
                <a:ext cx="150372" cy="95502"/>
              </a:xfrm>
              <a:custGeom>
                <a:avLst/>
                <a:gdLst>
                  <a:gd name="connsiteX0" fmla="*/ 6664 w 150372"/>
                  <a:gd name="connsiteY0" fmla="*/ 80084 h 95502"/>
                  <a:gd name="connsiteX1" fmla="*/ 143708 w 150372"/>
                  <a:gd name="connsiteY1" fmla="*/ 980 h 95502"/>
                  <a:gd name="connsiteX2" fmla="*/ 150372 w 150372"/>
                  <a:gd name="connsiteY2" fmla="*/ 4312 h 95502"/>
                  <a:gd name="connsiteX3" fmla="*/ 143708 w 150372"/>
                  <a:gd name="connsiteY3" fmla="*/ 15418 h 95502"/>
                  <a:gd name="connsiteX4" fmla="*/ 6664 w 150372"/>
                  <a:gd name="connsiteY4" fmla="*/ 94523 h 95502"/>
                  <a:gd name="connsiteX5" fmla="*/ 0 w 150372"/>
                  <a:gd name="connsiteY5" fmla="*/ 91191 h 95502"/>
                  <a:gd name="connsiteX6" fmla="*/ 6664 w 150372"/>
                  <a:gd name="connsiteY6" fmla="*/ 80084 h 9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2">
                    <a:moveTo>
                      <a:pt x="6664" y="80084"/>
                    </a:moveTo>
                    <a:lnTo>
                      <a:pt x="143708" y="980"/>
                    </a:lnTo>
                    <a:cubicBezTo>
                      <a:pt x="147411" y="-1180"/>
                      <a:pt x="150372" y="363"/>
                      <a:pt x="150372" y="4312"/>
                    </a:cubicBezTo>
                    <a:cubicBezTo>
                      <a:pt x="150058" y="8866"/>
                      <a:pt x="147583" y="13000"/>
                      <a:pt x="143708" y="15418"/>
                    </a:cubicBezTo>
                    <a:lnTo>
                      <a:pt x="6664" y="94523"/>
                    </a:lnTo>
                    <a:cubicBezTo>
                      <a:pt x="3024" y="96683"/>
                      <a:pt x="0" y="95140"/>
                      <a:pt x="0" y="91191"/>
                    </a:cubicBezTo>
                    <a:cubicBezTo>
                      <a:pt x="333" y="86643"/>
                      <a:pt x="2808" y="82521"/>
                      <a:pt x="6664" y="80084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2" name="Freeform: Shape 5321">
                <a:extLst>
                  <a:ext uri="{FF2B5EF4-FFF2-40B4-BE49-F238E27FC236}">
                    <a16:creationId xmlns:a16="http://schemas.microsoft.com/office/drawing/2014/main" id="{FBDA2181-9B67-8982-EB6A-7E01F52FD236}"/>
                  </a:ext>
                </a:extLst>
              </p:cNvPr>
              <p:cNvSpPr/>
              <p:nvPr/>
            </p:nvSpPr>
            <p:spPr>
              <a:xfrm>
                <a:off x="1897319" y="2970795"/>
                <a:ext cx="12788" cy="29049"/>
              </a:xfrm>
              <a:custGeom>
                <a:avLst/>
                <a:gdLst>
                  <a:gd name="connsiteX0" fmla="*/ 1296 w 12788"/>
                  <a:gd name="connsiteY0" fmla="*/ 28441 h 29049"/>
                  <a:gd name="connsiteX1" fmla="*/ 12464 w 12788"/>
                  <a:gd name="connsiteY1" fmla="*/ 8819 h 29049"/>
                  <a:gd name="connsiteX2" fmla="*/ 12464 w 12788"/>
                  <a:gd name="connsiteY2" fmla="*/ 6845 h 29049"/>
                  <a:gd name="connsiteX3" fmla="*/ 1296 w 12788"/>
                  <a:gd name="connsiteY3" fmla="*/ 57 h 29049"/>
                  <a:gd name="connsiteX4" fmla="*/ 0 w 12788"/>
                  <a:gd name="connsiteY4" fmla="*/ 1785 h 29049"/>
                  <a:gd name="connsiteX5" fmla="*/ 0 w 12788"/>
                  <a:gd name="connsiteY5" fmla="*/ 28194 h 29049"/>
                  <a:gd name="connsiteX6" fmla="*/ 1296 w 12788"/>
                  <a:gd name="connsiteY6" fmla="*/ 28441 h 2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049">
                    <a:moveTo>
                      <a:pt x="1296" y="28441"/>
                    </a:moveTo>
                    <a:lnTo>
                      <a:pt x="12464" y="8819"/>
                    </a:lnTo>
                    <a:cubicBezTo>
                      <a:pt x="12896" y="8079"/>
                      <a:pt x="12896" y="7092"/>
                      <a:pt x="12464" y="6845"/>
                    </a:cubicBezTo>
                    <a:lnTo>
                      <a:pt x="1296" y="57"/>
                    </a:lnTo>
                    <a:cubicBezTo>
                      <a:pt x="802" y="-251"/>
                      <a:pt x="0" y="736"/>
                      <a:pt x="0" y="1785"/>
                    </a:cubicBezTo>
                    <a:lnTo>
                      <a:pt x="0" y="28194"/>
                    </a:lnTo>
                    <a:cubicBezTo>
                      <a:pt x="62" y="29120"/>
                      <a:pt x="802" y="29428"/>
                      <a:pt x="1296" y="2844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3" name="Freeform: Shape 5322">
                <a:extLst>
                  <a:ext uri="{FF2B5EF4-FFF2-40B4-BE49-F238E27FC236}">
                    <a16:creationId xmlns:a16="http://schemas.microsoft.com/office/drawing/2014/main" id="{A852EA2F-C502-CB70-C88E-0FF6E8F8AF37}"/>
                  </a:ext>
                </a:extLst>
              </p:cNvPr>
              <p:cNvSpPr/>
              <p:nvPr/>
            </p:nvSpPr>
            <p:spPr>
              <a:xfrm>
                <a:off x="1923975" y="2924919"/>
                <a:ext cx="150372" cy="95718"/>
              </a:xfrm>
              <a:custGeom>
                <a:avLst/>
                <a:gdLst>
                  <a:gd name="connsiteX0" fmla="*/ 6664 w 150372"/>
                  <a:gd name="connsiteY0" fmla="*/ 80240 h 95718"/>
                  <a:gd name="connsiteX1" fmla="*/ 143708 w 150372"/>
                  <a:gd name="connsiteY1" fmla="*/ 951 h 95718"/>
                  <a:gd name="connsiteX2" fmla="*/ 150372 w 150372"/>
                  <a:gd name="connsiteY2" fmla="*/ 4344 h 95718"/>
                  <a:gd name="connsiteX3" fmla="*/ 143708 w 150372"/>
                  <a:gd name="connsiteY3" fmla="*/ 15451 h 95718"/>
                  <a:gd name="connsiteX4" fmla="*/ 6664 w 150372"/>
                  <a:gd name="connsiteY4" fmla="*/ 94741 h 95718"/>
                  <a:gd name="connsiteX5" fmla="*/ 0 w 150372"/>
                  <a:gd name="connsiteY5" fmla="*/ 91347 h 95718"/>
                  <a:gd name="connsiteX6" fmla="*/ 6664 w 150372"/>
                  <a:gd name="connsiteY6" fmla="*/ 80240 h 9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718">
                    <a:moveTo>
                      <a:pt x="6664" y="80240"/>
                    </a:moveTo>
                    <a:lnTo>
                      <a:pt x="143708" y="951"/>
                    </a:lnTo>
                    <a:cubicBezTo>
                      <a:pt x="147411" y="-1147"/>
                      <a:pt x="150372" y="334"/>
                      <a:pt x="150372" y="4344"/>
                    </a:cubicBezTo>
                    <a:cubicBezTo>
                      <a:pt x="150052" y="8898"/>
                      <a:pt x="147571" y="13020"/>
                      <a:pt x="143708" y="15451"/>
                    </a:cubicBezTo>
                    <a:lnTo>
                      <a:pt x="6664" y="94741"/>
                    </a:lnTo>
                    <a:cubicBezTo>
                      <a:pt x="3024" y="96900"/>
                      <a:pt x="0" y="95358"/>
                      <a:pt x="0" y="91347"/>
                    </a:cubicBezTo>
                    <a:cubicBezTo>
                      <a:pt x="352" y="86805"/>
                      <a:pt x="2820" y="82690"/>
                      <a:pt x="6664" y="80240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4" name="Freeform: Shape 5323">
                <a:extLst>
                  <a:ext uri="{FF2B5EF4-FFF2-40B4-BE49-F238E27FC236}">
                    <a16:creationId xmlns:a16="http://schemas.microsoft.com/office/drawing/2014/main" id="{022DD49C-FCC1-9734-7A83-E68CE299AF54}"/>
                  </a:ext>
                </a:extLst>
              </p:cNvPr>
              <p:cNvSpPr/>
              <p:nvPr/>
            </p:nvSpPr>
            <p:spPr>
              <a:xfrm>
                <a:off x="1897319" y="3014175"/>
                <a:ext cx="12788" cy="29123"/>
              </a:xfrm>
              <a:custGeom>
                <a:avLst/>
                <a:gdLst>
                  <a:gd name="connsiteX0" fmla="*/ 1296 w 12788"/>
                  <a:gd name="connsiteY0" fmla="*/ 28500 h 29123"/>
                  <a:gd name="connsiteX1" fmla="*/ 12464 w 12788"/>
                  <a:gd name="connsiteY1" fmla="*/ 8878 h 29123"/>
                  <a:gd name="connsiteX2" fmla="*/ 12464 w 12788"/>
                  <a:gd name="connsiteY2" fmla="*/ 6842 h 29123"/>
                  <a:gd name="connsiteX3" fmla="*/ 1296 w 12788"/>
                  <a:gd name="connsiteY3" fmla="*/ 55 h 29123"/>
                  <a:gd name="connsiteX4" fmla="*/ 0 w 12788"/>
                  <a:gd name="connsiteY4" fmla="*/ 1844 h 29123"/>
                  <a:gd name="connsiteX5" fmla="*/ 0 w 12788"/>
                  <a:gd name="connsiteY5" fmla="*/ 28254 h 29123"/>
                  <a:gd name="connsiteX6" fmla="*/ 1296 w 12788"/>
                  <a:gd name="connsiteY6" fmla="*/ 28500 h 29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123">
                    <a:moveTo>
                      <a:pt x="1296" y="28500"/>
                    </a:moveTo>
                    <a:lnTo>
                      <a:pt x="12464" y="8878"/>
                    </a:lnTo>
                    <a:cubicBezTo>
                      <a:pt x="12896" y="8138"/>
                      <a:pt x="12896" y="7151"/>
                      <a:pt x="12464" y="6842"/>
                    </a:cubicBezTo>
                    <a:lnTo>
                      <a:pt x="1296" y="55"/>
                    </a:lnTo>
                    <a:cubicBezTo>
                      <a:pt x="802" y="-254"/>
                      <a:pt x="0" y="795"/>
                      <a:pt x="0" y="1844"/>
                    </a:cubicBezTo>
                    <a:lnTo>
                      <a:pt x="0" y="28254"/>
                    </a:lnTo>
                    <a:cubicBezTo>
                      <a:pt x="62" y="29302"/>
                      <a:pt x="802" y="29426"/>
                      <a:pt x="1296" y="2850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5" name="Freeform: Shape 5324">
                <a:extLst>
                  <a:ext uri="{FF2B5EF4-FFF2-40B4-BE49-F238E27FC236}">
                    <a16:creationId xmlns:a16="http://schemas.microsoft.com/office/drawing/2014/main" id="{7BEC5DD5-788F-0F30-525A-52B85D21809F}"/>
                  </a:ext>
                </a:extLst>
              </p:cNvPr>
              <p:cNvSpPr/>
              <p:nvPr/>
            </p:nvSpPr>
            <p:spPr>
              <a:xfrm>
                <a:off x="1923975" y="2968517"/>
                <a:ext cx="150372" cy="95533"/>
              </a:xfrm>
              <a:custGeom>
                <a:avLst/>
                <a:gdLst>
                  <a:gd name="connsiteX0" fmla="*/ 6664 w 150372"/>
                  <a:gd name="connsiteY0" fmla="*/ 80082 h 95533"/>
                  <a:gd name="connsiteX1" fmla="*/ 143708 w 150372"/>
                  <a:gd name="connsiteY1" fmla="*/ 978 h 95533"/>
                  <a:gd name="connsiteX2" fmla="*/ 150372 w 150372"/>
                  <a:gd name="connsiteY2" fmla="*/ 4372 h 95533"/>
                  <a:gd name="connsiteX3" fmla="*/ 143708 w 150372"/>
                  <a:gd name="connsiteY3" fmla="*/ 15478 h 95533"/>
                  <a:gd name="connsiteX4" fmla="*/ 6664 w 150372"/>
                  <a:gd name="connsiteY4" fmla="*/ 94583 h 95533"/>
                  <a:gd name="connsiteX5" fmla="*/ 0 w 150372"/>
                  <a:gd name="connsiteY5" fmla="*/ 91189 h 95533"/>
                  <a:gd name="connsiteX6" fmla="*/ 6664 w 150372"/>
                  <a:gd name="connsiteY6" fmla="*/ 80082 h 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33">
                    <a:moveTo>
                      <a:pt x="6664" y="80082"/>
                    </a:moveTo>
                    <a:lnTo>
                      <a:pt x="143708" y="978"/>
                    </a:lnTo>
                    <a:cubicBezTo>
                      <a:pt x="147411" y="-1182"/>
                      <a:pt x="150372" y="361"/>
                      <a:pt x="150372" y="4372"/>
                    </a:cubicBezTo>
                    <a:cubicBezTo>
                      <a:pt x="150052" y="8925"/>
                      <a:pt x="147571" y="13047"/>
                      <a:pt x="143708" y="15478"/>
                    </a:cubicBezTo>
                    <a:lnTo>
                      <a:pt x="6664" y="94583"/>
                    </a:lnTo>
                    <a:cubicBezTo>
                      <a:pt x="3024" y="96681"/>
                      <a:pt x="0" y="95200"/>
                      <a:pt x="0" y="91189"/>
                    </a:cubicBezTo>
                    <a:cubicBezTo>
                      <a:pt x="352" y="86648"/>
                      <a:pt x="2820" y="82532"/>
                      <a:pt x="6664" y="800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15F74E68-2F2E-7DAE-D206-A47C7D2D62CF}"/>
                  </a:ext>
                </a:extLst>
              </p:cNvPr>
              <p:cNvSpPr/>
              <p:nvPr/>
            </p:nvSpPr>
            <p:spPr>
              <a:xfrm>
                <a:off x="1897319" y="3057800"/>
                <a:ext cx="12788" cy="28986"/>
              </a:xfrm>
              <a:custGeom>
                <a:avLst/>
                <a:gdLst>
                  <a:gd name="connsiteX0" fmla="*/ 1296 w 12788"/>
                  <a:gd name="connsiteY0" fmla="*/ 28500 h 28986"/>
                  <a:gd name="connsiteX1" fmla="*/ 12464 w 12788"/>
                  <a:gd name="connsiteY1" fmla="*/ 8817 h 28986"/>
                  <a:gd name="connsiteX2" fmla="*/ 12464 w 12788"/>
                  <a:gd name="connsiteY2" fmla="*/ 6842 h 28986"/>
                  <a:gd name="connsiteX3" fmla="*/ 1296 w 12788"/>
                  <a:gd name="connsiteY3" fmla="*/ 55 h 28986"/>
                  <a:gd name="connsiteX4" fmla="*/ 0 w 12788"/>
                  <a:gd name="connsiteY4" fmla="*/ 1844 h 28986"/>
                  <a:gd name="connsiteX5" fmla="*/ 0 w 12788"/>
                  <a:gd name="connsiteY5" fmla="*/ 28253 h 28986"/>
                  <a:gd name="connsiteX6" fmla="*/ 1296 w 12788"/>
                  <a:gd name="connsiteY6" fmla="*/ 28500 h 2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8986">
                    <a:moveTo>
                      <a:pt x="1296" y="28500"/>
                    </a:moveTo>
                    <a:lnTo>
                      <a:pt x="12464" y="8817"/>
                    </a:lnTo>
                    <a:cubicBezTo>
                      <a:pt x="12896" y="8076"/>
                      <a:pt x="12896" y="7089"/>
                      <a:pt x="12464" y="6842"/>
                    </a:cubicBezTo>
                    <a:lnTo>
                      <a:pt x="1296" y="55"/>
                    </a:lnTo>
                    <a:cubicBezTo>
                      <a:pt x="802" y="-254"/>
                      <a:pt x="0" y="795"/>
                      <a:pt x="0" y="1844"/>
                    </a:cubicBezTo>
                    <a:lnTo>
                      <a:pt x="0" y="28253"/>
                    </a:lnTo>
                    <a:cubicBezTo>
                      <a:pt x="62" y="29117"/>
                      <a:pt x="802" y="29241"/>
                      <a:pt x="1296" y="2850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28891819-C595-25D0-E70E-3E4E9D3F5625}"/>
                  </a:ext>
                </a:extLst>
              </p:cNvPr>
              <p:cNvSpPr/>
              <p:nvPr/>
            </p:nvSpPr>
            <p:spPr>
              <a:xfrm>
                <a:off x="1923975" y="3011954"/>
                <a:ext cx="150372" cy="95502"/>
              </a:xfrm>
              <a:custGeom>
                <a:avLst/>
                <a:gdLst>
                  <a:gd name="connsiteX0" fmla="*/ 6664 w 150372"/>
                  <a:gd name="connsiteY0" fmla="*/ 80084 h 95502"/>
                  <a:gd name="connsiteX1" fmla="*/ 143708 w 150372"/>
                  <a:gd name="connsiteY1" fmla="*/ 980 h 95502"/>
                  <a:gd name="connsiteX2" fmla="*/ 150372 w 150372"/>
                  <a:gd name="connsiteY2" fmla="*/ 4312 h 95502"/>
                  <a:gd name="connsiteX3" fmla="*/ 143708 w 150372"/>
                  <a:gd name="connsiteY3" fmla="*/ 15419 h 95502"/>
                  <a:gd name="connsiteX4" fmla="*/ 6664 w 150372"/>
                  <a:gd name="connsiteY4" fmla="*/ 94523 h 95502"/>
                  <a:gd name="connsiteX5" fmla="*/ 0 w 150372"/>
                  <a:gd name="connsiteY5" fmla="*/ 91191 h 95502"/>
                  <a:gd name="connsiteX6" fmla="*/ 6664 w 150372"/>
                  <a:gd name="connsiteY6" fmla="*/ 80084 h 95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2">
                    <a:moveTo>
                      <a:pt x="6664" y="80084"/>
                    </a:moveTo>
                    <a:lnTo>
                      <a:pt x="143708" y="980"/>
                    </a:lnTo>
                    <a:cubicBezTo>
                      <a:pt x="147411" y="-1180"/>
                      <a:pt x="150372" y="363"/>
                      <a:pt x="150372" y="4312"/>
                    </a:cubicBezTo>
                    <a:cubicBezTo>
                      <a:pt x="150058" y="8865"/>
                      <a:pt x="147583" y="13000"/>
                      <a:pt x="143708" y="15419"/>
                    </a:cubicBezTo>
                    <a:lnTo>
                      <a:pt x="6664" y="94523"/>
                    </a:lnTo>
                    <a:cubicBezTo>
                      <a:pt x="3024" y="96682"/>
                      <a:pt x="0" y="95140"/>
                      <a:pt x="0" y="91191"/>
                    </a:cubicBezTo>
                    <a:cubicBezTo>
                      <a:pt x="333" y="86643"/>
                      <a:pt x="2808" y="82522"/>
                      <a:pt x="6664" y="80084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8" name="Freeform: Shape 5327">
                <a:extLst>
                  <a:ext uri="{FF2B5EF4-FFF2-40B4-BE49-F238E27FC236}">
                    <a16:creationId xmlns:a16="http://schemas.microsoft.com/office/drawing/2014/main" id="{A091E41A-F9D3-E402-D2D7-55D85BDF0820}"/>
                  </a:ext>
                </a:extLst>
              </p:cNvPr>
              <p:cNvSpPr/>
              <p:nvPr/>
            </p:nvSpPr>
            <p:spPr>
              <a:xfrm>
                <a:off x="1897319" y="3101033"/>
                <a:ext cx="12788" cy="29132"/>
              </a:xfrm>
              <a:custGeom>
                <a:avLst/>
                <a:gdLst>
                  <a:gd name="connsiteX0" fmla="*/ 1296 w 12788"/>
                  <a:gd name="connsiteY0" fmla="*/ 28460 h 29132"/>
                  <a:gd name="connsiteX1" fmla="*/ 12464 w 12788"/>
                  <a:gd name="connsiteY1" fmla="*/ 8838 h 29132"/>
                  <a:gd name="connsiteX2" fmla="*/ 12464 w 12788"/>
                  <a:gd name="connsiteY2" fmla="*/ 6863 h 29132"/>
                  <a:gd name="connsiteX3" fmla="*/ 1296 w 12788"/>
                  <a:gd name="connsiteY3" fmla="*/ 76 h 29132"/>
                  <a:gd name="connsiteX4" fmla="*/ 0 w 12788"/>
                  <a:gd name="connsiteY4" fmla="*/ 1804 h 29132"/>
                  <a:gd name="connsiteX5" fmla="*/ 0 w 12788"/>
                  <a:gd name="connsiteY5" fmla="*/ 28460 h 29132"/>
                  <a:gd name="connsiteX6" fmla="*/ 1296 w 12788"/>
                  <a:gd name="connsiteY6" fmla="*/ 28460 h 29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132">
                    <a:moveTo>
                      <a:pt x="1296" y="28460"/>
                    </a:moveTo>
                    <a:lnTo>
                      <a:pt x="12464" y="8838"/>
                    </a:lnTo>
                    <a:cubicBezTo>
                      <a:pt x="12896" y="8098"/>
                      <a:pt x="12896" y="7110"/>
                      <a:pt x="12464" y="6863"/>
                    </a:cubicBezTo>
                    <a:lnTo>
                      <a:pt x="1296" y="76"/>
                    </a:lnTo>
                    <a:cubicBezTo>
                      <a:pt x="802" y="-294"/>
                      <a:pt x="0" y="755"/>
                      <a:pt x="0" y="1804"/>
                    </a:cubicBezTo>
                    <a:lnTo>
                      <a:pt x="0" y="28460"/>
                    </a:lnTo>
                    <a:cubicBezTo>
                      <a:pt x="62" y="29262"/>
                      <a:pt x="802" y="29447"/>
                      <a:pt x="1296" y="284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867958B0-4BC4-5979-C966-FAF8F7F5FD52}"/>
                  </a:ext>
                </a:extLst>
              </p:cNvPr>
              <p:cNvSpPr/>
              <p:nvPr/>
            </p:nvSpPr>
            <p:spPr>
              <a:xfrm>
                <a:off x="1923975" y="3055608"/>
                <a:ext cx="150372" cy="95506"/>
              </a:xfrm>
              <a:custGeom>
                <a:avLst/>
                <a:gdLst>
                  <a:gd name="connsiteX0" fmla="*/ 6664 w 150372"/>
                  <a:gd name="connsiteY0" fmla="*/ 80055 h 95506"/>
                  <a:gd name="connsiteX1" fmla="*/ 143708 w 150372"/>
                  <a:gd name="connsiteY1" fmla="*/ 951 h 95506"/>
                  <a:gd name="connsiteX2" fmla="*/ 150372 w 150372"/>
                  <a:gd name="connsiteY2" fmla="*/ 4344 h 95506"/>
                  <a:gd name="connsiteX3" fmla="*/ 143708 w 150372"/>
                  <a:gd name="connsiteY3" fmla="*/ 15451 h 95506"/>
                  <a:gd name="connsiteX4" fmla="*/ 6664 w 150372"/>
                  <a:gd name="connsiteY4" fmla="*/ 94556 h 95506"/>
                  <a:gd name="connsiteX5" fmla="*/ 0 w 150372"/>
                  <a:gd name="connsiteY5" fmla="*/ 91162 h 95506"/>
                  <a:gd name="connsiteX6" fmla="*/ 6664 w 150372"/>
                  <a:gd name="connsiteY6" fmla="*/ 80055 h 9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6">
                    <a:moveTo>
                      <a:pt x="6664" y="80055"/>
                    </a:moveTo>
                    <a:lnTo>
                      <a:pt x="143708" y="951"/>
                    </a:lnTo>
                    <a:cubicBezTo>
                      <a:pt x="147411" y="-1147"/>
                      <a:pt x="150372" y="334"/>
                      <a:pt x="150372" y="4344"/>
                    </a:cubicBezTo>
                    <a:cubicBezTo>
                      <a:pt x="150052" y="8898"/>
                      <a:pt x="147571" y="13026"/>
                      <a:pt x="143708" y="15451"/>
                    </a:cubicBezTo>
                    <a:lnTo>
                      <a:pt x="6664" y="94556"/>
                    </a:lnTo>
                    <a:cubicBezTo>
                      <a:pt x="3024" y="96653"/>
                      <a:pt x="0" y="95173"/>
                      <a:pt x="0" y="91162"/>
                    </a:cubicBezTo>
                    <a:cubicBezTo>
                      <a:pt x="352" y="86620"/>
                      <a:pt x="2820" y="82505"/>
                      <a:pt x="6664" y="8005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0" name="Freeform: Shape 5329">
                <a:extLst>
                  <a:ext uri="{FF2B5EF4-FFF2-40B4-BE49-F238E27FC236}">
                    <a16:creationId xmlns:a16="http://schemas.microsoft.com/office/drawing/2014/main" id="{8B0ACCD2-93BC-D167-FC7E-F7ADD745039F}"/>
                  </a:ext>
                </a:extLst>
              </p:cNvPr>
              <p:cNvSpPr/>
              <p:nvPr/>
            </p:nvSpPr>
            <p:spPr>
              <a:xfrm>
                <a:off x="1897319" y="3144185"/>
                <a:ext cx="12788" cy="29333"/>
              </a:xfrm>
              <a:custGeom>
                <a:avLst/>
                <a:gdLst>
                  <a:gd name="connsiteX0" fmla="*/ 1296 w 12788"/>
                  <a:gd name="connsiteY0" fmla="*/ 28500 h 29333"/>
                  <a:gd name="connsiteX1" fmla="*/ 12464 w 12788"/>
                  <a:gd name="connsiteY1" fmla="*/ 8878 h 29333"/>
                  <a:gd name="connsiteX2" fmla="*/ 12464 w 12788"/>
                  <a:gd name="connsiteY2" fmla="*/ 6842 h 29333"/>
                  <a:gd name="connsiteX3" fmla="*/ 1296 w 12788"/>
                  <a:gd name="connsiteY3" fmla="*/ 55 h 29333"/>
                  <a:gd name="connsiteX4" fmla="*/ 0 w 12788"/>
                  <a:gd name="connsiteY4" fmla="*/ 1844 h 29333"/>
                  <a:gd name="connsiteX5" fmla="*/ 0 w 12788"/>
                  <a:gd name="connsiteY5" fmla="*/ 28500 h 29333"/>
                  <a:gd name="connsiteX6" fmla="*/ 1296 w 12788"/>
                  <a:gd name="connsiteY6" fmla="*/ 28500 h 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333">
                    <a:moveTo>
                      <a:pt x="1296" y="28500"/>
                    </a:moveTo>
                    <a:lnTo>
                      <a:pt x="12464" y="8878"/>
                    </a:lnTo>
                    <a:cubicBezTo>
                      <a:pt x="12896" y="8138"/>
                      <a:pt x="12896" y="7151"/>
                      <a:pt x="12464" y="6842"/>
                    </a:cubicBezTo>
                    <a:lnTo>
                      <a:pt x="1296" y="55"/>
                    </a:lnTo>
                    <a:cubicBezTo>
                      <a:pt x="802" y="-254"/>
                      <a:pt x="0" y="795"/>
                      <a:pt x="0" y="1844"/>
                    </a:cubicBezTo>
                    <a:lnTo>
                      <a:pt x="0" y="28500"/>
                    </a:lnTo>
                    <a:cubicBezTo>
                      <a:pt x="62" y="29549"/>
                      <a:pt x="802" y="29673"/>
                      <a:pt x="1296" y="2850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1" name="Freeform: Shape 5330">
                <a:extLst>
                  <a:ext uri="{FF2B5EF4-FFF2-40B4-BE49-F238E27FC236}">
                    <a16:creationId xmlns:a16="http://schemas.microsoft.com/office/drawing/2014/main" id="{5E694EA2-C76A-B915-5A93-39722EEE3CB2}"/>
                  </a:ext>
                </a:extLst>
              </p:cNvPr>
              <p:cNvSpPr/>
              <p:nvPr/>
            </p:nvSpPr>
            <p:spPr>
              <a:xfrm>
                <a:off x="1923975" y="3098774"/>
                <a:ext cx="150372" cy="95533"/>
              </a:xfrm>
              <a:custGeom>
                <a:avLst/>
                <a:gdLst>
                  <a:gd name="connsiteX0" fmla="*/ 6664 w 150372"/>
                  <a:gd name="connsiteY0" fmla="*/ 80082 h 95533"/>
                  <a:gd name="connsiteX1" fmla="*/ 143708 w 150372"/>
                  <a:gd name="connsiteY1" fmla="*/ 978 h 95533"/>
                  <a:gd name="connsiteX2" fmla="*/ 150372 w 150372"/>
                  <a:gd name="connsiteY2" fmla="*/ 4372 h 95533"/>
                  <a:gd name="connsiteX3" fmla="*/ 143708 w 150372"/>
                  <a:gd name="connsiteY3" fmla="*/ 15417 h 95533"/>
                  <a:gd name="connsiteX4" fmla="*/ 6664 w 150372"/>
                  <a:gd name="connsiteY4" fmla="*/ 94583 h 95533"/>
                  <a:gd name="connsiteX5" fmla="*/ 0 w 150372"/>
                  <a:gd name="connsiteY5" fmla="*/ 91189 h 95533"/>
                  <a:gd name="connsiteX6" fmla="*/ 6664 w 150372"/>
                  <a:gd name="connsiteY6" fmla="*/ 80082 h 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33">
                    <a:moveTo>
                      <a:pt x="6664" y="80082"/>
                    </a:moveTo>
                    <a:lnTo>
                      <a:pt x="143708" y="978"/>
                    </a:lnTo>
                    <a:cubicBezTo>
                      <a:pt x="147411" y="-1182"/>
                      <a:pt x="150372" y="361"/>
                      <a:pt x="150372" y="4372"/>
                    </a:cubicBezTo>
                    <a:cubicBezTo>
                      <a:pt x="150052" y="8907"/>
                      <a:pt x="147571" y="13017"/>
                      <a:pt x="143708" y="15417"/>
                    </a:cubicBezTo>
                    <a:lnTo>
                      <a:pt x="6664" y="94583"/>
                    </a:lnTo>
                    <a:cubicBezTo>
                      <a:pt x="3024" y="96681"/>
                      <a:pt x="0" y="95200"/>
                      <a:pt x="0" y="91189"/>
                    </a:cubicBezTo>
                    <a:cubicBezTo>
                      <a:pt x="352" y="86648"/>
                      <a:pt x="2820" y="82532"/>
                      <a:pt x="6664" y="8008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2" name="Freeform: Shape 5331">
                <a:extLst>
                  <a:ext uri="{FF2B5EF4-FFF2-40B4-BE49-F238E27FC236}">
                    <a16:creationId xmlns:a16="http://schemas.microsoft.com/office/drawing/2014/main" id="{E85CE5C3-F8D4-31FA-7455-E12367A06869}"/>
                  </a:ext>
                </a:extLst>
              </p:cNvPr>
              <p:cNvSpPr/>
              <p:nvPr/>
            </p:nvSpPr>
            <p:spPr>
              <a:xfrm>
                <a:off x="1897319" y="3187872"/>
                <a:ext cx="12788" cy="29102"/>
              </a:xfrm>
              <a:custGeom>
                <a:avLst/>
                <a:gdLst>
                  <a:gd name="connsiteX0" fmla="*/ 1296 w 12788"/>
                  <a:gd name="connsiteY0" fmla="*/ 28500 h 29102"/>
                  <a:gd name="connsiteX1" fmla="*/ 12464 w 12788"/>
                  <a:gd name="connsiteY1" fmla="*/ 8817 h 29102"/>
                  <a:gd name="connsiteX2" fmla="*/ 12464 w 12788"/>
                  <a:gd name="connsiteY2" fmla="*/ 6842 h 29102"/>
                  <a:gd name="connsiteX3" fmla="*/ 1296 w 12788"/>
                  <a:gd name="connsiteY3" fmla="*/ 55 h 29102"/>
                  <a:gd name="connsiteX4" fmla="*/ 0 w 12788"/>
                  <a:gd name="connsiteY4" fmla="*/ 1844 h 29102"/>
                  <a:gd name="connsiteX5" fmla="*/ 0 w 12788"/>
                  <a:gd name="connsiteY5" fmla="*/ 28007 h 29102"/>
                  <a:gd name="connsiteX6" fmla="*/ 1296 w 12788"/>
                  <a:gd name="connsiteY6" fmla="*/ 28500 h 2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102">
                    <a:moveTo>
                      <a:pt x="1296" y="28500"/>
                    </a:moveTo>
                    <a:lnTo>
                      <a:pt x="12464" y="8817"/>
                    </a:lnTo>
                    <a:cubicBezTo>
                      <a:pt x="12896" y="8076"/>
                      <a:pt x="12896" y="7089"/>
                      <a:pt x="12464" y="6842"/>
                    </a:cubicBezTo>
                    <a:lnTo>
                      <a:pt x="1296" y="55"/>
                    </a:lnTo>
                    <a:cubicBezTo>
                      <a:pt x="802" y="-254"/>
                      <a:pt x="0" y="795"/>
                      <a:pt x="0" y="1844"/>
                    </a:cubicBezTo>
                    <a:lnTo>
                      <a:pt x="0" y="28007"/>
                    </a:lnTo>
                    <a:cubicBezTo>
                      <a:pt x="62" y="29302"/>
                      <a:pt x="802" y="29426"/>
                      <a:pt x="1296" y="2850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3" name="Freeform: Shape 5332">
                <a:extLst>
                  <a:ext uri="{FF2B5EF4-FFF2-40B4-BE49-F238E27FC236}">
                    <a16:creationId xmlns:a16="http://schemas.microsoft.com/office/drawing/2014/main" id="{52AAFEC1-9327-D232-1710-6119FE4E9FEE}"/>
                  </a:ext>
                </a:extLst>
              </p:cNvPr>
              <p:cNvSpPr/>
              <p:nvPr/>
            </p:nvSpPr>
            <p:spPr>
              <a:xfrm>
                <a:off x="1923975" y="3141965"/>
                <a:ext cx="150372" cy="95500"/>
              </a:xfrm>
              <a:custGeom>
                <a:avLst/>
                <a:gdLst>
                  <a:gd name="connsiteX0" fmla="*/ 6664 w 150372"/>
                  <a:gd name="connsiteY0" fmla="*/ 80084 h 95500"/>
                  <a:gd name="connsiteX1" fmla="*/ 143708 w 150372"/>
                  <a:gd name="connsiteY1" fmla="*/ 980 h 95500"/>
                  <a:gd name="connsiteX2" fmla="*/ 150372 w 150372"/>
                  <a:gd name="connsiteY2" fmla="*/ 4312 h 95500"/>
                  <a:gd name="connsiteX3" fmla="*/ 143708 w 150372"/>
                  <a:gd name="connsiteY3" fmla="*/ 15418 h 95500"/>
                  <a:gd name="connsiteX4" fmla="*/ 6664 w 150372"/>
                  <a:gd name="connsiteY4" fmla="*/ 94523 h 95500"/>
                  <a:gd name="connsiteX5" fmla="*/ 0 w 150372"/>
                  <a:gd name="connsiteY5" fmla="*/ 91129 h 95500"/>
                  <a:gd name="connsiteX6" fmla="*/ 6664 w 150372"/>
                  <a:gd name="connsiteY6" fmla="*/ 80084 h 95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0">
                    <a:moveTo>
                      <a:pt x="6664" y="80084"/>
                    </a:moveTo>
                    <a:lnTo>
                      <a:pt x="143708" y="980"/>
                    </a:lnTo>
                    <a:cubicBezTo>
                      <a:pt x="147411" y="-1180"/>
                      <a:pt x="150372" y="363"/>
                      <a:pt x="150372" y="4312"/>
                    </a:cubicBezTo>
                    <a:cubicBezTo>
                      <a:pt x="150058" y="8866"/>
                      <a:pt x="147583" y="13000"/>
                      <a:pt x="143708" y="15418"/>
                    </a:cubicBezTo>
                    <a:lnTo>
                      <a:pt x="6664" y="94523"/>
                    </a:lnTo>
                    <a:cubicBezTo>
                      <a:pt x="3024" y="96683"/>
                      <a:pt x="0" y="95140"/>
                      <a:pt x="0" y="91129"/>
                    </a:cubicBezTo>
                    <a:cubicBezTo>
                      <a:pt x="352" y="86600"/>
                      <a:pt x="2826" y="82509"/>
                      <a:pt x="6664" y="80084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4" name="Freeform: Shape 5333">
                <a:extLst>
                  <a:ext uri="{FF2B5EF4-FFF2-40B4-BE49-F238E27FC236}">
                    <a16:creationId xmlns:a16="http://schemas.microsoft.com/office/drawing/2014/main" id="{5B2EDF92-F4D7-30B1-9018-EBAFC0CA86B8}"/>
                  </a:ext>
                </a:extLst>
              </p:cNvPr>
              <p:cNvSpPr/>
              <p:nvPr/>
            </p:nvSpPr>
            <p:spPr>
              <a:xfrm>
                <a:off x="1897319" y="3231290"/>
                <a:ext cx="12788" cy="29108"/>
              </a:xfrm>
              <a:custGeom>
                <a:avLst/>
                <a:gdLst>
                  <a:gd name="connsiteX0" fmla="*/ 1296 w 12788"/>
                  <a:gd name="connsiteY0" fmla="*/ 28460 h 29108"/>
                  <a:gd name="connsiteX1" fmla="*/ 12464 w 12788"/>
                  <a:gd name="connsiteY1" fmla="*/ 8838 h 29108"/>
                  <a:gd name="connsiteX2" fmla="*/ 12464 w 12788"/>
                  <a:gd name="connsiteY2" fmla="*/ 6863 h 29108"/>
                  <a:gd name="connsiteX3" fmla="*/ 1296 w 12788"/>
                  <a:gd name="connsiteY3" fmla="*/ 76 h 29108"/>
                  <a:gd name="connsiteX4" fmla="*/ 0 w 12788"/>
                  <a:gd name="connsiteY4" fmla="*/ 1804 h 29108"/>
                  <a:gd name="connsiteX5" fmla="*/ 0 w 12788"/>
                  <a:gd name="connsiteY5" fmla="*/ 28213 h 29108"/>
                  <a:gd name="connsiteX6" fmla="*/ 1296 w 12788"/>
                  <a:gd name="connsiteY6" fmla="*/ 28460 h 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9108">
                    <a:moveTo>
                      <a:pt x="1296" y="28460"/>
                    </a:moveTo>
                    <a:lnTo>
                      <a:pt x="12464" y="8838"/>
                    </a:lnTo>
                    <a:cubicBezTo>
                      <a:pt x="12896" y="8097"/>
                      <a:pt x="12896" y="7110"/>
                      <a:pt x="12464" y="6863"/>
                    </a:cubicBezTo>
                    <a:lnTo>
                      <a:pt x="1296" y="76"/>
                    </a:lnTo>
                    <a:cubicBezTo>
                      <a:pt x="802" y="-294"/>
                      <a:pt x="0" y="755"/>
                      <a:pt x="0" y="1804"/>
                    </a:cubicBezTo>
                    <a:lnTo>
                      <a:pt x="0" y="28213"/>
                    </a:lnTo>
                    <a:cubicBezTo>
                      <a:pt x="62" y="29262"/>
                      <a:pt x="802" y="29447"/>
                      <a:pt x="1296" y="284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5" name="Freeform: Shape 5334">
                <a:extLst>
                  <a:ext uri="{FF2B5EF4-FFF2-40B4-BE49-F238E27FC236}">
                    <a16:creationId xmlns:a16="http://schemas.microsoft.com/office/drawing/2014/main" id="{D0673369-9A13-C758-8B2F-26D3ECD447C1}"/>
                  </a:ext>
                </a:extLst>
              </p:cNvPr>
              <p:cNvSpPr/>
              <p:nvPr/>
            </p:nvSpPr>
            <p:spPr>
              <a:xfrm>
                <a:off x="1923975" y="3185618"/>
                <a:ext cx="150372" cy="95506"/>
              </a:xfrm>
              <a:custGeom>
                <a:avLst/>
                <a:gdLst>
                  <a:gd name="connsiteX0" fmla="*/ 6664 w 150372"/>
                  <a:gd name="connsiteY0" fmla="*/ 80055 h 95506"/>
                  <a:gd name="connsiteX1" fmla="*/ 143708 w 150372"/>
                  <a:gd name="connsiteY1" fmla="*/ 951 h 95506"/>
                  <a:gd name="connsiteX2" fmla="*/ 150372 w 150372"/>
                  <a:gd name="connsiteY2" fmla="*/ 4344 h 95506"/>
                  <a:gd name="connsiteX3" fmla="*/ 143708 w 150372"/>
                  <a:gd name="connsiteY3" fmla="*/ 15451 h 95506"/>
                  <a:gd name="connsiteX4" fmla="*/ 6664 w 150372"/>
                  <a:gd name="connsiteY4" fmla="*/ 94556 h 95506"/>
                  <a:gd name="connsiteX5" fmla="*/ 0 w 150372"/>
                  <a:gd name="connsiteY5" fmla="*/ 91162 h 95506"/>
                  <a:gd name="connsiteX6" fmla="*/ 6664 w 150372"/>
                  <a:gd name="connsiteY6" fmla="*/ 80055 h 95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06">
                    <a:moveTo>
                      <a:pt x="6664" y="80055"/>
                    </a:moveTo>
                    <a:lnTo>
                      <a:pt x="143708" y="951"/>
                    </a:lnTo>
                    <a:cubicBezTo>
                      <a:pt x="147411" y="-1147"/>
                      <a:pt x="150372" y="334"/>
                      <a:pt x="150372" y="4344"/>
                    </a:cubicBezTo>
                    <a:cubicBezTo>
                      <a:pt x="150052" y="8898"/>
                      <a:pt x="147571" y="13020"/>
                      <a:pt x="143708" y="15451"/>
                    </a:cubicBezTo>
                    <a:lnTo>
                      <a:pt x="6664" y="94556"/>
                    </a:lnTo>
                    <a:cubicBezTo>
                      <a:pt x="3024" y="96653"/>
                      <a:pt x="0" y="95172"/>
                      <a:pt x="0" y="91162"/>
                    </a:cubicBezTo>
                    <a:cubicBezTo>
                      <a:pt x="352" y="86620"/>
                      <a:pt x="2820" y="82505"/>
                      <a:pt x="6664" y="8005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6" name="Freeform: Shape 5335">
                <a:extLst>
                  <a:ext uri="{FF2B5EF4-FFF2-40B4-BE49-F238E27FC236}">
                    <a16:creationId xmlns:a16="http://schemas.microsoft.com/office/drawing/2014/main" id="{39566D60-A8C8-09E9-32D9-E2676643DB01}"/>
                  </a:ext>
                </a:extLst>
              </p:cNvPr>
              <p:cNvSpPr/>
              <p:nvPr/>
            </p:nvSpPr>
            <p:spPr>
              <a:xfrm>
                <a:off x="1897257" y="3274874"/>
                <a:ext cx="12788" cy="28957"/>
              </a:xfrm>
              <a:custGeom>
                <a:avLst/>
                <a:gdLst>
                  <a:gd name="connsiteX0" fmla="*/ 1357 w 12788"/>
                  <a:gd name="connsiteY0" fmla="*/ 28315 h 28957"/>
                  <a:gd name="connsiteX1" fmla="*/ 12464 w 12788"/>
                  <a:gd name="connsiteY1" fmla="*/ 8878 h 28957"/>
                  <a:gd name="connsiteX2" fmla="*/ 12464 w 12788"/>
                  <a:gd name="connsiteY2" fmla="*/ 6842 h 28957"/>
                  <a:gd name="connsiteX3" fmla="*/ 1296 w 12788"/>
                  <a:gd name="connsiteY3" fmla="*/ 55 h 28957"/>
                  <a:gd name="connsiteX4" fmla="*/ 0 w 12788"/>
                  <a:gd name="connsiteY4" fmla="*/ 1844 h 28957"/>
                  <a:gd name="connsiteX5" fmla="*/ 0 w 12788"/>
                  <a:gd name="connsiteY5" fmla="*/ 28254 h 28957"/>
                  <a:gd name="connsiteX6" fmla="*/ 1357 w 12788"/>
                  <a:gd name="connsiteY6" fmla="*/ 28315 h 2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88" h="28957">
                    <a:moveTo>
                      <a:pt x="1357" y="28315"/>
                    </a:moveTo>
                    <a:lnTo>
                      <a:pt x="12464" y="8878"/>
                    </a:lnTo>
                    <a:cubicBezTo>
                      <a:pt x="12896" y="8138"/>
                      <a:pt x="12896" y="7151"/>
                      <a:pt x="12464" y="6842"/>
                    </a:cubicBezTo>
                    <a:lnTo>
                      <a:pt x="1296" y="55"/>
                    </a:lnTo>
                    <a:cubicBezTo>
                      <a:pt x="802" y="-254"/>
                      <a:pt x="0" y="795"/>
                      <a:pt x="0" y="1844"/>
                    </a:cubicBezTo>
                    <a:lnTo>
                      <a:pt x="0" y="28254"/>
                    </a:lnTo>
                    <a:cubicBezTo>
                      <a:pt x="123" y="29117"/>
                      <a:pt x="864" y="29241"/>
                      <a:pt x="1357" y="2831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7" name="Freeform: Shape 5336">
                <a:extLst>
                  <a:ext uri="{FF2B5EF4-FFF2-40B4-BE49-F238E27FC236}">
                    <a16:creationId xmlns:a16="http://schemas.microsoft.com/office/drawing/2014/main" id="{6AB56092-FBF2-E7F8-E908-059BA3A30C5A}"/>
                  </a:ext>
                </a:extLst>
              </p:cNvPr>
              <p:cNvSpPr/>
              <p:nvPr/>
            </p:nvSpPr>
            <p:spPr>
              <a:xfrm>
                <a:off x="2198064" y="1963757"/>
                <a:ext cx="463828" cy="392159"/>
              </a:xfrm>
              <a:custGeom>
                <a:avLst/>
                <a:gdLst>
                  <a:gd name="connsiteX0" fmla="*/ 6726 w 463828"/>
                  <a:gd name="connsiteY0" fmla="*/ 391228 h 392159"/>
                  <a:gd name="connsiteX1" fmla="*/ 457164 w 463828"/>
                  <a:gd name="connsiteY1" fmla="*/ 131208 h 392159"/>
                  <a:gd name="connsiteX2" fmla="*/ 463828 w 463828"/>
                  <a:gd name="connsiteY2" fmla="*/ 119669 h 392159"/>
                  <a:gd name="connsiteX3" fmla="*/ 463828 w 463828"/>
                  <a:gd name="connsiteY3" fmla="*/ 4838 h 392159"/>
                  <a:gd name="connsiteX4" fmla="*/ 457164 w 463828"/>
                  <a:gd name="connsiteY4" fmla="*/ 1013 h 392159"/>
                  <a:gd name="connsiteX5" fmla="*/ 6726 w 463828"/>
                  <a:gd name="connsiteY5" fmla="*/ 260971 h 392159"/>
                  <a:gd name="connsiteX6" fmla="*/ 0 w 463828"/>
                  <a:gd name="connsiteY6" fmla="*/ 272510 h 392159"/>
                  <a:gd name="connsiteX7" fmla="*/ 0 w 463828"/>
                  <a:gd name="connsiteY7" fmla="*/ 387403 h 392159"/>
                  <a:gd name="connsiteX8" fmla="*/ 6726 w 463828"/>
                  <a:gd name="connsiteY8" fmla="*/ 391228 h 392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828" h="392159">
                    <a:moveTo>
                      <a:pt x="6726" y="391228"/>
                    </a:moveTo>
                    <a:lnTo>
                      <a:pt x="457164" y="131208"/>
                    </a:lnTo>
                    <a:cubicBezTo>
                      <a:pt x="461095" y="128641"/>
                      <a:pt x="463569" y="124359"/>
                      <a:pt x="463828" y="119669"/>
                    </a:cubicBezTo>
                    <a:lnTo>
                      <a:pt x="463828" y="4838"/>
                    </a:lnTo>
                    <a:cubicBezTo>
                      <a:pt x="463828" y="581"/>
                      <a:pt x="460805" y="-1332"/>
                      <a:pt x="457164" y="1013"/>
                    </a:cubicBezTo>
                    <a:lnTo>
                      <a:pt x="6726" y="260971"/>
                    </a:lnTo>
                    <a:cubicBezTo>
                      <a:pt x="2764" y="263520"/>
                      <a:pt x="259" y="267808"/>
                      <a:pt x="0" y="272510"/>
                    </a:cubicBezTo>
                    <a:lnTo>
                      <a:pt x="0" y="387403"/>
                    </a:lnTo>
                    <a:cubicBezTo>
                      <a:pt x="0" y="391660"/>
                      <a:pt x="3024" y="393388"/>
                      <a:pt x="6726" y="391228"/>
                    </a:cubicBezTo>
                    <a:close/>
                  </a:path>
                </a:pathLst>
              </a:custGeom>
              <a:solidFill>
                <a:srgbClr val="F0F0F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8" name="Freeform: Shape 5337">
                <a:extLst>
                  <a:ext uri="{FF2B5EF4-FFF2-40B4-BE49-F238E27FC236}">
                    <a16:creationId xmlns:a16="http://schemas.microsoft.com/office/drawing/2014/main" id="{8DF18261-DBF2-3EF4-CAE4-445905905138}"/>
                  </a:ext>
                </a:extLst>
              </p:cNvPr>
              <p:cNvSpPr/>
              <p:nvPr/>
            </p:nvSpPr>
            <p:spPr>
              <a:xfrm>
                <a:off x="2242899" y="2256814"/>
                <a:ext cx="6591" cy="17708"/>
              </a:xfrm>
              <a:custGeom>
                <a:avLst/>
                <a:gdLst>
                  <a:gd name="connsiteX0" fmla="*/ 1134 w 6591"/>
                  <a:gd name="connsiteY0" fmla="*/ 17154 h 17708"/>
                  <a:gd name="connsiteX1" fmla="*/ 4096 w 6591"/>
                  <a:gd name="connsiteY1" fmla="*/ 4813 h 17708"/>
                  <a:gd name="connsiteX2" fmla="*/ 23 w 6591"/>
                  <a:gd name="connsiteY2" fmla="*/ 7158 h 17708"/>
                  <a:gd name="connsiteX3" fmla="*/ 23 w 6591"/>
                  <a:gd name="connsiteY3" fmla="*/ 7158 h 17708"/>
                  <a:gd name="connsiteX4" fmla="*/ 23 w 6591"/>
                  <a:gd name="connsiteY4" fmla="*/ 6787 h 17708"/>
                  <a:gd name="connsiteX5" fmla="*/ 23 w 6591"/>
                  <a:gd name="connsiteY5" fmla="*/ 4566 h 17708"/>
                  <a:gd name="connsiteX6" fmla="*/ 23 w 6591"/>
                  <a:gd name="connsiteY6" fmla="*/ 4134 h 17708"/>
                  <a:gd name="connsiteX7" fmla="*/ 23 w 6591"/>
                  <a:gd name="connsiteY7" fmla="*/ 3764 h 17708"/>
                  <a:gd name="connsiteX8" fmla="*/ 6564 w 6591"/>
                  <a:gd name="connsiteY8" fmla="*/ 0 h 17708"/>
                  <a:gd name="connsiteX9" fmla="*/ 6564 w 6591"/>
                  <a:gd name="connsiteY9" fmla="*/ 0 h 17708"/>
                  <a:gd name="connsiteX10" fmla="*/ 6564 w 6591"/>
                  <a:gd name="connsiteY10" fmla="*/ 370 h 17708"/>
                  <a:gd name="connsiteX11" fmla="*/ 6564 w 6591"/>
                  <a:gd name="connsiteY11" fmla="*/ 2345 h 17708"/>
                  <a:gd name="connsiteX12" fmla="*/ 6564 w 6591"/>
                  <a:gd name="connsiteY12" fmla="*/ 3517 h 17708"/>
                  <a:gd name="connsiteX13" fmla="*/ 3602 w 6591"/>
                  <a:gd name="connsiteY13" fmla="*/ 15858 h 17708"/>
                  <a:gd name="connsiteX14" fmla="*/ 3602 w 6591"/>
                  <a:gd name="connsiteY14" fmla="*/ 16290 h 17708"/>
                  <a:gd name="connsiteX15" fmla="*/ 3602 w 6591"/>
                  <a:gd name="connsiteY15" fmla="*/ 16598 h 17708"/>
                  <a:gd name="connsiteX16" fmla="*/ 1627 w 6591"/>
                  <a:gd name="connsiteY16" fmla="*/ 17709 h 17708"/>
                  <a:gd name="connsiteX17" fmla="*/ 1627 w 6591"/>
                  <a:gd name="connsiteY17" fmla="*/ 17709 h 17708"/>
                  <a:gd name="connsiteX18" fmla="*/ 1128 w 6591"/>
                  <a:gd name="connsiteY18" fmla="*/ 17221 h 17708"/>
                  <a:gd name="connsiteX19" fmla="*/ 1134 w 6591"/>
                  <a:gd name="connsiteY19" fmla="*/ 17154 h 1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591" h="17708">
                    <a:moveTo>
                      <a:pt x="1134" y="17154"/>
                    </a:moveTo>
                    <a:lnTo>
                      <a:pt x="4096" y="4813"/>
                    </a:lnTo>
                    <a:lnTo>
                      <a:pt x="23" y="7158"/>
                    </a:lnTo>
                    <a:lnTo>
                      <a:pt x="23" y="7158"/>
                    </a:lnTo>
                    <a:cubicBezTo>
                      <a:pt x="23" y="7158"/>
                      <a:pt x="23" y="7158"/>
                      <a:pt x="23" y="6787"/>
                    </a:cubicBezTo>
                    <a:lnTo>
                      <a:pt x="23" y="4566"/>
                    </a:lnTo>
                    <a:cubicBezTo>
                      <a:pt x="-8" y="4424"/>
                      <a:pt x="-8" y="4276"/>
                      <a:pt x="23" y="4134"/>
                    </a:cubicBezTo>
                    <a:cubicBezTo>
                      <a:pt x="23" y="4134"/>
                      <a:pt x="23" y="4134"/>
                      <a:pt x="23" y="3764"/>
                    </a:cubicBezTo>
                    <a:lnTo>
                      <a:pt x="6564" y="0"/>
                    </a:lnTo>
                    <a:lnTo>
                      <a:pt x="6564" y="0"/>
                    </a:lnTo>
                    <a:cubicBezTo>
                      <a:pt x="6601" y="123"/>
                      <a:pt x="6601" y="247"/>
                      <a:pt x="6564" y="370"/>
                    </a:cubicBezTo>
                    <a:lnTo>
                      <a:pt x="6564" y="2345"/>
                    </a:lnTo>
                    <a:cubicBezTo>
                      <a:pt x="6588" y="2733"/>
                      <a:pt x="6588" y="3128"/>
                      <a:pt x="6564" y="3517"/>
                    </a:cubicBezTo>
                    <a:lnTo>
                      <a:pt x="3602" y="15858"/>
                    </a:lnTo>
                    <a:cubicBezTo>
                      <a:pt x="3608" y="16000"/>
                      <a:pt x="3608" y="16148"/>
                      <a:pt x="3602" y="16290"/>
                    </a:cubicBezTo>
                    <a:cubicBezTo>
                      <a:pt x="3627" y="16389"/>
                      <a:pt x="3627" y="16500"/>
                      <a:pt x="3602" y="16598"/>
                    </a:cubicBezTo>
                    <a:lnTo>
                      <a:pt x="1627" y="17709"/>
                    </a:lnTo>
                    <a:lnTo>
                      <a:pt x="1627" y="17709"/>
                    </a:lnTo>
                    <a:cubicBezTo>
                      <a:pt x="1356" y="17709"/>
                      <a:pt x="1134" y="17493"/>
                      <a:pt x="1128" y="17221"/>
                    </a:cubicBezTo>
                    <a:cubicBezTo>
                      <a:pt x="1128" y="17197"/>
                      <a:pt x="1134" y="17178"/>
                      <a:pt x="1134" y="171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9" name="Freeform: Shape 5338">
                <a:extLst>
                  <a:ext uri="{FF2B5EF4-FFF2-40B4-BE49-F238E27FC236}">
                    <a16:creationId xmlns:a16="http://schemas.microsoft.com/office/drawing/2014/main" id="{ACDD0C2B-68C1-957B-6149-A9646ECDBEF0}"/>
                  </a:ext>
                </a:extLst>
              </p:cNvPr>
              <p:cNvSpPr/>
              <p:nvPr/>
            </p:nvSpPr>
            <p:spPr>
              <a:xfrm>
                <a:off x="2251510" y="2252740"/>
                <a:ext cx="7506" cy="16291"/>
              </a:xfrm>
              <a:custGeom>
                <a:avLst/>
                <a:gdLst>
                  <a:gd name="connsiteX0" fmla="*/ 3753 w 7506"/>
                  <a:gd name="connsiteY0" fmla="*/ 557 h 16291"/>
                  <a:gd name="connsiteX1" fmla="*/ 5542 w 7506"/>
                  <a:gd name="connsiteY1" fmla="*/ 2 h 16291"/>
                  <a:gd name="connsiteX2" fmla="*/ 6777 w 7506"/>
                  <a:gd name="connsiteY2" fmla="*/ 496 h 16291"/>
                  <a:gd name="connsiteX3" fmla="*/ 7455 w 7506"/>
                  <a:gd name="connsiteY3" fmla="*/ 1915 h 16291"/>
                  <a:gd name="connsiteX4" fmla="*/ 7455 w 7506"/>
                  <a:gd name="connsiteY4" fmla="*/ 3951 h 16291"/>
                  <a:gd name="connsiteX5" fmla="*/ 7455 w 7506"/>
                  <a:gd name="connsiteY5" fmla="*/ 7715 h 16291"/>
                  <a:gd name="connsiteX6" fmla="*/ 7455 w 7506"/>
                  <a:gd name="connsiteY6" fmla="*/ 10060 h 16291"/>
                  <a:gd name="connsiteX7" fmla="*/ 6777 w 7506"/>
                  <a:gd name="connsiteY7" fmla="*/ 12281 h 16291"/>
                  <a:gd name="connsiteX8" fmla="*/ 5542 w 7506"/>
                  <a:gd name="connsiteY8" fmla="*/ 14256 h 16291"/>
                  <a:gd name="connsiteX9" fmla="*/ 3753 w 7506"/>
                  <a:gd name="connsiteY9" fmla="*/ 15737 h 16291"/>
                  <a:gd name="connsiteX10" fmla="*/ 1964 w 7506"/>
                  <a:gd name="connsiteY10" fmla="*/ 16292 h 16291"/>
                  <a:gd name="connsiteX11" fmla="*/ 791 w 7506"/>
                  <a:gd name="connsiteY11" fmla="*/ 15737 h 16291"/>
                  <a:gd name="connsiteX12" fmla="*/ 51 w 7506"/>
                  <a:gd name="connsiteY12" fmla="*/ 14317 h 16291"/>
                  <a:gd name="connsiteX13" fmla="*/ 51 w 7506"/>
                  <a:gd name="connsiteY13" fmla="*/ 12281 h 16291"/>
                  <a:gd name="connsiteX14" fmla="*/ 51 w 7506"/>
                  <a:gd name="connsiteY14" fmla="*/ 8579 h 16291"/>
                  <a:gd name="connsiteX15" fmla="*/ 51 w 7506"/>
                  <a:gd name="connsiteY15" fmla="*/ 6234 h 16291"/>
                  <a:gd name="connsiteX16" fmla="*/ 791 w 7506"/>
                  <a:gd name="connsiteY16" fmla="*/ 3951 h 16291"/>
                  <a:gd name="connsiteX17" fmla="*/ 1964 w 7506"/>
                  <a:gd name="connsiteY17" fmla="*/ 2038 h 16291"/>
                  <a:gd name="connsiteX18" fmla="*/ 3753 w 7506"/>
                  <a:gd name="connsiteY18" fmla="*/ 557 h 16291"/>
                  <a:gd name="connsiteX19" fmla="*/ 5234 w 7506"/>
                  <a:gd name="connsiteY19" fmla="*/ 9073 h 16291"/>
                  <a:gd name="connsiteX20" fmla="*/ 5234 w 7506"/>
                  <a:gd name="connsiteY20" fmla="*/ 5494 h 16291"/>
                  <a:gd name="connsiteX21" fmla="*/ 5234 w 7506"/>
                  <a:gd name="connsiteY21" fmla="*/ 4568 h 16291"/>
                  <a:gd name="connsiteX22" fmla="*/ 5234 w 7506"/>
                  <a:gd name="connsiteY22" fmla="*/ 3951 h 16291"/>
                  <a:gd name="connsiteX23" fmla="*/ 4802 w 7506"/>
                  <a:gd name="connsiteY23" fmla="*/ 3951 h 16291"/>
                  <a:gd name="connsiteX24" fmla="*/ 4123 w 7506"/>
                  <a:gd name="connsiteY24" fmla="*/ 3951 h 16291"/>
                  <a:gd name="connsiteX25" fmla="*/ 3445 w 7506"/>
                  <a:gd name="connsiteY25" fmla="*/ 4568 h 16291"/>
                  <a:gd name="connsiteX26" fmla="*/ 3013 w 7506"/>
                  <a:gd name="connsiteY26" fmla="*/ 5309 h 16291"/>
                  <a:gd name="connsiteX27" fmla="*/ 3013 w 7506"/>
                  <a:gd name="connsiteY27" fmla="*/ 6234 h 16291"/>
                  <a:gd name="connsiteX28" fmla="*/ 3013 w 7506"/>
                  <a:gd name="connsiteY28" fmla="*/ 7283 h 16291"/>
                  <a:gd name="connsiteX29" fmla="*/ 3013 w 7506"/>
                  <a:gd name="connsiteY29" fmla="*/ 10800 h 16291"/>
                  <a:gd name="connsiteX30" fmla="*/ 3013 w 7506"/>
                  <a:gd name="connsiteY30" fmla="*/ 11726 h 16291"/>
                  <a:gd name="connsiteX31" fmla="*/ 3013 w 7506"/>
                  <a:gd name="connsiteY31" fmla="*/ 12343 h 16291"/>
                  <a:gd name="connsiteX32" fmla="*/ 3445 w 7506"/>
                  <a:gd name="connsiteY32" fmla="*/ 12343 h 16291"/>
                  <a:gd name="connsiteX33" fmla="*/ 4123 w 7506"/>
                  <a:gd name="connsiteY33" fmla="*/ 12343 h 16291"/>
                  <a:gd name="connsiteX34" fmla="*/ 4802 w 7506"/>
                  <a:gd name="connsiteY34" fmla="*/ 11726 h 16291"/>
                  <a:gd name="connsiteX35" fmla="*/ 5234 w 7506"/>
                  <a:gd name="connsiteY35" fmla="*/ 10985 h 16291"/>
                  <a:gd name="connsiteX36" fmla="*/ 5234 w 7506"/>
                  <a:gd name="connsiteY36" fmla="*/ 10060 h 16291"/>
                  <a:gd name="connsiteX37" fmla="*/ 4926 w 7506"/>
                  <a:gd name="connsiteY37" fmla="*/ 9011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506" h="16291">
                    <a:moveTo>
                      <a:pt x="3753" y="557"/>
                    </a:moveTo>
                    <a:cubicBezTo>
                      <a:pt x="4271" y="175"/>
                      <a:pt x="4901" y="-23"/>
                      <a:pt x="5542" y="2"/>
                    </a:cubicBezTo>
                    <a:cubicBezTo>
                      <a:pt x="5999" y="8"/>
                      <a:pt x="6443" y="181"/>
                      <a:pt x="6777" y="496"/>
                    </a:cubicBezTo>
                    <a:cubicBezTo>
                      <a:pt x="7122" y="903"/>
                      <a:pt x="7357" y="1390"/>
                      <a:pt x="7455" y="1915"/>
                    </a:cubicBezTo>
                    <a:cubicBezTo>
                      <a:pt x="7523" y="2594"/>
                      <a:pt x="7523" y="3272"/>
                      <a:pt x="7455" y="3951"/>
                    </a:cubicBezTo>
                    <a:lnTo>
                      <a:pt x="7455" y="7715"/>
                    </a:lnTo>
                    <a:cubicBezTo>
                      <a:pt x="7511" y="8499"/>
                      <a:pt x="7511" y="9276"/>
                      <a:pt x="7455" y="10060"/>
                    </a:cubicBezTo>
                    <a:cubicBezTo>
                      <a:pt x="7313" y="10825"/>
                      <a:pt x="7085" y="11572"/>
                      <a:pt x="6777" y="12281"/>
                    </a:cubicBezTo>
                    <a:cubicBezTo>
                      <a:pt x="6425" y="12972"/>
                      <a:pt x="6011" y="13632"/>
                      <a:pt x="5542" y="14256"/>
                    </a:cubicBezTo>
                    <a:cubicBezTo>
                      <a:pt x="5018" y="14830"/>
                      <a:pt x="4413" y="15329"/>
                      <a:pt x="3753" y="15737"/>
                    </a:cubicBezTo>
                    <a:cubicBezTo>
                      <a:pt x="3216" y="16070"/>
                      <a:pt x="2599" y="16261"/>
                      <a:pt x="1964" y="16292"/>
                    </a:cubicBezTo>
                    <a:cubicBezTo>
                      <a:pt x="1526" y="16236"/>
                      <a:pt x="1112" y="16039"/>
                      <a:pt x="791" y="15737"/>
                    </a:cubicBezTo>
                    <a:cubicBezTo>
                      <a:pt x="403" y="15354"/>
                      <a:pt x="143" y="14854"/>
                      <a:pt x="51" y="14317"/>
                    </a:cubicBezTo>
                    <a:cubicBezTo>
                      <a:pt x="-17" y="13639"/>
                      <a:pt x="-17" y="12960"/>
                      <a:pt x="51" y="12281"/>
                    </a:cubicBezTo>
                    <a:lnTo>
                      <a:pt x="51" y="8579"/>
                    </a:lnTo>
                    <a:cubicBezTo>
                      <a:pt x="-11" y="7801"/>
                      <a:pt x="-11" y="7012"/>
                      <a:pt x="51" y="6234"/>
                    </a:cubicBezTo>
                    <a:cubicBezTo>
                      <a:pt x="174" y="5438"/>
                      <a:pt x="427" y="4667"/>
                      <a:pt x="791" y="3951"/>
                    </a:cubicBezTo>
                    <a:cubicBezTo>
                      <a:pt x="1106" y="3272"/>
                      <a:pt x="1501" y="2631"/>
                      <a:pt x="1964" y="2038"/>
                    </a:cubicBezTo>
                    <a:cubicBezTo>
                      <a:pt x="2470" y="1446"/>
                      <a:pt x="3074" y="946"/>
                      <a:pt x="3753" y="557"/>
                    </a:cubicBezTo>
                    <a:close/>
                    <a:moveTo>
                      <a:pt x="5234" y="9073"/>
                    </a:moveTo>
                    <a:lnTo>
                      <a:pt x="5234" y="5494"/>
                    </a:lnTo>
                    <a:cubicBezTo>
                      <a:pt x="5265" y="5185"/>
                      <a:pt x="5265" y="4877"/>
                      <a:pt x="5234" y="4568"/>
                    </a:cubicBezTo>
                    <a:cubicBezTo>
                      <a:pt x="5271" y="4365"/>
                      <a:pt x="5271" y="4155"/>
                      <a:pt x="5234" y="3951"/>
                    </a:cubicBezTo>
                    <a:cubicBezTo>
                      <a:pt x="5098" y="3883"/>
                      <a:pt x="4938" y="3883"/>
                      <a:pt x="4802" y="3951"/>
                    </a:cubicBezTo>
                    <a:lnTo>
                      <a:pt x="4123" y="3951"/>
                    </a:lnTo>
                    <a:cubicBezTo>
                      <a:pt x="3870" y="4124"/>
                      <a:pt x="3642" y="4334"/>
                      <a:pt x="3445" y="4568"/>
                    </a:cubicBezTo>
                    <a:cubicBezTo>
                      <a:pt x="3266" y="4790"/>
                      <a:pt x="3118" y="5043"/>
                      <a:pt x="3013" y="5309"/>
                    </a:cubicBezTo>
                    <a:cubicBezTo>
                      <a:pt x="2982" y="5617"/>
                      <a:pt x="2982" y="5926"/>
                      <a:pt x="3013" y="6234"/>
                    </a:cubicBezTo>
                    <a:cubicBezTo>
                      <a:pt x="3013" y="6234"/>
                      <a:pt x="3013" y="6913"/>
                      <a:pt x="3013" y="7283"/>
                    </a:cubicBezTo>
                    <a:lnTo>
                      <a:pt x="3013" y="10800"/>
                    </a:lnTo>
                    <a:cubicBezTo>
                      <a:pt x="3013" y="11170"/>
                      <a:pt x="3013" y="11479"/>
                      <a:pt x="3013" y="11726"/>
                    </a:cubicBezTo>
                    <a:cubicBezTo>
                      <a:pt x="2969" y="11929"/>
                      <a:pt x="2969" y="12139"/>
                      <a:pt x="3013" y="12343"/>
                    </a:cubicBezTo>
                    <a:cubicBezTo>
                      <a:pt x="3155" y="12392"/>
                      <a:pt x="3303" y="12392"/>
                      <a:pt x="3445" y="12343"/>
                    </a:cubicBezTo>
                    <a:cubicBezTo>
                      <a:pt x="3667" y="12417"/>
                      <a:pt x="3901" y="12417"/>
                      <a:pt x="4123" y="12343"/>
                    </a:cubicBezTo>
                    <a:cubicBezTo>
                      <a:pt x="4389" y="12189"/>
                      <a:pt x="4623" y="11979"/>
                      <a:pt x="4802" y="11726"/>
                    </a:cubicBezTo>
                    <a:cubicBezTo>
                      <a:pt x="5006" y="11516"/>
                      <a:pt x="5154" y="11263"/>
                      <a:pt x="5234" y="10985"/>
                    </a:cubicBezTo>
                    <a:cubicBezTo>
                      <a:pt x="5289" y="10677"/>
                      <a:pt x="5289" y="10368"/>
                      <a:pt x="5234" y="10060"/>
                    </a:cubicBezTo>
                    <a:cubicBezTo>
                      <a:pt x="5166" y="9702"/>
                      <a:pt x="5061" y="9350"/>
                      <a:pt x="4926" y="901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0" name="Freeform: Shape 5339">
                <a:extLst>
                  <a:ext uri="{FF2B5EF4-FFF2-40B4-BE49-F238E27FC236}">
                    <a16:creationId xmlns:a16="http://schemas.microsoft.com/office/drawing/2014/main" id="{C6240294-BCF8-79FD-A747-196E6C0C2FDA}"/>
                  </a:ext>
                </a:extLst>
              </p:cNvPr>
              <p:cNvSpPr/>
              <p:nvPr/>
            </p:nvSpPr>
            <p:spPr>
              <a:xfrm>
                <a:off x="2260457" y="2245276"/>
                <a:ext cx="10316" cy="18943"/>
              </a:xfrm>
              <a:custGeom>
                <a:avLst/>
                <a:gdLst>
                  <a:gd name="connsiteX0" fmla="*/ 4000 w 10316"/>
                  <a:gd name="connsiteY0" fmla="*/ 5553 h 18943"/>
                  <a:gd name="connsiteX1" fmla="*/ 4000 w 10316"/>
                  <a:gd name="connsiteY1" fmla="*/ 7158 h 18943"/>
                  <a:gd name="connsiteX2" fmla="*/ 4000 w 10316"/>
                  <a:gd name="connsiteY2" fmla="*/ 8454 h 18943"/>
                  <a:gd name="connsiteX3" fmla="*/ 3630 w 10316"/>
                  <a:gd name="connsiteY3" fmla="*/ 9626 h 18943"/>
                  <a:gd name="connsiteX4" fmla="*/ 2951 w 10316"/>
                  <a:gd name="connsiteY4" fmla="*/ 10613 h 18943"/>
                  <a:gd name="connsiteX5" fmla="*/ 2025 w 10316"/>
                  <a:gd name="connsiteY5" fmla="*/ 11415 h 18943"/>
                  <a:gd name="connsiteX6" fmla="*/ 1100 w 10316"/>
                  <a:gd name="connsiteY6" fmla="*/ 11415 h 18943"/>
                  <a:gd name="connsiteX7" fmla="*/ 421 w 10316"/>
                  <a:gd name="connsiteY7" fmla="*/ 11415 h 18943"/>
                  <a:gd name="connsiteX8" fmla="*/ 51 w 10316"/>
                  <a:gd name="connsiteY8" fmla="*/ 10737 h 18943"/>
                  <a:gd name="connsiteX9" fmla="*/ 51 w 10316"/>
                  <a:gd name="connsiteY9" fmla="*/ 9626 h 18943"/>
                  <a:gd name="connsiteX10" fmla="*/ 51 w 10316"/>
                  <a:gd name="connsiteY10" fmla="*/ 8022 h 18943"/>
                  <a:gd name="connsiteX11" fmla="*/ 51 w 10316"/>
                  <a:gd name="connsiteY11" fmla="*/ 6787 h 18943"/>
                  <a:gd name="connsiteX12" fmla="*/ 421 w 10316"/>
                  <a:gd name="connsiteY12" fmla="*/ 5615 h 18943"/>
                  <a:gd name="connsiteX13" fmla="*/ 1100 w 10316"/>
                  <a:gd name="connsiteY13" fmla="*/ 4566 h 18943"/>
                  <a:gd name="connsiteX14" fmla="*/ 2025 w 10316"/>
                  <a:gd name="connsiteY14" fmla="*/ 3826 h 18943"/>
                  <a:gd name="connsiteX15" fmla="*/ 2951 w 10316"/>
                  <a:gd name="connsiteY15" fmla="*/ 3826 h 18943"/>
                  <a:gd name="connsiteX16" fmla="*/ 3630 w 10316"/>
                  <a:gd name="connsiteY16" fmla="*/ 3826 h 18943"/>
                  <a:gd name="connsiteX17" fmla="*/ 4000 w 10316"/>
                  <a:gd name="connsiteY17" fmla="*/ 4566 h 18943"/>
                  <a:gd name="connsiteX18" fmla="*/ 4000 w 10316"/>
                  <a:gd name="connsiteY18" fmla="*/ 5553 h 18943"/>
                  <a:gd name="connsiteX19" fmla="*/ 7394 w 10316"/>
                  <a:gd name="connsiteY19" fmla="*/ 1111 h 18943"/>
                  <a:gd name="connsiteX20" fmla="*/ 7394 w 10316"/>
                  <a:gd name="connsiteY20" fmla="*/ 679 h 18943"/>
                  <a:gd name="connsiteX21" fmla="*/ 7702 w 10316"/>
                  <a:gd name="connsiteY21" fmla="*/ 679 h 18943"/>
                  <a:gd name="connsiteX22" fmla="*/ 8813 w 10316"/>
                  <a:gd name="connsiteY22" fmla="*/ 0 h 18943"/>
                  <a:gd name="connsiteX23" fmla="*/ 8813 w 10316"/>
                  <a:gd name="connsiteY23" fmla="*/ 0 h 18943"/>
                  <a:gd name="connsiteX24" fmla="*/ 8813 w 10316"/>
                  <a:gd name="connsiteY24" fmla="*/ 0 h 18943"/>
                  <a:gd name="connsiteX25" fmla="*/ 2025 w 10316"/>
                  <a:gd name="connsiteY25" fmla="*/ 17647 h 18943"/>
                  <a:gd name="connsiteX26" fmla="*/ 2025 w 10316"/>
                  <a:gd name="connsiteY26" fmla="*/ 18018 h 18943"/>
                  <a:gd name="connsiteX27" fmla="*/ 1717 w 10316"/>
                  <a:gd name="connsiteY27" fmla="*/ 18326 h 18943"/>
                  <a:gd name="connsiteX28" fmla="*/ 606 w 10316"/>
                  <a:gd name="connsiteY28" fmla="*/ 18943 h 18943"/>
                  <a:gd name="connsiteX29" fmla="*/ 606 w 10316"/>
                  <a:gd name="connsiteY29" fmla="*/ 18943 h 18943"/>
                  <a:gd name="connsiteX30" fmla="*/ 606 w 10316"/>
                  <a:gd name="connsiteY30" fmla="*/ 18943 h 18943"/>
                  <a:gd name="connsiteX31" fmla="*/ 606 w 10316"/>
                  <a:gd name="connsiteY31" fmla="*/ 18943 h 18943"/>
                  <a:gd name="connsiteX32" fmla="*/ 606 w 10316"/>
                  <a:gd name="connsiteY32" fmla="*/ 18943 h 18943"/>
                  <a:gd name="connsiteX33" fmla="*/ 1223 w 10316"/>
                  <a:gd name="connsiteY33" fmla="*/ 8639 h 18943"/>
                  <a:gd name="connsiteX34" fmla="*/ 1223 w 10316"/>
                  <a:gd name="connsiteY34" fmla="*/ 9379 h 18943"/>
                  <a:gd name="connsiteX35" fmla="*/ 1655 w 10316"/>
                  <a:gd name="connsiteY35" fmla="*/ 9379 h 18943"/>
                  <a:gd name="connsiteX36" fmla="*/ 2087 w 10316"/>
                  <a:gd name="connsiteY36" fmla="*/ 8885 h 18943"/>
                  <a:gd name="connsiteX37" fmla="*/ 2087 w 10316"/>
                  <a:gd name="connsiteY37" fmla="*/ 7960 h 18943"/>
                  <a:gd name="connsiteX38" fmla="*/ 2087 w 10316"/>
                  <a:gd name="connsiteY38" fmla="*/ 6602 h 18943"/>
                  <a:gd name="connsiteX39" fmla="*/ 2087 w 10316"/>
                  <a:gd name="connsiteY39" fmla="*/ 5862 h 18943"/>
                  <a:gd name="connsiteX40" fmla="*/ 1655 w 10316"/>
                  <a:gd name="connsiteY40" fmla="*/ 5862 h 18943"/>
                  <a:gd name="connsiteX41" fmla="*/ 1223 w 10316"/>
                  <a:gd name="connsiteY41" fmla="*/ 6417 h 18943"/>
                  <a:gd name="connsiteX42" fmla="*/ 1223 w 10316"/>
                  <a:gd name="connsiteY42" fmla="*/ 7281 h 18943"/>
                  <a:gd name="connsiteX43" fmla="*/ 1285 w 10316"/>
                  <a:gd name="connsiteY43" fmla="*/ 8639 h 18943"/>
                  <a:gd name="connsiteX44" fmla="*/ 10294 w 10316"/>
                  <a:gd name="connsiteY44" fmla="*/ 9256 h 18943"/>
                  <a:gd name="connsiteX45" fmla="*/ 10294 w 10316"/>
                  <a:gd name="connsiteY45" fmla="*/ 10860 h 18943"/>
                  <a:gd name="connsiteX46" fmla="*/ 10294 w 10316"/>
                  <a:gd name="connsiteY46" fmla="*/ 12156 h 18943"/>
                  <a:gd name="connsiteX47" fmla="*/ 9923 w 10316"/>
                  <a:gd name="connsiteY47" fmla="*/ 13328 h 18943"/>
                  <a:gd name="connsiteX48" fmla="*/ 9245 w 10316"/>
                  <a:gd name="connsiteY48" fmla="*/ 14315 h 18943"/>
                  <a:gd name="connsiteX49" fmla="*/ 8319 w 10316"/>
                  <a:gd name="connsiteY49" fmla="*/ 15117 h 18943"/>
                  <a:gd name="connsiteX50" fmla="*/ 7394 w 10316"/>
                  <a:gd name="connsiteY50" fmla="*/ 15117 h 18943"/>
                  <a:gd name="connsiteX51" fmla="*/ 6715 w 10316"/>
                  <a:gd name="connsiteY51" fmla="*/ 15117 h 18943"/>
                  <a:gd name="connsiteX52" fmla="*/ 6345 w 10316"/>
                  <a:gd name="connsiteY52" fmla="*/ 14377 h 18943"/>
                  <a:gd name="connsiteX53" fmla="*/ 6345 w 10316"/>
                  <a:gd name="connsiteY53" fmla="*/ 13266 h 18943"/>
                  <a:gd name="connsiteX54" fmla="*/ 6345 w 10316"/>
                  <a:gd name="connsiteY54" fmla="*/ 11724 h 18943"/>
                  <a:gd name="connsiteX55" fmla="*/ 6345 w 10316"/>
                  <a:gd name="connsiteY55" fmla="*/ 10428 h 18943"/>
                  <a:gd name="connsiteX56" fmla="*/ 6715 w 10316"/>
                  <a:gd name="connsiteY56" fmla="*/ 9256 h 18943"/>
                  <a:gd name="connsiteX57" fmla="*/ 7147 w 10316"/>
                  <a:gd name="connsiteY57" fmla="*/ 8022 h 18943"/>
                  <a:gd name="connsiteX58" fmla="*/ 8072 w 10316"/>
                  <a:gd name="connsiteY58" fmla="*/ 7281 h 18943"/>
                  <a:gd name="connsiteX59" fmla="*/ 8998 w 10316"/>
                  <a:gd name="connsiteY59" fmla="*/ 7281 h 18943"/>
                  <a:gd name="connsiteX60" fmla="*/ 9677 w 10316"/>
                  <a:gd name="connsiteY60" fmla="*/ 7281 h 18943"/>
                  <a:gd name="connsiteX61" fmla="*/ 10047 w 10316"/>
                  <a:gd name="connsiteY61" fmla="*/ 8022 h 18943"/>
                  <a:gd name="connsiteX62" fmla="*/ 7579 w 10316"/>
                  <a:gd name="connsiteY62" fmla="*/ 12341 h 18943"/>
                  <a:gd name="connsiteX63" fmla="*/ 7579 w 10316"/>
                  <a:gd name="connsiteY63" fmla="*/ 13081 h 18943"/>
                  <a:gd name="connsiteX64" fmla="*/ 8011 w 10316"/>
                  <a:gd name="connsiteY64" fmla="*/ 13081 h 18943"/>
                  <a:gd name="connsiteX65" fmla="*/ 8443 w 10316"/>
                  <a:gd name="connsiteY65" fmla="*/ 12588 h 18943"/>
                  <a:gd name="connsiteX66" fmla="*/ 8443 w 10316"/>
                  <a:gd name="connsiteY66" fmla="*/ 11662 h 18943"/>
                  <a:gd name="connsiteX67" fmla="*/ 8443 w 10316"/>
                  <a:gd name="connsiteY67" fmla="*/ 10305 h 18943"/>
                  <a:gd name="connsiteX68" fmla="*/ 8443 w 10316"/>
                  <a:gd name="connsiteY68" fmla="*/ 9564 h 18943"/>
                  <a:gd name="connsiteX69" fmla="*/ 8011 w 10316"/>
                  <a:gd name="connsiteY69" fmla="*/ 9564 h 18943"/>
                  <a:gd name="connsiteX70" fmla="*/ 7579 w 10316"/>
                  <a:gd name="connsiteY70" fmla="*/ 10119 h 18943"/>
                  <a:gd name="connsiteX71" fmla="*/ 7579 w 10316"/>
                  <a:gd name="connsiteY71" fmla="*/ 10983 h 18943"/>
                  <a:gd name="connsiteX72" fmla="*/ 7640 w 10316"/>
                  <a:gd name="connsiteY72" fmla="*/ 12341 h 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0316" h="18943">
                    <a:moveTo>
                      <a:pt x="4000" y="5553"/>
                    </a:moveTo>
                    <a:lnTo>
                      <a:pt x="4000" y="7158"/>
                    </a:lnTo>
                    <a:cubicBezTo>
                      <a:pt x="4031" y="7590"/>
                      <a:pt x="4031" y="8022"/>
                      <a:pt x="4000" y="8454"/>
                    </a:cubicBezTo>
                    <a:cubicBezTo>
                      <a:pt x="3932" y="8861"/>
                      <a:pt x="3809" y="9256"/>
                      <a:pt x="3630" y="9626"/>
                    </a:cubicBezTo>
                    <a:cubicBezTo>
                      <a:pt x="3438" y="9978"/>
                      <a:pt x="3210" y="10311"/>
                      <a:pt x="2951" y="10613"/>
                    </a:cubicBezTo>
                    <a:cubicBezTo>
                      <a:pt x="2686" y="10928"/>
                      <a:pt x="2371" y="11199"/>
                      <a:pt x="2025" y="11415"/>
                    </a:cubicBezTo>
                    <a:cubicBezTo>
                      <a:pt x="1723" y="11477"/>
                      <a:pt x="1402" y="11477"/>
                      <a:pt x="1100" y="11415"/>
                    </a:cubicBezTo>
                    <a:cubicBezTo>
                      <a:pt x="884" y="11508"/>
                      <a:pt x="637" y="11508"/>
                      <a:pt x="421" y="11415"/>
                    </a:cubicBezTo>
                    <a:cubicBezTo>
                      <a:pt x="217" y="11242"/>
                      <a:pt x="82" y="11002"/>
                      <a:pt x="51" y="10737"/>
                    </a:cubicBezTo>
                    <a:cubicBezTo>
                      <a:pt x="-17" y="10372"/>
                      <a:pt x="-17" y="9990"/>
                      <a:pt x="51" y="9626"/>
                    </a:cubicBezTo>
                    <a:lnTo>
                      <a:pt x="51" y="8022"/>
                    </a:lnTo>
                    <a:cubicBezTo>
                      <a:pt x="-11" y="7614"/>
                      <a:pt x="-11" y="7195"/>
                      <a:pt x="51" y="6787"/>
                    </a:cubicBezTo>
                    <a:cubicBezTo>
                      <a:pt x="106" y="6380"/>
                      <a:pt x="236" y="5985"/>
                      <a:pt x="421" y="5615"/>
                    </a:cubicBezTo>
                    <a:cubicBezTo>
                      <a:pt x="588" y="5233"/>
                      <a:pt x="816" y="4875"/>
                      <a:pt x="1100" y="4566"/>
                    </a:cubicBezTo>
                    <a:cubicBezTo>
                      <a:pt x="1353" y="4251"/>
                      <a:pt x="1668" y="3998"/>
                      <a:pt x="2025" y="3826"/>
                    </a:cubicBezTo>
                    <a:cubicBezTo>
                      <a:pt x="2328" y="3733"/>
                      <a:pt x="2649" y="3733"/>
                      <a:pt x="2951" y="3826"/>
                    </a:cubicBezTo>
                    <a:cubicBezTo>
                      <a:pt x="3167" y="3739"/>
                      <a:pt x="3414" y="3739"/>
                      <a:pt x="3630" y="3826"/>
                    </a:cubicBezTo>
                    <a:lnTo>
                      <a:pt x="4000" y="4566"/>
                    </a:lnTo>
                    <a:cubicBezTo>
                      <a:pt x="4037" y="4893"/>
                      <a:pt x="4037" y="5226"/>
                      <a:pt x="4000" y="5553"/>
                    </a:cubicBezTo>
                    <a:close/>
                    <a:moveTo>
                      <a:pt x="7394" y="1111"/>
                    </a:moveTo>
                    <a:lnTo>
                      <a:pt x="7394" y="679"/>
                    </a:lnTo>
                    <a:cubicBezTo>
                      <a:pt x="7492" y="654"/>
                      <a:pt x="7603" y="654"/>
                      <a:pt x="7702" y="679"/>
                    </a:cubicBezTo>
                    <a:lnTo>
                      <a:pt x="8813" y="0"/>
                    </a:lnTo>
                    <a:lnTo>
                      <a:pt x="8813" y="0"/>
                    </a:lnTo>
                    <a:lnTo>
                      <a:pt x="8813" y="0"/>
                    </a:lnTo>
                    <a:lnTo>
                      <a:pt x="2025" y="17647"/>
                    </a:lnTo>
                    <a:lnTo>
                      <a:pt x="2025" y="18018"/>
                    </a:lnTo>
                    <a:cubicBezTo>
                      <a:pt x="1958" y="18147"/>
                      <a:pt x="1846" y="18258"/>
                      <a:pt x="1717" y="18326"/>
                    </a:cubicBezTo>
                    <a:lnTo>
                      <a:pt x="606" y="18943"/>
                    </a:lnTo>
                    <a:lnTo>
                      <a:pt x="606" y="18943"/>
                    </a:lnTo>
                    <a:cubicBezTo>
                      <a:pt x="606" y="18943"/>
                      <a:pt x="606" y="18943"/>
                      <a:pt x="606" y="18943"/>
                    </a:cubicBezTo>
                    <a:lnTo>
                      <a:pt x="606" y="18943"/>
                    </a:lnTo>
                    <a:lnTo>
                      <a:pt x="606" y="18943"/>
                    </a:lnTo>
                    <a:close/>
                    <a:moveTo>
                      <a:pt x="1223" y="8639"/>
                    </a:moveTo>
                    <a:cubicBezTo>
                      <a:pt x="1180" y="8885"/>
                      <a:pt x="1180" y="9132"/>
                      <a:pt x="1223" y="9379"/>
                    </a:cubicBezTo>
                    <a:cubicBezTo>
                      <a:pt x="1223" y="9379"/>
                      <a:pt x="1223" y="9379"/>
                      <a:pt x="1655" y="9379"/>
                    </a:cubicBezTo>
                    <a:cubicBezTo>
                      <a:pt x="1840" y="9262"/>
                      <a:pt x="1995" y="9089"/>
                      <a:pt x="2087" y="8885"/>
                    </a:cubicBezTo>
                    <a:cubicBezTo>
                      <a:pt x="2124" y="8577"/>
                      <a:pt x="2124" y="8268"/>
                      <a:pt x="2087" y="7960"/>
                    </a:cubicBezTo>
                    <a:lnTo>
                      <a:pt x="2087" y="6602"/>
                    </a:lnTo>
                    <a:cubicBezTo>
                      <a:pt x="2136" y="6355"/>
                      <a:pt x="2136" y="6109"/>
                      <a:pt x="2087" y="5862"/>
                    </a:cubicBezTo>
                    <a:lnTo>
                      <a:pt x="1655" y="5862"/>
                    </a:lnTo>
                    <a:cubicBezTo>
                      <a:pt x="1445" y="5985"/>
                      <a:pt x="1291" y="6183"/>
                      <a:pt x="1223" y="6417"/>
                    </a:cubicBezTo>
                    <a:cubicBezTo>
                      <a:pt x="1180" y="6701"/>
                      <a:pt x="1180" y="6997"/>
                      <a:pt x="1223" y="7281"/>
                    </a:cubicBezTo>
                    <a:cubicBezTo>
                      <a:pt x="1186" y="7732"/>
                      <a:pt x="1205" y="8188"/>
                      <a:pt x="1285" y="8639"/>
                    </a:cubicBezTo>
                    <a:close/>
                    <a:moveTo>
                      <a:pt x="10294" y="9256"/>
                    </a:moveTo>
                    <a:lnTo>
                      <a:pt x="10294" y="10860"/>
                    </a:lnTo>
                    <a:cubicBezTo>
                      <a:pt x="10325" y="11292"/>
                      <a:pt x="10325" y="11724"/>
                      <a:pt x="10294" y="12156"/>
                    </a:cubicBezTo>
                    <a:cubicBezTo>
                      <a:pt x="10201" y="12557"/>
                      <a:pt x="10078" y="12946"/>
                      <a:pt x="9923" y="13328"/>
                    </a:cubicBezTo>
                    <a:cubicBezTo>
                      <a:pt x="9732" y="13680"/>
                      <a:pt x="9504" y="14013"/>
                      <a:pt x="9245" y="14315"/>
                    </a:cubicBezTo>
                    <a:cubicBezTo>
                      <a:pt x="8979" y="14630"/>
                      <a:pt x="8665" y="14902"/>
                      <a:pt x="8319" y="15117"/>
                    </a:cubicBezTo>
                    <a:cubicBezTo>
                      <a:pt x="8017" y="15179"/>
                      <a:pt x="7696" y="15179"/>
                      <a:pt x="7394" y="15117"/>
                    </a:cubicBezTo>
                    <a:cubicBezTo>
                      <a:pt x="7171" y="15185"/>
                      <a:pt x="6937" y="15185"/>
                      <a:pt x="6715" y="15117"/>
                    </a:cubicBezTo>
                    <a:cubicBezTo>
                      <a:pt x="6524" y="14914"/>
                      <a:pt x="6394" y="14655"/>
                      <a:pt x="6345" y="14377"/>
                    </a:cubicBezTo>
                    <a:cubicBezTo>
                      <a:pt x="6277" y="14013"/>
                      <a:pt x="6277" y="13630"/>
                      <a:pt x="6345" y="13266"/>
                    </a:cubicBezTo>
                    <a:lnTo>
                      <a:pt x="6345" y="11724"/>
                    </a:lnTo>
                    <a:cubicBezTo>
                      <a:pt x="6283" y="11292"/>
                      <a:pt x="6283" y="10860"/>
                      <a:pt x="6345" y="10428"/>
                    </a:cubicBezTo>
                    <a:cubicBezTo>
                      <a:pt x="6400" y="10021"/>
                      <a:pt x="6530" y="9626"/>
                      <a:pt x="6715" y="9256"/>
                    </a:cubicBezTo>
                    <a:cubicBezTo>
                      <a:pt x="6789" y="8824"/>
                      <a:pt x="6931" y="8404"/>
                      <a:pt x="7147" y="8022"/>
                    </a:cubicBezTo>
                    <a:cubicBezTo>
                      <a:pt x="7400" y="7707"/>
                      <a:pt x="7714" y="7454"/>
                      <a:pt x="8072" y="7281"/>
                    </a:cubicBezTo>
                    <a:cubicBezTo>
                      <a:pt x="8375" y="7219"/>
                      <a:pt x="8696" y="7219"/>
                      <a:pt x="8998" y="7281"/>
                    </a:cubicBezTo>
                    <a:cubicBezTo>
                      <a:pt x="9214" y="7195"/>
                      <a:pt x="9461" y="7195"/>
                      <a:pt x="9677" y="7281"/>
                    </a:cubicBezTo>
                    <a:cubicBezTo>
                      <a:pt x="9849" y="7503"/>
                      <a:pt x="9973" y="7750"/>
                      <a:pt x="10047" y="8022"/>
                    </a:cubicBezTo>
                    <a:close/>
                    <a:moveTo>
                      <a:pt x="7579" y="12341"/>
                    </a:moveTo>
                    <a:cubicBezTo>
                      <a:pt x="7529" y="12588"/>
                      <a:pt x="7529" y="12834"/>
                      <a:pt x="7579" y="13081"/>
                    </a:cubicBezTo>
                    <a:cubicBezTo>
                      <a:pt x="7579" y="13081"/>
                      <a:pt x="7579" y="13081"/>
                      <a:pt x="8011" y="13081"/>
                    </a:cubicBezTo>
                    <a:cubicBezTo>
                      <a:pt x="8443" y="13081"/>
                      <a:pt x="8319" y="13081"/>
                      <a:pt x="8443" y="12588"/>
                    </a:cubicBezTo>
                    <a:cubicBezTo>
                      <a:pt x="8480" y="12279"/>
                      <a:pt x="8480" y="11971"/>
                      <a:pt x="8443" y="11662"/>
                    </a:cubicBezTo>
                    <a:lnTo>
                      <a:pt x="8443" y="10305"/>
                    </a:lnTo>
                    <a:cubicBezTo>
                      <a:pt x="8492" y="10058"/>
                      <a:pt x="8492" y="9811"/>
                      <a:pt x="8443" y="9564"/>
                    </a:cubicBezTo>
                    <a:lnTo>
                      <a:pt x="8011" y="9564"/>
                    </a:lnTo>
                    <a:cubicBezTo>
                      <a:pt x="7801" y="9688"/>
                      <a:pt x="7647" y="9885"/>
                      <a:pt x="7579" y="10119"/>
                    </a:cubicBezTo>
                    <a:cubicBezTo>
                      <a:pt x="7536" y="10403"/>
                      <a:pt x="7536" y="10700"/>
                      <a:pt x="7579" y="10983"/>
                    </a:cubicBezTo>
                    <a:cubicBezTo>
                      <a:pt x="7542" y="11434"/>
                      <a:pt x="7560" y="11890"/>
                      <a:pt x="7640" y="1234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1" name="Freeform: Shape 5340">
                <a:extLst>
                  <a:ext uri="{FF2B5EF4-FFF2-40B4-BE49-F238E27FC236}">
                    <a16:creationId xmlns:a16="http://schemas.microsoft.com/office/drawing/2014/main" id="{4DC29D33-8E55-CA10-FBF5-7FC72267785F}"/>
                  </a:ext>
                </a:extLst>
              </p:cNvPr>
              <p:cNvSpPr/>
              <p:nvPr/>
            </p:nvSpPr>
            <p:spPr>
              <a:xfrm>
                <a:off x="2228792" y="2231639"/>
                <a:ext cx="15179" cy="28815"/>
              </a:xfrm>
              <a:custGeom>
                <a:avLst/>
                <a:gdLst>
                  <a:gd name="connsiteX0" fmla="*/ 15179 w 15179"/>
                  <a:gd name="connsiteY0" fmla="*/ 6972 h 28815"/>
                  <a:gd name="connsiteX1" fmla="*/ 10675 w 15179"/>
                  <a:gd name="connsiteY1" fmla="*/ 0 h 28815"/>
                  <a:gd name="connsiteX2" fmla="*/ 0 w 15179"/>
                  <a:gd name="connsiteY2" fmla="*/ 28816 h 28815"/>
                  <a:gd name="connsiteX3" fmla="*/ 7281 w 15179"/>
                  <a:gd name="connsiteY3" fmla="*/ 28199 h 28815"/>
                  <a:gd name="connsiteX4" fmla="*/ 15179 w 15179"/>
                  <a:gd name="connsiteY4" fmla="*/ 6972 h 28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9" h="28815">
                    <a:moveTo>
                      <a:pt x="15179" y="6972"/>
                    </a:moveTo>
                    <a:lnTo>
                      <a:pt x="10675" y="0"/>
                    </a:lnTo>
                    <a:cubicBezTo>
                      <a:pt x="5473" y="8916"/>
                      <a:pt x="1863" y="18665"/>
                      <a:pt x="0" y="28816"/>
                    </a:cubicBezTo>
                    <a:lnTo>
                      <a:pt x="7281" y="28199"/>
                    </a:lnTo>
                    <a:cubicBezTo>
                      <a:pt x="8700" y="20726"/>
                      <a:pt x="11366" y="13550"/>
                      <a:pt x="15179" y="697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2" name="Freeform: Shape 5341">
                <a:extLst>
                  <a:ext uri="{FF2B5EF4-FFF2-40B4-BE49-F238E27FC236}">
                    <a16:creationId xmlns:a16="http://schemas.microsoft.com/office/drawing/2014/main" id="{13566DAE-FEE1-621B-3440-48D57D2042D5}"/>
                  </a:ext>
                </a:extLst>
              </p:cNvPr>
              <p:cNvSpPr/>
              <p:nvPr/>
            </p:nvSpPr>
            <p:spPr>
              <a:xfrm>
                <a:off x="2239467" y="2213005"/>
                <a:ext cx="17277" cy="25483"/>
              </a:xfrm>
              <a:custGeom>
                <a:avLst/>
                <a:gdLst>
                  <a:gd name="connsiteX0" fmla="*/ 17277 w 17277"/>
                  <a:gd name="connsiteY0" fmla="*/ 11785 h 25483"/>
                  <a:gd name="connsiteX1" fmla="*/ 17277 w 17277"/>
                  <a:gd name="connsiteY1" fmla="*/ 0 h 25483"/>
                  <a:gd name="connsiteX2" fmla="*/ 0 w 17277"/>
                  <a:gd name="connsiteY2" fmla="*/ 18511 h 25483"/>
                  <a:gd name="connsiteX3" fmla="*/ 4504 w 17277"/>
                  <a:gd name="connsiteY3" fmla="*/ 25484 h 25483"/>
                  <a:gd name="connsiteX4" fmla="*/ 17277 w 17277"/>
                  <a:gd name="connsiteY4" fmla="*/ 11785 h 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7" h="25483">
                    <a:moveTo>
                      <a:pt x="17277" y="11785"/>
                    </a:moveTo>
                    <a:lnTo>
                      <a:pt x="17277" y="0"/>
                    </a:lnTo>
                    <a:cubicBezTo>
                      <a:pt x="10033" y="4597"/>
                      <a:pt x="4091" y="10971"/>
                      <a:pt x="0" y="18511"/>
                    </a:cubicBezTo>
                    <a:lnTo>
                      <a:pt x="4504" y="25484"/>
                    </a:lnTo>
                    <a:cubicBezTo>
                      <a:pt x="7540" y="19918"/>
                      <a:pt x="11933" y="15204"/>
                      <a:pt x="17277" y="117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A9A19EB9-877E-90F2-F415-F799C6517E2D}"/>
                  </a:ext>
                </a:extLst>
              </p:cNvPr>
              <p:cNvSpPr/>
              <p:nvPr/>
            </p:nvSpPr>
            <p:spPr>
              <a:xfrm>
                <a:off x="2227308" y="2259838"/>
                <a:ext cx="8765" cy="28568"/>
              </a:xfrm>
              <a:custGeom>
                <a:avLst/>
                <a:gdLst>
                  <a:gd name="connsiteX0" fmla="*/ 7716 w 8765"/>
                  <a:gd name="connsiteY0" fmla="*/ 10983 h 28568"/>
                  <a:gd name="connsiteX1" fmla="*/ 8765 w 8765"/>
                  <a:gd name="connsiteY1" fmla="*/ 0 h 28568"/>
                  <a:gd name="connsiteX2" fmla="*/ 1484 w 8765"/>
                  <a:gd name="connsiteY2" fmla="*/ 617 h 28568"/>
                  <a:gd name="connsiteX3" fmla="*/ 3 w 8765"/>
                  <a:gd name="connsiteY3" fmla="*/ 15426 h 28568"/>
                  <a:gd name="connsiteX4" fmla="*/ 1484 w 8765"/>
                  <a:gd name="connsiteY4" fmla="*/ 28569 h 28568"/>
                  <a:gd name="connsiteX5" fmla="*/ 8765 w 8765"/>
                  <a:gd name="connsiteY5" fmla="*/ 20671 h 28568"/>
                  <a:gd name="connsiteX6" fmla="*/ 7716 w 8765"/>
                  <a:gd name="connsiteY6" fmla="*/ 10983 h 28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65" h="28568">
                    <a:moveTo>
                      <a:pt x="7716" y="10983"/>
                    </a:moveTo>
                    <a:cubicBezTo>
                      <a:pt x="7735" y="7300"/>
                      <a:pt x="8080" y="3622"/>
                      <a:pt x="8765" y="0"/>
                    </a:cubicBezTo>
                    <a:lnTo>
                      <a:pt x="1484" y="617"/>
                    </a:lnTo>
                    <a:cubicBezTo>
                      <a:pt x="509" y="5492"/>
                      <a:pt x="9" y="10453"/>
                      <a:pt x="3" y="15426"/>
                    </a:cubicBezTo>
                    <a:cubicBezTo>
                      <a:pt x="-46" y="19850"/>
                      <a:pt x="448" y="24268"/>
                      <a:pt x="1484" y="28569"/>
                    </a:cubicBezTo>
                    <a:lnTo>
                      <a:pt x="8765" y="20671"/>
                    </a:lnTo>
                    <a:cubicBezTo>
                      <a:pt x="8043" y="17493"/>
                      <a:pt x="7685" y="14241"/>
                      <a:pt x="7716" y="1098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4" name="Freeform: Shape 5343">
                <a:extLst>
                  <a:ext uri="{FF2B5EF4-FFF2-40B4-BE49-F238E27FC236}">
                    <a16:creationId xmlns:a16="http://schemas.microsoft.com/office/drawing/2014/main" id="{A2A1967A-A082-35E3-7880-E873CABD1A20}"/>
                  </a:ext>
                </a:extLst>
              </p:cNvPr>
              <p:cNvSpPr/>
              <p:nvPr/>
            </p:nvSpPr>
            <p:spPr>
              <a:xfrm>
                <a:off x="2228792" y="2209959"/>
                <a:ext cx="57326" cy="96638"/>
              </a:xfrm>
              <a:custGeom>
                <a:avLst/>
                <a:gdLst>
                  <a:gd name="connsiteX0" fmla="*/ 55904 w 57326"/>
                  <a:gd name="connsiteY0" fmla="*/ 18163 h 96638"/>
                  <a:gd name="connsiteX1" fmla="*/ 45229 w 57326"/>
                  <a:gd name="connsiteY1" fmla="*/ 1689 h 96638"/>
                  <a:gd name="connsiteX2" fmla="*/ 27952 w 57326"/>
                  <a:gd name="connsiteY2" fmla="*/ 3046 h 96638"/>
                  <a:gd name="connsiteX3" fmla="*/ 27952 w 57326"/>
                  <a:gd name="connsiteY3" fmla="*/ 14832 h 96638"/>
                  <a:gd name="connsiteX4" fmla="*/ 40725 w 57326"/>
                  <a:gd name="connsiteY4" fmla="*/ 13906 h 96638"/>
                  <a:gd name="connsiteX5" fmla="*/ 48623 w 57326"/>
                  <a:gd name="connsiteY5" fmla="*/ 26247 h 96638"/>
                  <a:gd name="connsiteX6" fmla="*/ 49672 w 57326"/>
                  <a:gd name="connsiteY6" fmla="*/ 35934 h 96638"/>
                  <a:gd name="connsiteX7" fmla="*/ 48623 w 57326"/>
                  <a:gd name="connsiteY7" fmla="*/ 46918 h 96638"/>
                  <a:gd name="connsiteX8" fmla="*/ 40725 w 57326"/>
                  <a:gd name="connsiteY8" fmla="*/ 68144 h 96638"/>
                  <a:gd name="connsiteX9" fmla="*/ 27952 w 57326"/>
                  <a:gd name="connsiteY9" fmla="*/ 81965 h 96638"/>
                  <a:gd name="connsiteX10" fmla="*/ 15179 w 57326"/>
                  <a:gd name="connsiteY10" fmla="*/ 82891 h 96638"/>
                  <a:gd name="connsiteX11" fmla="*/ 7281 w 57326"/>
                  <a:gd name="connsiteY11" fmla="*/ 70550 h 96638"/>
                  <a:gd name="connsiteX12" fmla="*/ 0 w 57326"/>
                  <a:gd name="connsiteY12" fmla="*/ 78448 h 96638"/>
                  <a:gd name="connsiteX13" fmla="*/ 10675 w 57326"/>
                  <a:gd name="connsiteY13" fmla="*/ 94923 h 96638"/>
                  <a:gd name="connsiteX14" fmla="*/ 27952 w 57326"/>
                  <a:gd name="connsiteY14" fmla="*/ 93566 h 96638"/>
                  <a:gd name="connsiteX15" fmla="*/ 45229 w 57326"/>
                  <a:gd name="connsiteY15" fmla="*/ 75055 h 96638"/>
                  <a:gd name="connsiteX16" fmla="*/ 55904 w 57326"/>
                  <a:gd name="connsiteY16" fmla="*/ 46300 h 96638"/>
                  <a:gd name="connsiteX17" fmla="*/ 57323 w 57326"/>
                  <a:gd name="connsiteY17" fmla="*/ 31430 h 96638"/>
                  <a:gd name="connsiteX18" fmla="*/ 55904 w 57326"/>
                  <a:gd name="connsiteY18" fmla="*/ 18163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7326" h="96638">
                    <a:moveTo>
                      <a:pt x="55904" y="18163"/>
                    </a:moveTo>
                    <a:cubicBezTo>
                      <a:pt x="54775" y="11432"/>
                      <a:pt x="50912" y="5471"/>
                      <a:pt x="45229" y="1689"/>
                    </a:cubicBezTo>
                    <a:cubicBezTo>
                      <a:pt x="39639" y="-977"/>
                      <a:pt x="33055" y="-459"/>
                      <a:pt x="27952" y="3046"/>
                    </a:cubicBezTo>
                    <a:lnTo>
                      <a:pt x="27952" y="14832"/>
                    </a:lnTo>
                    <a:cubicBezTo>
                      <a:pt x="31740" y="12271"/>
                      <a:pt x="36609" y="11919"/>
                      <a:pt x="40725" y="13906"/>
                    </a:cubicBezTo>
                    <a:cubicBezTo>
                      <a:pt x="44982" y="16720"/>
                      <a:pt x="47851" y="21205"/>
                      <a:pt x="48623" y="26247"/>
                    </a:cubicBezTo>
                    <a:cubicBezTo>
                      <a:pt x="49345" y="29424"/>
                      <a:pt x="49702" y="32676"/>
                      <a:pt x="49672" y="35934"/>
                    </a:cubicBezTo>
                    <a:cubicBezTo>
                      <a:pt x="49659" y="39618"/>
                      <a:pt x="49308" y="43295"/>
                      <a:pt x="48623" y="46918"/>
                    </a:cubicBezTo>
                    <a:cubicBezTo>
                      <a:pt x="47179" y="54378"/>
                      <a:pt x="44507" y="61554"/>
                      <a:pt x="40725" y="68144"/>
                    </a:cubicBezTo>
                    <a:cubicBezTo>
                      <a:pt x="37670" y="73728"/>
                      <a:pt x="33283" y="78479"/>
                      <a:pt x="27952" y="81965"/>
                    </a:cubicBezTo>
                    <a:cubicBezTo>
                      <a:pt x="24169" y="84551"/>
                      <a:pt x="19295" y="84909"/>
                      <a:pt x="15179" y="82891"/>
                    </a:cubicBezTo>
                    <a:cubicBezTo>
                      <a:pt x="10903" y="80096"/>
                      <a:pt x="8034" y="75604"/>
                      <a:pt x="7281" y="70550"/>
                    </a:cubicBezTo>
                    <a:lnTo>
                      <a:pt x="0" y="78448"/>
                    </a:lnTo>
                    <a:cubicBezTo>
                      <a:pt x="1061" y="85205"/>
                      <a:pt x="4942" y="91190"/>
                      <a:pt x="10675" y="94923"/>
                    </a:cubicBezTo>
                    <a:cubicBezTo>
                      <a:pt x="16253" y="97626"/>
                      <a:pt x="22861" y="97108"/>
                      <a:pt x="27952" y="93566"/>
                    </a:cubicBezTo>
                    <a:cubicBezTo>
                      <a:pt x="35165" y="88932"/>
                      <a:pt x="41101" y="82570"/>
                      <a:pt x="45229" y="75055"/>
                    </a:cubicBezTo>
                    <a:cubicBezTo>
                      <a:pt x="50400" y="66151"/>
                      <a:pt x="54016" y="56426"/>
                      <a:pt x="55904" y="46300"/>
                    </a:cubicBezTo>
                    <a:cubicBezTo>
                      <a:pt x="56835" y="41395"/>
                      <a:pt x="57311" y="36422"/>
                      <a:pt x="57323" y="31430"/>
                    </a:cubicBezTo>
                    <a:cubicBezTo>
                      <a:pt x="57372" y="26969"/>
                      <a:pt x="56897" y="22514"/>
                      <a:pt x="55904" y="18163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5" name="Freeform: Shape 5344">
                <a:extLst>
                  <a:ext uri="{FF2B5EF4-FFF2-40B4-BE49-F238E27FC236}">
                    <a16:creationId xmlns:a16="http://schemas.microsoft.com/office/drawing/2014/main" id="{F98CDA12-31FB-23C6-D248-D9C02F5E984C}"/>
                  </a:ext>
                </a:extLst>
              </p:cNvPr>
              <p:cNvSpPr/>
              <p:nvPr/>
            </p:nvSpPr>
            <p:spPr>
              <a:xfrm>
                <a:off x="2323384" y="2115705"/>
                <a:ext cx="150434" cy="95379"/>
              </a:xfrm>
              <a:custGeom>
                <a:avLst/>
                <a:gdLst>
                  <a:gd name="connsiteX0" fmla="*/ 6726 w 150434"/>
                  <a:gd name="connsiteY0" fmla="*/ 80084 h 95379"/>
                  <a:gd name="connsiteX1" fmla="*/ 143708 w 150434"/>
                  <a:gd name="connsiteY1" fmla="*/ 980 h 95379"/>
                  <a:gd name="connsiteX2" fmla="*/ 150434 w 150434"/>
                  <a:gd name="connsiteY2" fmla="*/ 4312 h 95379"/>
                  <a:gd name="connsiteX3" fmla="*/ 143708 w 150434"/>
                  <a:gd name="connsiteY3" fmla="*/ 15418 h 95379"/>
                  <a:gd name="connsiteX4" fmla="*/ 6726 w 150434"/>
                  <a:gd name="connsiteY4" fmla="*/ 94399 h 95379"/>
                  <a:gd name="connsiteX5" fmla="*/ 0 w 150434"/>
                  <a:gd name="connsiteY5" fmla="*/ 91068 h 95379"/>
                  <a:gd name="connsiteX6" fmla="*/ 6726 w 150434"/>
                  <a:gd name="connsiteY6" fmla="*/ 80084 h 95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434" h="95379">
                    <a:moveTo>
                      <a:pt x="6726" y="80084"/>
                    </a:moveTo>
                    <a:lnTo>
                      <a:pt x="143708" y="980"/>
                    </a:lnTo>
                    <a:cubicBezTo>
                      <a:pt x="147411" y="-1180"/>
                      <a:pt x="150434" y="363"/>
                      <a:pt x="150434" y="4312"/>
                    </a:cubicBezTo>
                    <a:cubicBezTo>
                      <a:pt x="150095" y="8878"/>
                      <a:pt x="147596" y="13006"/>
                      <a:pt x="143708" y="15418"/>
                    </a:cubicBezTo>
                    <a:lnTo>
                      <a:pt x="6726" y="94399"/>
                    </a:lnTo>
                    <a:cubicBezTo>
                      <a:pt x="3024" y="96559"/>
                      <a:pt x="0" y="95017"/>
                      <a:pt x="0" y="91068"/>
                    </a:cubicBezTo>
                    <a:cubicBezTo>
                      <a:pt x="376" y="86551"/>
                      <a:pt x="2869" y="82472"/>
                      <a:pt x="6726" y="8008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6" name="Freeform: Shape 5345">
                <a:extLst>
                  <a:ext uri="{FF2B5EF4-FFF2-40B4-BE49-F238E27FC236}">
                    <a16:creationId xmlns:a16="http://schemas.microsoft.com/office/drawing/2014/main" id="{E2CE8CD7-BE18-203A-FC34-7B7278D07FF7}"/>
                  </a:ext>
                </a:extLst>
              </p:cNvPr>
              <p:cNvSpPr/>
              <p:nvPr/>
            </p:nvSpPr>
            <p:spPr>
              <a:xfrm>
                <a:off x="2323384" y="2087015"/>
                <a:ext cx="250641" cy="153377"/>
              </a:xfrm>
              <a:custGeom>
                <a:avLst/>
                <a:gdLst>
                  <a:gd name="connsiteX0" fmla="*/ 6726 w 250641"/>
                  <a:gd name="connsiteY0" fmla="*/ 137961 h 153377"/>
                  <a:gd name="connsiteX1" fmla="*/ 243977 w 250641"/>
                  <a:gd name="connsiteY1" fmla="*/ 978 h 153377"/>
                  <a:gd name="connsiteX2" fmla="*/ 250641 w 250641"/>
                  <a:gd name="connsiteY2" fmla="*/ 4372 h 153377"/>
                  <a:gd name="connsiteX3" fmla="*/ 243977 w 250641"/>
                  <a:gd name="connsiteY3" fmla="*/ 15417 h 153377"/>
                  <a:gd name="connsiteX4" fmla="*/ 6726 w 250641"/>
                  <a:gd name="connsiteY4" fmla="*/ 152399 h 153377"/>
                  <a:gd name="connsiteX5" fmla="*/ 0 w 250641"/>
                  <a:gd name="connsiteY5" fmla="*/ 149006 h 153377"/>
                  <a:gd name="connsiteX6" fmla="*/ 6726 w 250641"/>
                  <a:gd name="connsiteY6" fmla="*/ 137961 h 153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641" h="153377">
                    <a:moveTo>
                      <a:pt x="6726" y="137961"/>
                    </a:moveTo>
                    <a:lnTo>
                      <a:pt x="243977" y="978"/>
                    </a:lnTo>
                    <a:cubicBezTo>
                      <a:pt x="247680" y="-1182"/>
                      <a:pt x="250641" y="361"/>
                      <a:pt x="250641" y="4372"/>
                    </a:cubicBezTo>
                    <a:cubicBezTo>
                      <a:pt x="250321" y="8907"/>
                      <a:pt x="247840" y="13016"/>
                      <a:pt x="243977" y="15417"/>
                    </a:cubicBezTo>
                    <a:lnTo>
                      <a:pt x="6726" y="152399"/>
                    </a:lnTo>
                    <a:cubicBezTo>
                      <a:pt x="3024" y="154559"/>
                      <a:pt x="0" y="153016"/>
                      <a:pt x="0" y="149006"/>
                    </a:cubicBezTo>
                    <a:cubicBezTo>
                      <a:pt x="346" y="144458"/>
                      <a:pt x="2845" y="140355"/>
                      <a:pt x="6726" y="137961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7" name="Freeform: Shape 5346">
                <a:extLst>
                  <a:ext uri="{FF2B5EF4-FFF2-40B4-BE49-F238E27FC236}">
                    <a16:creationId xmlns:a16="http://schemas.microsoft.com/office/drawing/2014/main" id="{5E360453-158C-B2B0-CAEA-18D1AC598F4E}"/>
                  </a:ext>
                </a:extLst>
              </p:cNvPr>
              <p:cNvSpPr/>
              <p:nvPr/>
            </p:nvSpPr>
            <p:spPr>
              <a:xfrm>
                <a:off x="2686697" y="1681523"/>
                <a:ext cx="463766" cy="392181"/>
              </a:xfrm>
              <a:custGeom>
                <a:avLst/>
                <a:gdLst>
                  <a:gd name="connsiteX0" fmla="*/ 6664 w 463766"/>
                  <a:gd name="connsiteY0" fmla="*/ 391290 h 392181"/>
                  <a:gd name="connsiteX1" fmla="*/ 457103 w 463766"/>
                  <a:gd name="connsiteY1" fmla="*/ 131270 h 392181"/>
                  <a:gd name="connsiteX2" fmla="*/ 463767 w 463766"/>
                  <a:gd name="connsiteY2" fmla="*/ 119669 h 392181"/>
                  <a:gd name="connsiteX3" fmla="*/ 463767 w 463766"/>
                  <a:gd name="connsiteY3" fmla="*/ 4838 h 392181"/>
                  <a:gd name="connsiteX4" fmla="*/ 457103 w 463766"/>
                  <a:gd name="connsiteY4" fmla="*/ 1013 h 392181"/>
                  <a:gd name="connsiteX5" fmla="*/ 6664 w 463766"/>
                  <a:gd name="connsiteY5" fmla="*/ 260971 h 392181"/>
                  <a:gd name="connsiteX6" fmla="*/ 0 w 463766"/>
                  <a:gd name="connsiteY6" fmla="*/ 272572 h 392181"/>
                  <a:gd name="connsiteX7" fmla="*/ 0 w 463766"/>
                  <a:gd name="connsiteY7" fmla="*/ 387403 h 392181"/>
                  <a:gd name="connsiteX8" fmla="*/ 6664 w 463766"/>
                  <a:gd name="connsiteY8" fmla="*/ 391290 h 392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766" h="392181">
                    <a:moveTo>
                      <a:pt x="6664" y="391290"/>
                    </a:moveTo>
                    <a:lnTo>
                      <a:pt x="457103" y="131270"/>
                    </a:lnTo>
                    <a:cubicBezTo>
                      <a:pt x="461045" y="128684"/>
                      <a:pt x="463520" y="124377"/>
                      <a:pt x="463767" y="119669"/>
                    </a:cubicBezTo>
                    <a:lnTo>
                      <a:pt x="463767" y="4838"/>
                    </a:lnTo>
                    <a:cubicBezTo>
                      <a:pt x="463767" y="581"/>
                      <a:pt x="460805" y="-1332"/>
                      <a:pt x="457103" y="1013"/>
                    </a:cubicBezTo>
                    <a:lnTo>
                      <a:pt x="6664" y="260971"/>
                    </a:lnTo>
                    <a:cubicBezTo>
                      <a:pt x="2721" y="263557"/>
                      <a:pt x="247" y="267864"/>
                      <a:pt x="0" y="272572"/>
                    </a:cubicBezTo>
                    <a:lnTo>
                      <a:pt x="0" y="387403"/>
                    </a:lnTo>
                    <a:cubicBezTo>
                      <a:pt x="123" y="391660"/>
                      <a:pt x="3085" y="393388"/>
                      <a:pt x="6664" y="391290"/>
                    </a:cubicBezTo>
                    <a:close/>
                  </a:path>
                </a:pathLst>
              </a:custGeom>
              <a:solidFill>
                <a:srgbClr val="F0F0F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8" name="Freeform: Shape 5347">
                <a:extLst>
                  <a:ext uri="{FF2B5EF4-FFF2-40B4-BE49-F238E27FC236}">
                    <a16:creationId xmlns:a16="http://schemas.microsoft.com/office/drawing/2014/main" id="{839870CB-4CA1-1D39-8E34-20DEADE7F86B}"/>
                  </a:ext>
                </a:extLst>
              </p:cNvPr>
              <p:cNvSpPr/>
              <p:nvPr/>
            </p:nvSpPr>
            <p:spPr>
              <a:xfrm>
                <a:off x="2734950" y="1973156"/>
                <a:ext cx="8044" cy="16726"/>
              </a:xfrm>
              <a:custGeom>
                <a:avLst/>
                <a:gdLst>
                  <a:gd name="connsiteX0" fmla="*/ 0 w 8044"/>
                  <a:gd name="connsiteY0" fmla="*/ 8088 h 16726"/>
                  <a:gd name="connsiteX1" fmla="*/ 370 w 8044"/>
                  <a:gd name="connsiteY1" fmla="*/ 5682 h 16726"/>
                  <a:gd name="connsiteX2" fmla="*/ 1234 w 8044"/>
                  <a:gd name="connsiteY2" fmla="*/ 3522 h 16726"/>
                  <a:gd name="connsiteX3" fmla="*/ 2530 w 8044"/>
                  <a:gd name="connsiteY3" fmla="*/ 1733 h 16726"/>
                  <a:gd name="connsiteX4" fmla="*/ 4011 w 8044"/>
                  <a:gd name="connsiteY4" fmla="*/ 499 h 16726"/>
                  <a:gd name="connsiteX5" fmla="*/ 5492 w 8044"/>
                  <a:gd name="connsiteY5" fmla="*/ 5 h 16726"/>
                  <a:gd name="connsiteX6" fmla="*/ 6787 w 8044"/>
                  <a:gd name="connsiteY6" fmla="*/ 314 h 16726"/>
                  <a:gd name="connsiteX7" fmla="*/ 7713 w 8044"/>
                  <a:gd name="connsiteY7" fmla="*/ 1424 h 16726"/>
                  <a:gd name="connsiteX8" fmla="*/ 8022 w 8044"/>
                  <a:gd name="connsiteY8" fmla="*/ 3461 h 16726"/>
                  <a:gd name="connsiteX9" fmla="*/ 8022 w 8044"/>
                  <a:gd name="connsiteY9" fmla="*/ 4633 h 16726"/>
                  <a:gd name="connsiteX10" fmla="*/ 8022 w 8044"/>
                  <a:gd name="connsiteY10" fmla="*/ 5744 h 16726"/>
                  <a:gd name="connsiteX11" fmla="*/ 7713 w 8044"/>
                  <a:gd name="connsiteY11" fmla="*/ 6793 h 16726"/>
                  <a:gd name="connsiteX12" fmla="*/ 7343 w 8044"/>
                  <a:gd name="connsiteY12" fmla="*/ 7780 h 16726"/>
                  <a:gd name="connsiteX13" fmla="*/ 4751 w 8044"/>
                  <a:gd name="connsiteY13" fmla="*/ 14814 h 16726"/>
                  <a:gd name="connsiteX14" fmla="*/ 4751 w 8044"/>
                  <a:gd name="connsiteY14" fmla="*/ 15184 h 16726"/>
                  <a:gd name="connsiteX15" fmla="*/ 4443 w 8044"/>
                  <a:gd name="connsiteY15" fmla="*/ 15493 h 16726"/>
                  <a:gd name="connsiteX16" fmla="*/ 2283 w 8044"/>
                  <a:gd name="connsiteY16" fmla="*/ 16727 h 16726"/>
                  <a:gd name="connsiteX17" fmla="*/ 2283 w 8044"/>
                  <a:gd name="connsiteY17" fmla="*/ 16727 h 16726"/>
                  <a:gd name="connsiteX18" fmla="*/ 2283 w 8044"/>
                  <a:gd name="connsiteY18" fmla="*/ 16418 h 16726"/>
                  <a:gd name="connsiteX19" fmla="*/ 2283 w 8044"/>
                  <a:gd name="connsiteY19" fmla="*/ 16418 h 16726"/>
                  <a:gd name="connsiteX20" fmla="*/ 2283 w 8044"/>
                  <a:gd name="connsiteY20" fmla="*/ 16418 h 16726"/>
                  <a:gd name="connsiteX21" fmla="*/ 4072 w 8044"/>
                  <a:gd name="connsiteY21" fmla="*/ 11667 h 16726"/>
                  <a:gd name="connsiteX22" fmla="*/ 2777 w 8044"/>
                  <a:gd name="connsiteY22" fmla="*/ 11667 h 16726"/>
                  <a:gd name="connsiteX23" fmla="*/ 1728 w 8044"/>
                  <a:gd name="connsiteY23" fmla="*/ 11235 h 16726"/>
                  <a:gd name="connsiteX24" fmla="*/ 987 w 8044"/>
                  <a:gd name="connsiteY24" fmla="*/ 10125 h 16726"/>
                  <a:gd name="connsiteX25" fmla="*/ 0 w 8044"/>
                  <a:gd name="connsiteY25" fmla="*/ 8088 h 16726"/>
                  <a:gd name="connsiteX26" fmla="*/ 5492 w 8044"/>
                  <a:gd name="connsiteY26" fmla="*/ 4942 h 16726"/>
                  <a:gd name="connsiteX27" fmla="*/ 5492 w 8044"/>
                  <a:gd name="connsiteY27" fmla="*/ 4201 h 16726"/>
                  <a:gd name="connsiteX28" fmla="*/ 5183 w 8044"/>
                  <a:gd name="connsiteY28" fmla="*/ 3831 h 16726"/>
                  <a:gd name="connsiteX29" fmla="*/ 4690 w 8044"/>
                  <a:gd name="connsiteY29" fmla="*/ 3831 h 16726"/>
                  <a:gd name="connsiteX30" fmla="*/ 4134 w 8044"/>
                  <a:gd name="connsiteY30" fmla="*/ 3831 h 16726"/>
                  <a:gd name="connsiteX31" fmla="*/ 3579 w 8044"/>
                  <a:gd name="connsiteY31" fmla="*/ 4263 h 16726"/>
                  <a:gd name="connsiteX32" fmla="*/ 3147 w 8044"/>
                  <a:gd name="connsiteY32" fmla="*/ 4942 h 16726"/>
                  <a:gd name="connsiteX33" fmla="*/ 2777 w 8044"/>
                  <a:gd name="connsiteY33" fmla="*/ 5744 h 16726"/>
                  <a:gd name="connsiteX34" fmla="*/ 2777 w 8044"/>
                  <a:gd name="connsiteY34" fmla="*/ 6546 h 16726"/>
                  <a:gd name="connsiteX35" fmla="*/ 2777 w 8044"/>
                  <a:gd name="connsiteY35" fmla="*/ 7286 h 16726"/>
                  <a:gd name="connsiteX36" fmla="*/ 3147 w 8044"/>
                  <a:gd name="connsiteY36" fmla="*/ 7657 h 16726"/>
                  <a:gd name="connsiteX37" fmla="*/ 3579 w 8044"/>
                  <a:gd name="connsiteY37" fmla="*/ 7657 h 16726"/>
                  <a:gd name="connsiteX38" fmla="*/ 4134 w 8044"/>
                  <a:gd name="connsiteY38" fmla="*/ 7657 h 16726"/>
                  <a:gd name="connsiteX39" fmla="*/ 4690 w 8044"/>
                  <a:gd name="connsiteY39" fmla="*/ 7163 h 16726"/>
                  <a:gd name="connsiteX40" fmla="*/ 5183 w 8044"/>
                  <a:gd name="connsiteY40" fmla="*/ 6546 h 16726"/>
                  <a:gd name="connsiteX41" fmla="*/ 5492 w 8044"/>
                  <a:gd name="connsiteY41" fmla="*/ 5744 h 16726"/>
                  <a:gd name="connsiteX42" fmla="*/ 5492 w 8044"/>
                  <a:gd name="connsiteY42" fmla="*/ 4942 h 16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044" h="16726">
                    <a:moveTo>
                      <a:pt x="0" y="8088"/>
                    </a:moveTo>
                    <a:cubicBezTo>
                      <a:pt x="0" y="7274"/>
                      <a:pt x="130" y="6459"/>
                      <a:pt x="370" y="5682"/>
                    </a:cubicBezTo>
                    <a:cubicBezTo>
                      <a:pt x="555" y="4923"/>
                      <a:pt x="845" y="4201"/>
                      <a:pt x="1234" y="3522"/>
                    </a:cubicBezTo>
                    <a:cubicBezTo>
                      <a:pt x="1592" y="2874"/>
                      <a:pt x="2030" y="2276"/>
                      <a:pt x="2530" y="1733"/>
                    </a:cubicBezTo>
                    <a:cubicBezTo>
                      <a:pt x="2974" y="1270"/>
                      <a:pt x="3474" y="857"/>
                      <a:pt x="4011" y="499"/>
                    </a:cubicBezTo>
                    <a:cubicBezTo>
                      <a:pt x="4480" y="271"/>
                      <a:pt x="4980" y="104"/>
                      <a:pt x="5492" y="5"/>
                    </a:cubicBezTo>
                    <a:cubicBezTo>
                      <a:pt x="5942" y="-26"/>
                      <a:pt x="6399" y="79"/>
                      <a:pt x="6787" y="314"/>
                    </a:cubicBezTo>
                    <a:cubicBezTo>
                      <a:pt x="7189" y="598"/>
                      <a:pt x="7509" y="980"/>
                      <a:pt x="7713" y="1424"/>
                    </a:cubicBezTo>
                    <a:cubicBezTo>
                      <a:pt x="7929" y="2079"/>
                      <a:pt x="8034" y="2770"/>
                      <a:pt x="8022" y="3461"/>
                    </a:cubicBezTo>
                    <a:cubicBezTo>
                      <a:pt x="8053" y="3849"/>
                      <a:pt x="8053" y="4244"/>
                      <a:pt x="8022" y="4633"/>
                    </a:cubicBezTo>
                    <a:cubicBezTo>
                      <a:pt x="8053" y="5003"/>
                      <a:pt x="8053" y="5373"/>
                      <a:pt x="8022" y="5744"/>
                    </a:cubicBezTo>
                    <a:cubicBezTo>
                      <a:pt x="7948" y="6102"/>
                      <a:pt x="7843" y="6453"/>
                      <a:pt x="7713" y="6793"/>
                    </a:cubicBezTo>
                    <a:lnTo>
                      <a:pt x="7343" y="7780"/>
                    </a:lnTo>
                    <a:lnTo>
                      <a:pt x="4751" y="14814"/>
                    </a:lnTo>
                    <a:cubicBezTo>
                      <a:pt x="4727" y="14938"/>
                      <a:pt x="4727" y="15061"/>
                      <a:pt x="4751" y="15184"/>
                    </a:cubicBezTo>
                    <a:cubicBezTo>
                      <a:pt x="4683" y="15314"/>
                      <a:pt x="4572" y="15425"/>
                      <a:pt x="4443" y="15493"/>
                    </a:cubicBezTo>
                    <a:lnTo>
                      <a:pt x="2283" y="16727"/>
                    </a:lnTo>
                    <a:lnTo>
                      <a:pt x="2283" y="16727"/>
                    </a:lnTo>
                    <a:cubicBezTo>
                      <a:pt x="2240" y="16628"/>
                      <a:pt x="2240" y="16517"/>
                      <a:pt x="2283" y="16418"/>
                    </a:cubicBezTo>
                    <a:cubicBezTo>
                      <a:pt x="2283" y="16418"/>
                      <a:pt x="2283" y="16418"/>
                      <a:pt x="2283" y="16418"/>
                    </a:cubicBezTo>
                    <a:lnTo>
                      <a:pt x="2283" y="16418"/>
                    </a:lnTo>
                    <a:lnTo>
                      <a:pt x="4072" y="11667"/>
                    </a:lnTo>
                    <a:cubicBezTo>
                      <a:pt x="3647" y="11760"/>
                      <a:pt x="3203" y="11760"/>
                      <a:pt x="2777" y="11667"/>
                    </a:cubicBezTo>
                    <a:cubicBezTo>
                      <a:pt x="2388" y="11655"/>
                      <a:pt x="2012" y="11501"/>
                      <a:pt x="1728" y="11235"/>
                    </a:cubicBezTo>
                    <a:cubicBezTo>
                      <a:pt x="1388" y="10939"/>
                      <a:pt x="1129" y="10557"/>
                      <a:pt x="987" y="10125"/>
                    </a:cubicBezTo>
                    <a:cubicBezTo>
                      <a:pt x="512" y="9526"/>
                      <a:pt x="179" y="8829"/>
                      <a:pt x="0" y="8088"/>
                    </a:cubicBezTo>
                    <a:close/>
                    <a:moveTo>
                      <a:pt x="5492" y="4942"/>
                    </a:moveTo>
                    <a:cubicBezTo>
                      <a:pt x="5535" y="4695"/>
                      <a:pt x="5535" y="4448"/>
                      <a:pt x="5492" y="4201"/>
                    </a:cubicBezTo>
                    <a:cubicBezTo>
                      <a:pt x="5442" y="4041"/>
                      <a:pt x="5331" y="3905"/>
                      <a:pt x="5183" y="3831"/>
                    </a:cubicBezTo>
                    <a:lnTo>
                      <a:pt x="4690" y="3831"/>
                    </a:lnTo>
                    <a:cubicBezTo>
                      <a:pt x="4511" y="3775"/>
                      <a:pt x="4313" y="3775"/>
                      <a:pt x="4134" y="3831"/>
                    </a:cubicBezTo>
                    <a:lnTo>
                      <a:pt x="3579" y="4263"/>
                    </a:lnTo>
                    <a:lnTo>
                      <a:pt x="3147" y="4942"/>
                    </a:lnTo>
                    <a:cubicBezTo>
                      <a:pt x="2987" y="5188"/>
                      <a:pt x="2863" y="5460"/>
                      <a:pt x="2777" y="5744"/>
                    </a:cubicBezTo>
                    <a:cubicBezTo>
                      <a:pt x="2746" y="6009"/>
                      <a:pt x="2746" y="6281"/>
                      <a:pt x="2777" y="6546"/>
                    </a:cubicBezTo>
                    <a:cubicBezTo>
                      <a:pt x="2734" y="6793"/>
                      <a:pt x="2734" y="7040"/>
                      <a:pt x="2777" y="7286"/>
                    </a:cubicBezTo>
                    <a:cubicBezTo>
                      <a:pt x="2777" y="7286"/>
                      <a:pt x="2777" y="7595"/>
                      <a:pt x="3147" y="7657"/>
                    </a:cubicBezTo>
                    <a:lnTo>
                      <a:pt x="3579" y="7657"/>
                    </a:lnTo>
                    <a:cubicBezTo>
                      <a:pt x="3758" y="7712"/>
                      <a:pt x="3955" y="7712"/>
                      <a:pt x="4134" y="7657"/>
                    </a:cubicBezTo>
                    <a:cubicBezTo>
                      <a:pt x="4350" y="7527"/>
                      <a:pt x="4535" y="7360"/>
                      <a:pt x="4690" y="7163"/>
                    </a:cubicBezTo>
                    <a:cubicBezTo>
                      <a:pt x="4887" y="6984"/>
                      <a:pt x="5054" y="6780"/>
                      <a:pt x="5183" y="6546"/>
                    </a:cubicBezTo>
                    <a:cubicBezTo>
                      <a:pt x="5325" y="6293"/>
                      <a:pt x="5424" y="6021"/>
                      <a:pt x="5492" y="5744"/>
                    </a:cubicBezTo>
                    <a:cubicBezTo>
                      <a:pt x="5523" y="5478"/>
                      <a:pt x="5523" y="5207"/>
                      <a:pt x="5492" y="494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9" name="Freeform: Shape 5348">
                <a:extLst>
                  <a:ext uri="{FF2B5EF4-FFF2-40B4-BE49-F238E27FC236}">
                    <a16:creationId xmlns:a16="http://schemas.microsoft.com/office/drawing/2014/main" id="{CBD20A32-D3F4-FDA1-61E8-D1FFCFFB32BF}"/>
                  </a:ext>
                </a:extLst>
              </p:cNvPr>
              <p:cNvSpPr/>
              <p:nvPr/>
            </p:nvSpPr>
            <p:spPr>
              <a:xfrm>
                <a:off x="2744339" y="1967854"/>
                <a:ext cx="7591" cy="16291"/>
              </a:xfrm>
              <a:custGeom>
                <a:avLst/>
                <a:gdLst>
                  <a:gd name="connsiteX0" fmla="*/ 3815 w 7591"/>
                  <a:gd name="connsiteY0" fmla="*/ 557 h 16291"/>
                  <a:gd name="connsiteX1" fmla="*/ 5543 w 7591"/>
                  <a:gd name="connsiteY1" fmla="*/ 1 h 16291"/>
                  <a:gd name="connsiteX2" fmla="*/ 6777 w 7591"/>
                  <a:gd name="connsiteY2" fmla="*/ 495 h 16291"/>
                  <a:gd name="connsiteX3" fmla="*/ 7517 w 7591"/>
                  <a:gd name="connsiteY3" fmla="*/ 1914 h 16291"/>
                  <a:gd name="connsiteX4" fmla="*/ 7517 w 7591"/>
                  <a:gd name="connsiteY4" fmla="*/ 3950 h 16291"/>
                  <a:gd name="connsiteX5" fmla="*/ 7517 w 7591"/>
                  <a:gd name="connsiteY5" fmla="*/ 5801 h 16291"/>
                  <a:gd name="connsiteX6" fmla="*/ 7517 w 7591"/>
                  <a:gd name="connsiteY6" fmla="*/ 7714 h 16291"/>
                  <a:gd name="connsiteX7" fmla="*/ 7517 w 7591"/>
                  <a:gd name="connsiteY7" fmla="*/ 10059 h 16291"/>
                  <a:gd name="connsiteX8" fmla="*/ 6777 w 7591"/>
                  <a:gd name="connsiteY8" fmla="*/ 12280 h 16291"/>
                  <a:gd name="connsiteX9" fmla="*/ 5543 w 7591"/>
                  <a:gd name="connsiteY9" fmla="*/ 14255 h 16291"/>
                  <a:gd name="connsiteX10" fmla="*/ 3815 w 7591"/>
                  <a:gd name="connsiteY10" fmla="*/ 15736 h 16291"/>
                  <a:gd name="connsiteX11" fmla="*/ 2025 w 7591"/>
                  <a:gd name="connsiteY11" fmla="*/ 16291 h 16291"/>
                  <a:gd name="connsiteX12" fmla="*/ 791 w 7591"/>
                  <a:gd name="connsiteY12" fmla="*/ 15736 h 16291"/>
                  <a:gd name="connsiteX13" fmla="*/ 51 w 7591"/>
                  <a:gd name="connsiteY13" fmla="*/ 14316 h 16291"/>
                  <a:gd name="connsiteX14" fmla="*/ 51 w 7591"/>
                  <a:gd name="connsiteY14" fmla="*/ 12342 h 16291"/>
                  <a:gd name="connsiteX15" fmla="*/ 51 w 7591"/>
                  <a:gd name="connsiteY15" fmla="*/ 10491 h 16291"/>
                  <a:gd name="connsiteX16" fmla="*/ 51 w 7591"/>
                  <a:gd name="connsiteY16" fmla="*/ 8578 h 16291"/>
                  <a:gd name="connsiteX17" fmla="*/ 51 w 7591"/>
                  <a:gd name="connsiteY17" fmla="*/ 6233 h 16291"/>
                  <a:gd name="connsiteX18" fmla="*/ 791 w 7591"/>
                  <a:gd name="connsiteY18" fmla="*/ 3950 h 16291"/>
                  <a:gd name="connsiteX19" fmla="*/ 2025 w 7591"/>
                  <a:gd name="connsiteY19" fmla="*/ 2037 h 16291"/>
                  <a:gd name="connsiteX20" fmla="*/ 3815 w 7591"/>
                  <a:gd name="connsiteY20" fmla="*/ 557 h 16291"/>
                  <a:gd name="connsiteX21" fmla="*/ 5234 w 7591"/>
                  <a:gd name="connsiteY21" fmla="*/ 9072 h 16291"/>
                  <a:gd name="connsiteX22" fmla="*/ 5234 w 7591"/>
                  <a:gd name="connsiteY22" fmla="*/ 5493 h 16291"/>
                  <a:gd name="connsiteX23" fmla="*/ 5234 w 7591"/>
                  <a:gd name="connsiteY23" fmla="*/ 4629 h 16291"/>
                  <a:gd name="connsiteX24" fmla="*/ 5234 w 7591"/>
                  <a:gd name="connsiteY24" fmla="*/ 3950 h 16291"/>
                  <a:gd name="connsiteX25" fmla="*/ 4802 w 7591"/>
                  <a:gd name="connsiteY25" fmla="*/ 3950 h 16291"/>
                  <a:gd name="connsiteX26" fmla="*/ 4123 w 7591"/>
                  <a:gd name="connsiteY26" fmla="*/ 3950 h 16291"/>
                  <a:gd name="connsiteX27" fmla="*/ 3445 w 7591"/>
                  <a:gd name="connsiteY27" fmla="*/ 4567 h 16291"/>
                  <a:gd name="connsiteX28" fmla="*/ 2951 w 7591"/>
                  <a:gd name="connsiteY28" fmla="*/ 5308 h 16291"/>
                  <a:gd name="connsiteX29" fmla="*/ 2951 w 7591"/>
                  <a:gd name="connsiteY29" fmla="*/ 6233 h 16291"/>
                  <a:gd name="connsiteX30" fmla="*/ 2951 w 7591"/>
                  <a:gd name="connsiteY30" fmla="*/ 7282 h 16291"/>
                  <a:gd name="connsiteX31" fmla="*/ 2951 w 7591"/>
                  <a:gd name="connsiteY31" fmla="*/ 10799 h 16291"/>
                  <a:gd name="connsiteX32" fmla="*/ 2951 w 7591"/>
                  <a:gd name="connsiteY32" fmla="*/ 11725 h 16291"/>
                  <a:gd name="connsiteX33" fmla="*/ 2951 w 7591"/>
                  <a:gd name="connsiteY33" fmla="*/ 12342 h 16291"/>
                  <a:gd name="connsiteX34" fmla="*/ 3445 w 7591"/>
                  <a:gd name="connsiteY34" fmla="*/ 12342 h 16291"/>
                  <a:gd name="connsiteX35" fmla="*/ 4123 w 7591"/>
                  <a:gd name="connsiteY35" fmla="*/ 12342 h 16291"/>
                  <a:gd name="connsiteX36" fmla="*/ 4802 w 7591"/>
                  <a:gd name="connsiteY36" fmla="*/ 11787 h 16291"/>
                  <a:gd name="connsiteX37" fmla="*/ 5234 w 7591"/>
                  <a:gd name="connsiteY37" fmla="*/ 10984 h 16291"/>
                  <a:gd name="connsiteX38" fmla="*/ 5234 w 7591"/>
                  <a:gd name="connsiteY38" fmla="*/ 10059 h 16291"/>
                  <a:gd name="connsiteX39" fmla="*/ 5234 w 7591"/>
                  <a:gd name="connsiteY39" fmla="*/ 9072 h 1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91" h="16291">
                    <a:moveTo>
                      <a:pt x="3815" y="557"/>
                    </a:moveTo>
                    <a:cubicBezTo>
                      <a:pt x="4308" y="180"/>
                      <a:pt x="4919" y="-17"/>
                      <a:pt x="5543" y="1"/>
                    </a:cubicBezTo>
                    <a:cubicBezTo>
                      <a:pt x="6005" y="-5"/>
                      <a:pt x="6450" y="174"/>
                      <a:pt x="6777" y="495"/>
                    </a:cubicBezTo>
                    <a:cubicBezTo>
                      <a:pt x="7122" y="908"/>
                      <a:pt x="7375" y="1396"/>
                      <a:pt x="7517" y="1914"/>
                    </a:cubicBezTo>
                    <a:cubicBezTo>
                      <a:pt x="7616" y="2587"/>
                      <a:pt x="7616" y="3278"/>
                      <a:pt x="7517" y="3950"/>
                    </a:cubicBezTo>
                    <a:cubicBezTo>
                      <a:pt x="7517" y="4567"/>
                      <a:pt x="7517" y="5184"/>
                      <a:pt x="7517" y="5801"/>
                    </a:cubicBezTo>
                    <a:cubicBezTo>
                      <a:pt x="7517" y="6418"/>
                      <a:pt x="7517" y="7097"/>
                      <a:pt x="7517" y="7714"/>
                    </a:cubicBezTo>
                    <a:cubicBezTo>
                      <a:pt x="7603" y="8492"/>
                      <a:pt x="7603" y="9281"/>
                      <a:pt x="7517" y="10059"/>
                    </a:cubicBezTo>
                    <a:cubicBezTo>
                      <a:pt x="7326" y="10818"/>
                      <a:pt x="7079" y="11558"/>
                      <a:pt x="6777" y="12280"/>
                    </a:cubicBezTo>
                    <a:cubicBezTo>
                      <a:pt x="6450" y="12984"/>
                      <a:pt x="6030" y="13650"/>
                      <a:pt x="5543" y="14255"/>
                    </a:cubicBezTo>
                    <a:cubicBezTo>
                      <a:pt x="5037" y="14829"/>
                      <a:pt x="4457" y="15328"/>
                      <a:pt x="3815" y="15736"/>
                    </a:cubicBezTo>
                    <a:cubicBezTo>
                      <a:pt x="3272" y="16063"/>
                      <a:pt x="2661" y="16254"/>
                      <a:pt x="2025" y="16291"/>
                    </a:cubicBezTo>
                    <a:cubicBezTo>
                      <a:pt x="1563" y="16248"/>
                      <a:pt x="1131" y="16050"/>
                      <a:pt x="791" y="15736"/>
                    </a:cubicBezTo>
                    <a:cubicBezTo>
                      <a:pt x="433" y="15328"/>
                      <a:pt x="180" y="14841"/>
                      <a:pt x="51" y="14316"/>
                    </a:cubicBezTo>
                    <a:cubicBezTo>
                      <a:pt x="-17" y="13662"/>
                      <a:pt x="-17" y="12996"/>
                      <a:pt x="51" y="12342"/>
                    </a:cubicBezTo>
                    <a:cubicBezTo>
                      <a:pt x="51" y="11725"/>
                      <a:pt x="51" y="11108"/>
                      <a:pt x="51" y="10491"/>
                    </a:cubicBezTo>
                    <a:cubicBezTo>
                      <a:pt x="51" y="9874"/>
                      <a:pt x="51" y="9195"/>
                      <a:pt x="51" y="8578"/>
                    </a:cubicBezTo>
                    <a:cubicBezTo>
                      <a:pt x="-11" y="7801"/>
                      <a:pt x="-11" y="7011"/>
                      <a:pt x="51" y="6233"/>
                    </a:cubicBezTo>
                    <a:cubicBezTo>
                      <a:pt x="230" y="5450"/>
                      <a:pt x="483" y="4691"/>
                      <a:pt x="791" y="3950"/>
                    </a:cubicBezTo>
                    <a:cubicBezTo>
                      <a:pt x="1106" y="3253"/>
                      <a:pt x="1526" y="2611"/>
                      <a:pt x="2025" y="2037"/>
                    </a:cubicBezTo>
                    <a:cubicBezTo>
                      <a:pt x="2525" y="1433"/>
                      <a:pt x="3130" y="933"/>
                      <a:pt x="3815" y="557"/>
                    </a:cubicBezTo>
                    <a:close/>
                    <a:moveTo>
                      <a:pt x="5234" y="9072"/>
                    </a:moveTo>
                    <a:cubicBezTo>
                      <a:pt x="5296" y="7881"/>
                      <a:pt x="5296" y="6684"/>
                      <a:pt x="5234" y="5493"/>
                    </a:cubicBezTo>
                    <a:cubicBezTo>
                      <a:pt x="5265" y="5203"/>
                      <a:pt x="5265" y="4919"/>
                      <a:pt x="5234" y="4629"/>
                    </a:cubicBezTo>
                    <a:cubicBezTo>
                      <a:pt x="5277" y="4407"/>
                      <a:pt x="5277" y="4172"/>
                      <a:pt x="5234" y="3950"/>
                    </a:cubicBezTo>
                    <a:cubicBezTo>
                      <a:pt x="5092" y="3901"/>
                      <a:pt x="4944" y="3901"/>
                      <a:pt x="4802" y="3950"/>
                    </a:cubicBezTo>
                    <a:lnTo>
                      <a:pt x="4123" y="3950"/>
                    </a:lnTo>
                    <a:cubicBezTo>
                      <a:pt x="3858" y="4104"/>
                      <a:pt x="3624" y="4314"/>
                      <a:pt x="3445" y="4567"/>
                    </a:cubicBezTo>
                    <a:cubicBezTo>
                      <a:pt x="3260" y="4802"/>
                      <a:pt x="3093" y="5049"/>
                      <a:pt x="2951" y="5308"/>
                    </a:cubicBezTo>
                    <a:cubicBezTo>
                      <a:pt x="2951" y="5308"/>
                      <a:pt x="2951" y="5925"/>
                      <a:pt x="2951" y="6233"/>
                    </a:cubicBezTo>
                    <a:cubicBezTo>
                      <a:pt x="2951" y="6542"/>
                      <a:pt x="2951" y="6912"/>
                      <a:pt x="2951" y="7282"/>
                    </a:cubicBezTo>
                    <a:cubicBezTo>
                      <a:pt x="2889" y="8455"/>
                      <a:pt x="2889" y="9627"/>
                      <a:pt x="2951" y="10799"/>
                    </a:cubicBezTo>
                    <a:cubicBezTo>
                      <a:pt x="2951" y="11170"/>
                      <a:pt x="2951" y="11478"/>
                      <a:pt x="2951" y="11725"/>
                    </a:cubicBezTo>
                    <a:cubicBezTo>
                      <a:pt x="2932" y="11929"/>
                      <a:pt x="2932" y="12138"/>
                      <a:pt x="2951" y="12342"/>
                    </a:cubicBezTo>
                    <a:cubicBezTo>
                      <a:pt x="3105" y="12422"/>
                      <a:pt x="3290" y="12422"/>
                      <a:pt x="3445" y="12342"/>
                    </a:cubicBezTo>
                    <a:cubicBezTo>
                      <a:pt x="3445" y="12342"/>
                      <a:pt x="3815" y="12342"/>
                      <a:pt x="4123" y="12342"/>
                    </a:cubicBezTo>
                    <a:lnTo>
                      <a:pt x="4802" y="11787"/>
                    </a:lnTo>
                    <a:cubicBezTo>
                      <a:pt x="4981" y="11540"/>
                      <a:pt x="5129" y="11268"/>
                      <a:pt x="5234" y="10984"/>
                    </a:cubicBezTo>
                    <a:cubicBezTo>
                      <a:pt x="5265" y="10676"/>
                      <a:pt x="5265" y="10367"/>
                      <a:pt x="5234" y="10059"/>
                    </a:cubicBezTo>
                    <a:cubicBezTo>
                      <a:pt x="5265" y="9732"/>
                      <a:pt x="5265" y="9399"/>
                      <a:pt x="5234" y="907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0" name="Freeform: Shape 5349">
                <a:extLst>
                  <a:ext uri="{FF2B5EF4-FFF2-40B4-BE49-F238E27FC236}">
                    <a16:creationId xmlns:a16="http://schemas.microsoft.com/office/drawing/2014/main" id="{A5A8DE41-5F95-32FA-234E-3CBAC0D91528}"/>
                  </a:ext>
                </a:extLst>
              </p:cNvPr>
              <p:cNvSpPr/>
              <p:nvPr/>
            </p:nvSpPr>
            <p:spPr>
              <a:xfrm>
                <a:off x="2753556" y="1960450"/>
                <a:ext cx="10440" cy="18943"/>
              </a:xfrm>
              <a:custGeom>
                <a:avLst/>
                <a:gdLst>
                  <a:gd name="connsiteX0" fmla="*/ 4039 w 10440"/>
                  <a:gd name="connsiteY0" fmla="*/ 5553 h 18943"/>
                  <a:gd name="connsiteX1" fmla="*/ 4039 w 10440"/>
                  <a:gd name="connsiteY1" fmla="*/ 7158 h 18943"/>
                  <a:gd name="connsiteX2" fmla="*/ 4039 w 10440"/>
                  <a:gd name="connsiteY2" fmla="*/ 8454 h 18943"/>
                  <a:gd name="connsiteX3" fmla="*/ 3607 w 10440"/>
                  <a:gd name="connsiteY3" fmla="*/ 9626 h 18943"/>
                  <a:gd name="connsiteX4" fmla="*/ 2989 w 10440"/>
                  <a:gd name="connsiteY4" fmla="*/ 10613 h 18943"/>
                  <a:gd name="connsiteX5" fmla="*/ 2002 w 10440"/>
                  <a:gd name="connsiteY5" fmla="*/ 11415 h 18943"/>
                  <a:gd name="connsiteX6" fmla="*/ 1077 w 10440"/>
                  <a:gd name="connsiteY6" fmla="*/ 11724 h 18943"/>
                  <a:gd name="connsiteX7" fmla="*/ 460 w 10440"/>
                  <a:gd name="connsiteY7" fmla="*/ 11724 h 18943"/>
                  <a:gd name="connsiteX8" fmla="*/ 28 w 10440"/>
                  <a:gd name="connsiteY8" fmla="*/ 10983 h 18943"/>
                  <a:gd name="connsiteX9" fmla="*/ 28 w 10440"/>
                  <a:gd name="connsiteY9" fmla="*/ 9873 h 18943"/>
                  <a:gd name="connsiteX10" fmla="*/ 28 w 10440"/>
                  <a:gd name="connsiteY10" fmla="*/ 9132 h 18943"/>
                  <a:gd name="connsiteX11" fmla="*/ 28 w 10440"/>
                  <a:gd name="connsiteY11" fmla="*/ 8268 h 18943"/>
                  <a:gd name="connsiteX12" fmla="*/ 28 w 10440"/>
                  <a:gd name="connsiteY12" fmla="*/ 7034 h 18943"/>
                  <a:gd name="connsiteX13" fmla="*/ 460 w 10440"/>
                  <a:gd name="connsiteY13" fmla="*/ 5862 h 18943"/>
                  <a:gd name="connsiteX14" fmla="*/ 1077 w 10440"/>
                  <a:gd name="connsiteY14" fmla="*/ 4813 h 18943"/>
                  <a:gd name="connsiteX15" fmla="*/ 2002 w 10440"/>
                  <a:gd name="connsiteY15" fmla="*/ 4072 h 18943"/>
                  <a:gd name="connsiteX16" fmla="*/ 2989 w 10440"/>
                  <a:gd name="connsiteY16" fmla="*/ 4072 h 18943"/>
                  <a:gd name="connsiteX17" fmla="*/ 3607 w 10440"/>
                  <a:gd name="connsiteY17" fmla="*/ 4072 h 18943"/>
                  <a:gd name="connsiteX18" fmla="*/ 4039 w 10440"/>
                  <a:gd name="connsiteY18" fmla="*/ 4813 h 18943"/>
                  <a:gd name="connsiteX19" fmla="*/ 4039 w 10440"/>
                  <a:gd name="connsiteY19" fmla="*/ 5553 h 18943"/>
                  <a:gd name="connsiteX20" fmla="*/ 7494 w 10440"/>
                  <a:gd name="connsiteY20" fmla="*/ 1111 h 18943"/>
                  <a:gd name="connsiteX21" fmla="*/ 7494 w 10440"/>
                  <a:gd name="connsiteY21" fmla="*/ 679 h 18943"/>
                  <a:gd name="connsiteX22" fmla="*/ 7802 w 10440"/>
                  <a:gd name="connsiteY22" fmla="*/ 679 h 18943"/>
                  <a:gd name="connsiteX23" fmla="*/ 8913 w 10440"/>
                  <a:gd name="connsiteY23" fmla="*/ 0 h 18943"/>
                  <a:gd name="connsiteX24" fmla="*/ 8913 w 10440"/>
                  <a:gd name="connsiteY24" fmla="*/ 0 h 18943"/>
                  <a:gd name="connsiteX25" fmla="*/ 8913 w 10440"/>
                  <a:gd name="connsiteY25" fmla="*/ 0 h 18943"/>
                  <a:gd name="connsiteX26" fmla="*/ 8913 w 10440"/>
                  <a:gd name="connsiteY26" fmla="*/ 0 h 18943"/>
                  <a:gd name="connsiteX27" fmla="*/ 2187 w 10440"/>
                  <a:gd name="connsiteY27" fmla="*/ 17647 h 18943"/>
                  <a:gd name="connsiteX28" fmla="*/ 2187 w 10440"/>
                  <a:gd name="connsiteY28" fmla="*/ 18018 h 18943"/>
                  <a:gd name="connsiteX29" fmla="*/ 2187 w 10440"/>
                  <a:gd name="connsiteY29" fmla="*/ 18326 h 18943"/>
                  <a:gd name="connsiteX30" fmla="*/ 1077 w 10440"/>
                  <a:gd name="connsiteY30" fmla="*/ 18943 h 18943"/>
                  <a:gd name="connsiteX31" fmla="*/ 1077 w 10440"/>
                  <a:gd name="connsiteY31" fmla="*/ 18943 h 18943"/>
                  <a:gd name="connsiteX32" fmla="*/ 1077 w 10440"/>
                  <a:gd name="connsiteY32" fmla="*/ 18943 h 18943"/>
                  <a:gd name="connsiteX33" fmla="*/ 1077 w 10440"/>
                  <a:gd name="connsiteY33" fmla="*/ 18943 h 18943"/>
                  <a:gd name="connsiteX34" fmla="*/ 1324 w 10440"/>
                  <a:gd name="connsiteY34" fmla="*/ 8639 h 18943"/>
                  <a:gd name="connsiteX35" fmla="*/ 1324 w 10440"/>
                  <a:gd name="connsiteY35" fmla="*/ 9379 h 18943"/>
                  <a:gd name="connsiteX36" fmla="*/ 1694 w 10440"/>
                  <a:gd name="connsiteY36" fmla="*/ 9379 h 18943"/>
                  <a:gd name="connsiteX37" fmla="*/ 2126 w 10440"/>
                  <a:gd name="connsiteY37" fmla="*/ 8885 h 18943"/>
                  <a:gd name="connsiteX38" fmla="*/ 2126 w 10440"/>
                  <a:gd name="connsiteY38" fmla="*/ 7960 h 18943"/>
                  <a:gd name="connsiteX39" fmla="*/ 2126 w 10440"/>
                  <a:gd name="connsiteY39" fmla="*/ 6602 h 18943"/>
                  <a:gd name="connsiteX40" fmla="*/ 2126 w 10440"/>
                  <a:gd name="connsiteY40" fmla="*/ 5862 h 18943"/>
                  <a:gd name="connsiteX41" fmla="*/ 1694 w 10440"/>
                  <a:gd name="connsiteY41" fmla="*/ 5862 h 18943"/>
                  <a:gd name="connsiteX42" fmla="*/ 1324 w 10440"/>
                  <a:gd name="connsiteY42" fmla="*/ 6417 h 18943"/>
                  <a:gd name="connsiteX43" fmla="*/ 1324 w 10440"/>
                  <a:gd name="connsiteY43" fmla="*/ 7281 h 18943"/>
                  <a:gd name="connsiteX44" fmla="*/ 10394 w 10440"/>
                  <a:gd name="connsiteY44" fmla="*/ 9256 h 18943"/>
                  <a:gd name="connsiteX45" fmla="*/ 10394 w 10440"/>
                  <a:gd name="connsiteY45" fmla="*/ 10860 h 18943"/>
                  <a:gd name="connsiteX46" fmla="*/ 10394 w 10440"/>
                  <a:gd name="connsiteY46" fmla="*/ 12156 h 18943"/>
                  <a:gd name="connsiteX47" fmla="*/ 9962 w 10440"/>
                  <a:gd name="connsiteY47" fmla="*/ 13328 h 18943"/>
                  <a:gd name="connsiteX48" fmla="*/ 9283 w 10440"/>
                  <a:gd name="connsiteY48" fmla="*/ 14315 h 18943"/>
                  <a:gd name="connsiteX49" fmla="*/ 8358 w 10440"/>
                  <a:gd name="connsiteY49" fmla="*/ 15118 h 18943"/>
                  <a:gd name="connsiteX50" fmla="*/ 7432 w 10440"/>
                  <a:gd name="connsiteY50" fmla="*/ 15118 h 18943"/>
                  <a:gd name="connsiteX51" fmla="*/ 6815 w 10440"/>
                  <a:gd name="connsiteY51" fmla="*/ 15118 h 18943"/>
                  <a:gd name="connsiteX52" fmla="*/ 6383 w 10440"/>
                  <a:gd name="connsiteY52" fmla="*/ 14377 h 18943"/>
                  <a:gd name="connsiteX53" fmla="*/ 6383 w 10440"/>
                  <a:gd name="connsiteY53" fmla="*/ 13328 h 18943"/>
                  <a:gd name="connsiteX54" fmla="*/ 6383 w 10440"/>
                  <a:gd name="connsiteY54" fmla="*/ 11724 h 18943"/>
                  <a:gd name="connsiteX55" fmla="*/ 6383 w 10440"/>
                  <a:gd name="connsiteY55" fmla="*/ 10428 h 18943"/>
                  <a:gd name="connsiteX56" fmla="*/ 6815 w 10440"/>
                  <a:gd name="connsiteY56" fmla="*/ 9256 h 18943"/>
                  <a:gd name="connsiteX57" fmla="*/ 7432 w 10440"/>
                  <a:gd name="connsiteY57" fmla="*/ 8268 h 18943"/>
                  <a:gd name="connsiteX58" fmla="*/ 8358 w 10440"/>
                  <a:gd name="connsiteY58" fmla="*/ 7466 h 18943"/>
                  <a:gd name="connsiteX59" fmla="*/ 9283 w 10440"/>
                  <a:gd name="connsiteY59" fmla="*/ 7466 h 18943"/>
                  <a:gd name="connsiteX60" fmla="*/ 9962 w 10440"/>
                  <a:gd name="connsiteY60" fmla="*/ 7466 h 18943"/>
                  <a:gd name="connsiteX61" fmla="*/ 10394 w 10440"/>
                  <a:gd name="connsiteY61" fmla="*/ 8207 h 18943"/>
                  <a:gd name="connsiteX62" fmla="*/ 10394 w 10440"/>
                  <a:gd name="connsiteY62" fmla="*/ 9009 h 18943"/>
                  <a:gd name="connsiteX63" fmla="*/ 7679 w 10440"/>
                  <a:gd name="connsiteY63" fmla="*/ 12341 h 18943"/>
                  <a:gd name="connsiteX64" fmla="*/ 7679 w 10440"/>
                  <a:gd name="connsiteY64" fmla="*/ 13081 h 18943"/>
                  <a:gd name="connsiteX65" fmla="*/ 8049 w 10440"/>
                  <a:gd name="connsiteY65" fmla="*/ 13081 h 18943"/>
                  <a:gd name="connsiteX66" fmla="*/ 8481 w 10440"/>
                  <a:gd name="connsiteY66" fmla="*/ 12588 h 18943"/>
                  <a:gd name="connsiteX67" fmla="*/ 8481 w 10440"/>
                  <a:gd name="connsiteY67" fmla="*/ 11662 h 18943"/>
                  <a:gd name="connsiteX68" fmla="*/ 8481 w 10440"/>
                  <a:gd name="connsiteY68" fmla="*/ 10305 h 18943"/>
                  <a:gd name="connsiteX69" fmla="*/ 8481 w 10440"/>
                  <a:gd name="connsiteY69" fmla="*/ 9564 h 18943"/>
                  <a:gd name="connsiteX70" fmla="*/ 8049 w 10440"/>
                  <a:gd name="connsiteY70" fmla="*/ 9564 h 18943"/>
                  <a:gd name="connsiteX71" fmla="*/ 7679 w 10440"/>
                  <a:gd name="connsiteY71" fmla="*/ 10119 h 18943"/>
                  <a:gd name="connsiteX72" fmla="*/ 7679 w 10440"/>
                  <a:gd name="connsiteY72" fmla="*/ 10983 h 18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0440" h="18943">
                    <a:moveTo>
                      <a:pt x="4039" y="5553"/>
                    </a:moveTo>
                    <a:cubicBezTo>
                      <a:pt x="4100" y="6084"/>
                      <a:pt x="4100" y="6627"/>
                      <a:pt x="4039" y="7158"/>
                    </a:cubicBezTo>
                    <a:cubicBezTo>
                      <a:pt x="4069" y="7590"/>
                      <a:pt x="4069" y="8022"/>
                      <a:pt x="4039" y="8454"/>
                    </a:cubicBezTo>
                    <a:cubicBezTo>
                      <a:pt x="3921" y="8855"/>
                      <a:pt x="3779" y="9243"/>
                      <a:pt x="3607" y="9626"/>
                    </a:cubicBezTo>
                    <a:cubicBezTo>
                      <a:pt x="3440" y="9978"/>
                      <a:pt x="3230" y="10305"/>
                      <a:pt x="2989" y="10613"/>
                    </a:cubicBezTo>
                    <a:cubicBezTo>
                      <a:pt x="2706" y="10934"/>
                      <a:pt x="2373" y="11199"/>
                      <a:pt x="2002" y="11415"/>
                    </a:cubicBezTo>
                    <a:cubicBezTo>
                      <a:pt x="1725" y="11600"/>
                      <a:pt x="1410" y="11705"/>
                      <a:pt x="1077" y="11724"/>
                    </a:cubicBezTo>
                    <a:cubicBezTo>
                      <a:pt x="879" y="11792"/>
                      <a:pt x="657" y="11792"/>
                      <a:pt x="460" y="11724"/>
                    </a:cubicBezTo>
                    <a:cubicBezTo>
                      <a:pt x="268" y="11508"/>
                      <a:pt x="120" y="11255"/>
                      <a:pt x="28" y="10983"/>
                    </a:cubicBezTo>
                    <a:cubicBezTo>
                      <a:pt x="-9" y="10613"/>
                      <a:pt x="-9" y="10243"/>
                      <a:pt x="28" y="9873"/>
                    </a:cubicBezTo>
                    <a:cubicBezTo>
                      <a:pt x="-3" y="9626"/>
                      <a:pt x="-3" y="9379"/>
                      <a:pt x="28" y="9132"/>
                    </a:cubicBezTo>
                    <a:cubicBezTo>
                      <a:pt x="-3" y="8842"/>
                      <a:pt x="-3" y="8558"/>
                      <a:pt x="28" y="8268"/>
                    </a:cubicBezTo>
                    <a:cubicBezTo>
                      <a:pt x="-3" y="7855"/>
                      <a:pt x="-3" y="7448"/>
                      <a:pt x="28" y="7034"/>
                    </a:cubicBezTo>
                    <a:cubicBezTo>
                      <a:pt x="133" y="6633"/>
                      <a:pt x="281" y="6238"/>
                      <a:pt x="460" y="5862"/>
                    </a:cubicBezTo>
                    <a:cubicBezTo>
                      <a:pt x="608" y="5479"/>
                      <a:pt x="811" y="5128"/>
                      <a:pt x="1077" y="4813"/>
                    </a:cubicBezTo>
                    <a:cubicBezTo>
                      <a:pt x="1354" y="4529"/>
                      <a:pt x="1663" y="4282"/>
                      <a:pt x="2002" y="4072"/>
                    </a:cubicBezTo>
                    <a:cubicBezTo>
                      <a:pt x="2329" y="3998"/>
                      <a:pt x="2663" y="3998"/>
                      <a:pt x="2989" y="4072"/>
                    </a:cubicBezTo>
                    <a:cubicBezTo>
                      <a:pt x="3187" y="3992"/>
                      <a:pt x="3409" y="3992"/>
                      <a:pt x="3607" y="4072"/>
                    </a:cubicBezTo>
                    <a:cubicBezTo>
                      <a:pt x="3798" y="4288"/>
                      <a:pt x="3946" y="4541"/>
                      <a:pt x="4039" y="4813"/>
                    </a:cubicBezTo>
                    <a:cubicBezTo>
                      <a:pt x="4057" y="5060"/>
                      <a:pt x="4057" y="5307"/>
                      <a:pt x="4039" y="5553"/>
                    </a:cubicBezTo>
                    <a:close/>
                    <a:moveTo>
                      <a:pt x="7494" y="1111"/>
                    </a:moveTo>
                    <a:lnTo>
                      <a:pt x="7494" y="679"/>
                    </a:lnTo>
                    <a:lnTo>
                      <a:pt x="7802" y="679"/>
                    </a:lnTo>
                    <a:lnTo>
                      <a:pt x="8913" y="0"/>
                    </a:lnTo>
                    <a:lnTo>
                      <a:pt x="8913" y="0"/>
                    </a:lnTo>
                    <a:cubicBezTo>
                      <a:pt x="8913" y="0"/>
                      <a:pt x="8913" y="0"/>
                      <a:pt x="8913" y="0"/>
                    </a:cubicBezTo>
                    <a:lnTo>
                      <a:pt x="8913" y="0"/>
                    </a:lnTo>
                    <a:lnTo>
                      <a:pt x="2187" y="17647"/>
                    </a:lnTo>
                    <a:cubicBezTo>
                      <a:pt x="2200" y="17771"/>
                      <a:pt x="2200" y="17894"/>
                      <a:pt x="2187" y="18018"/>
                    </a:cubicBezTo>
                    <a:lnTo>
                      <a:pt x="2187" y="18326"/>
                    </a:lnTo>
                    <a:lnTo>
                      <a:pt x="1077" y="18943"/>
                    </a:lnTo>
                    <a:lnTo>
                      <a:pt x="1077" y="18943"/>
                    </a:lnTo>
                    <a:lnTo>
                      <a:pt x="1077" y="18943"/>
                    </a:lnTo>
                    <a:lnTo>
                      <a:pt x="1077" y="18943"/>
                    </a:lnTo>
                    <a:close/>
                    <a:moveTo>
                      <a:pt x="1324" y="8639"/>
                    </a:moveTo>
                    <a:cubicBezTo>
                      <a:pt x="1324" y="9009"/>
                      <a:pt x="1324" y="9256"/>
                      <a:pt x="1324" y="9379"/>
                    </a:cubicBezTo>
                    <a:cubicBezTo>
                      <a:pt x="1324" y="9502"/>
                      <a:pt x="1324" y="9379"/>
                      <a:pt x="1694" y="9379"/>
                    </a:cubicBezTo>
                    <a:cubicBezTo>
                      <a:pt x="1922" y="9311"/>
                      <a:pt x="2089" y="9120"/>
                      <a:pt x="2126" y="8885"/>
                    </a:cubicBezTo>
                    <a:lnTo>
                      <a:pt x="2126" y="7960"/>
                    </a:lnTo>
                    <a:lnTo>
                      <a:pt x="2126" y="6602"/>
                    </a:lnTo>
                    <a:cubicBezTo>
                      <a:pt x="2157" y="6356"/>
                      <a:pt x="2157" y="6109"/>
                      <a:pt x="2126" y="5862"/>
                    </a:cubicBezTo>
                    <a:cubicBezTo>
                      <a:pt x="2126" y="5862"/>
                      <a:pt x="2126" y="5862"/>
                      <a:pt x="1694" y="5862"/>
                    </a:cubicBezTo>
                    <a:cubicBezTo>
                      <a:pt x="1509" y="5998"/>
                      <a:pt x="1373" y="6195"/>
                      <a:pt x="1324" y="6417"/>
                    </a:cubicBezTo>
                    <a:cubicBezTo>
                      <a:pt x="1274" y="6701"/>
                      <a:pt x="1274" y="6997"/>
                      <a:pt x="1324" y="7281"/>
                    </a:cubicBezTo>
                    <a:close/>
                    <a:moveTo>
                      <a:pt x="10394" y="9256"/>
                    </a:moveTo>
                    <a:cubicBezTo>
                      <a:pt x="10456" y="9786"/>
                      <a:pt x="10456" y="10329"/>
                      <a:pt x="10394" y="10860"/>
                    </a:cubicBezTo>
                    <a:cubicBezTo>
                      <a:pt x="10425" y="11292"/>
                      <a:pt x="10425" y="11724"/>
                      <a:pt x="10394" y="12156"/>
                    </a:cubicBezTo>
                    <a:cubicBezTo>
                      <a:pt x="10277" y="12557"/>
                      <a:pt x="10135" y="12946"/>
                      <a:pt x="9962" y="13328"/>
                    </a:cubicBezTo>
                    <a:cubicBezTo>
                      <a:pt x="9795" y="13692"/>
                      <a:pt x="9567" y="14025"/>
                      <a:pt x="9283" y="14315"/>
                    </a:cubicBezTo>
                    <a:cubicBezTo>
                      <a:pt x="9055" y="14661"/>
                      <a:pt x="8734" y="14939"/>
                      <a:pt x="8358" y="15118"/>
                    </a:cubicBezTo>
                    <a:cubicBezTo>
                      <a:pt x="8055" y="15198"/>
                      <a:pt x="7735" y="15198"/>
                      <a:pt x="7432" y="15118"/>
                    </a:cubicBezTo>
                    <a:cubicBezTo>
                      <a:pt x="7235" y="15210"/>
                      <a:pt x="7013" y="15210"/>
                      <a:pt x="6815" y="15118"/>
                    </a:cubicBezTo>
                    <a:cubicBezTo>
                      <a:pt x="6624" y="14902"/>
                      <a:pt x="6476" y="14649"/>
                      <a:pt x="6383" y="14377"/>
                    </a:cubicBezTo>
                    <a:cubicBezTo>
                      <a:pt x="6352" y="14025"/>
                      <a:pt x="6352" y="13680"/>
                      <a:pt x="6383" y="13328"/>
                    </a:cubicBezTo>
                    <a:cubicBezTo>
                      <a:pt x="6303" y="12797"/>
                      <a:pt x="6303" y="12254"/>
                      <a:pt x="6383" y="11724"/>
                    </a:cubicBezTo>
                    <a:cubicBezTo>
                      <a:pt x="6352" y="11292"/>
                      <a:pt x="6352" y="10860"/>
                      <a:pt x="6383" y="10428"/>
                    </a:cubicBezTo>
                    <a:cubicBezTo>
                      <a:pt x="6488" y="10027"/>
                      <a:pt x="6636" y="9632"/>
                      <a:pt x="6815" y="9256"/>
                    </a:cubicBezTo>
                    <a:cubicBezTo>
                      <a:pt x="6945" y="8885"/>
                      <a:pt x="7155" y="8546"/>
                      <a:pt x="7432" y="8268"/>
                    </a:cubicBezTo>
                    <a:cubicBezTo>
                      <a:pt x="7691" y="7948"/>
                      <a:pt x="8006" y="7676"/>
                      <a:pt x="8358" y="7466"/>
                    </a:cubicBezTo>
                    <a:cubicBezTo>
                      <a:pt x="8660" y="7405"/>
                      <a:pt x="8981" y="7405"/>
                      <a:pt x="9283" y="7466"/>
                    </a:cubicBezTo>
                    <a:cubicBezTo>
                      <a:pt x="9499" y="7374"/>
                      <a:pt x="9746" y="7374"/>
                      <a:pt x="9962" y="7466"/>
                    </a:cubicBezTo>
                    <a:cubicBezTo>
                      <a:pt x="10153" y="7682"/>
                      <a:pt x="10301" y="7935"/>
                      <a:pt x="10394" y="8207"/>
                    </a:cubicBezTo>
                    <a:cubicBezTo>
                      <a:pt x="10412" y="8472"/>
                      <a:pt x="10412" y="8743"/>
                      <a:pt x="10394" y="9009"/>
                    </a:cubicBezTo>
                    <a:close/>
                    <a:moveTo>
                      <a:pt x="7679" y="12341"/>
                    </a:moveTo>
                    <a:cubicBezTo>
                      <a:pt x="7679" y="12711"/>
                      <a:pt x="7679" y="12958"/>
                      <a:pt x="7679" y="13081"/>
                    </a:cubicBezTo>
                    <a:cubicBezTo>
                      <a:pt x="7679" y="13205"/>
                      <a:pt x="7679" y="13081"/>
                      <a:pt x="8049" y="13081"/>
                    </a:cubicBezTo>
                    <a:cubicBezTo>
                      <a:pt x="8277" y="13013"/>
                      <a:pt x="8444" y="12822"/>
                      <a:pt x="8481" y="12588"/>
                    </a:cubicBezTo>
                    <a:cubicBezTo>
                      <a:pt x="8524" y="12279"/>
                      <a:pt x="8524" y="11971"/>
                      <a:pt x="8481" y="11662"/>
                    </a:cubicBezTo>
                    <a:cubicBezTo>
                      <a:pt x="8543" y="11212"/>
                      <a:pt x="8543" y="10755"/>
                      <a:pt x="8481" y="10305"/>
                    </a:cubicBezTo>
                    <a:cubicBezTo>
                      <a:pt x="8531" y="10058"/>
                      <a:pt x="8531" y="9811"/>
                      <a:pt x="8481" y="9564"/>
                    </a:cubicBezTo>
                    <a:cubicBezTo>
                      <a:pt x="8481" y="9564"/>
                      <a:pt x="8481" y="9564"/>
                      <a:pt x="8049" y="9564"/>
                    </a:cubicBezTo>
                    <a:cubicBezTo>
                      <a:pt x="7864" y="9694"/>
                      <a:pt x="7728" y="9897"/>
                      <a:pt x="7679" y="10119"/>
                    </a:cubicBezTo>
                    <a:cubicBezTo>
                      <a:pt x="7630" y="10403"/>
                      <a:pt x="7630" y="10700"/>
                      <a:pt x="7679" y="1098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1" name="Freeform: Shape 5350">
                <a:extLst>
                  <a:ext uri="{FF2B5EF4-FFF2-40B4-BE49-F238E27FC236}">
                    <a16:creationId xmlns:a16="http://schemas.microsoft.com/office/drawing/2014/main" id="{3C0DE37E-969F-980C-96A2-063115F54949}"/>
                  </a:ext>
                </a:extLst>
              </p:cNvPr>
              <p:cNvSpPr/>
              <p:nvPr/>
            </p:nvSpPr>
            <p:spPr>
              <a:xfrm>
                <a:off x="2732235" y="1928426"/>
                <a:ext cx="17277" cy="25483"/>
              </a:xfrm>
              <a:custGeom>
                <a:avLst/>
                <a:gdLst>
                  <a:gd name="connsiteX0" fmla="*/ 17277 w 17277"/>
                  <a:gd name="connsiteY0" fmla="*/ 11785 h 25483"/>
                  <a:gd name="connsiteX1" fmla="*/ 17277 w 17277"/>
                  <a:gd name="connsiteY1" fmla="*/ 0 h 25483"/>
                  <a:gd name="connsiteX2" fmla="*/ 0 w 17277"/>
                  <a:gd name="connsiteY2" fmla="*/ 18511 h 25483"/>
                  <a:gd name="connsiteX3" fmla="*/ 4504 w 17277"/>
                  <a:gd name="connsiteY3" fmla="*/ 25484 h 25483"/>
                  <a:gd name="connsiteX4" fmla="*/ 17277 w 17277"/>
                  <a:gd name="connsiteY4" fmla="*/ 11785 h 2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77" h="25483">
                    <a:moveTo>
                      <a:pt x="17277" y="11785"/>
                    </a:moveTo>
                    <a:lnTo>
                      <a:pt x="17277" y="0"/>
                    </a:lnTo>
                    <a:cubicBezTo>
                      <a:pt x="10033" y="4597"/>
                      <a:pt x="4091" y="10971"/>
                      <a:pt x="0" y="18511"/>
                    </a:cubicBezTo>
                    <a:lnTo>
                      <a:pt x="4504" y="25484"/>
                    </a:lnTo>
                    <a:cubicBezTo>
                      <a:pt x="7540" y="19918"/>
                      <a:pt x="11934" y="15204"/>
                      <a:pt x="17277" y="117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2" name="Freeform: Shape 5351">
                <a:extLst>
                  <a:ext uri="{FF2B5EF4-FFF2-40B4-BE49-F238E27FC236}">
                    <a16:creationId xmlns:a16="http://schemas.microsoft.com/office/drawing/2014/main" id="{EDF365EF-F65F-6AB0-485B-B452DF9113C5}"/>
                  </a:ext>
                </a:extLst>
              </p:cNvPr>
              <p:cNvSpPr/>
              <p:nvPr/>
            </p:nvSpPr>
            <p:spPr>
              <a:xfrm>
                <a:off x="2719893" y="1925353"/>
                <a:ext cx="58821" cy="96665"/>
              </a:xfrm>
              <a:custGeom>
                <a:avLst/>
                <a:gdLst>
                  <a:gd name="connsiteX0" fmla="*/ 57570 w 58821"/>
                  <a:gd name="connsiteY0" fmla="*/ 18191 h 96665"/>
                  <a:gd name="connsiteX1" fmla="*/ 46896 w 58821"/>
                  <a:gd name="connsiteY1" fmla="*/ 1716 h 96665"/>
                  <a:gd name="connsiteX2" fmla="*/ 29618 w 58821"/>
                  <a:gd name="connsiteY2" fmla="*/ 3073 h 96665"/>
                  <a:gd name="connsiteX3" fmla="*/ 29618 w 58821"/>
                  <a:gd name="connsiteY3" fmla="*/ 14859 h 96665"/>
                  <a:gd name="connsiteX4" fmla="*/ 42391 w 58821"/>
                  <a:gd name="connsiteY4" fmla="*/ 13933 h 96665"/>
                  <a:gd name="connsiteX5" fmla="*/ 50289 w 58821"/>
                  <a:gd name="connsiteY5" fmla="*/ 26274 h 96665"/>
                  <a:gd name="connsiteX6" fmla="*/ 51338 w 58821"/>
                  <a:gd name="connsiteY6" fmla="*/ 35961 h 96665"/>
                  <a:gd name="connsiteX7" fmla="*/ 50289 w 58821"/>
                  <a:gd name="connsiteY7" fmla="*/ 46945 h 96665"/>
                  <a:gd name="connsiteX8" fmla="*/ 42391 w 58821"/>
                  <a:gd name="connsiteY8" fmla="*/ 68171 h 96665"/>
                  <a:gd name="connsiteX9" fmla="*/ 29618 w 58821"/>
                  <a:gd name="connsiteY9" fmla="*/ 81992 h 96665"/>
                  <a:gd name="connsiteX10" fmla="*/ 16846 w 58821"/>
                  <a:gd name="connsiteY10" fmla="*/ 82918 h 96665"/>
                  <a:gd name="connsiteX11" fmla="*/ 8948 w 58821"/>
                  <a:gd name="connsiteY11" fmla="*/ 70577 h 96665"/>
                  <a:gd name="connsiteX12" fmla="*/ 7899 w 58821"/>
                  <a:gd name="connsiteY12" fmla="*/ 60890 h 96665"/>
                  <a:gd name="connsiteX13" fmla="*/ 8948 w 58821"/>
                  <a:gd name="connsiteY13" fmla="*/ 49906 h 96665"/>
                  <a:gd name="connsiteX14" fmla="*/ 16661 w 58821"/>
                  <a:gd name="connsiteY14" fmla="*/ 28680 h 96665"/>
                  <a:gd name="connsiteX15" fmla="*/ 12156 w 58821"/>
                  <a:gd name="connsiteY15" fmla="*/ 21708 h 96665"/>
                  <a:gd name="connsiteX16" fmla="*/ 1482 w 58821"/>
                  <a:gd name="connsiteY16" fmla="*/ 50462 h 96665"/>
                  <a:gd name="connsiteX17" fmla="*/ 0 w 58821"/>
                  <a:gd name="connsiteY17" fmla="*/ 65332 h 96665"/>
                  <a:gd name="connsiteX18" fmla="*/ 1482 w 58821"/>
                  <a:gd name="connsiteY18" fmla="*/ 78475 h 96665"/>
                  <a:gd name="connsiteX19" fmla="*/ 12156 w 58821"/>
                  <a:gd name="connsiteY19" fmla="*/ 94950 h 96665"/>
                  <a:gd name="connsiteX20" fmla="*/ 29433 w 58821"/>
                  <a:gd name="connsiteY20" fmla="*/ 93593 h 96665"/>
                  <a:gd name="connsiteX21" fmla="*/ 46710 w 58821"/>
                  <a:gd name="connsiteY21" fmla="*/ 75082 h 96665"/>
                  <a:gd name="connsiteX22" fmla="*/ 46710 w 58821"/>
                  <a:gd name="connsiteY22" fmla="*/ 75082 h 96665"/>
                  <a:gd name="connsiteX23" fmla="*/ 57385 w 58821"/>
                  <a:gd name="connsiteY23" fmla="*/ 46328 h 96665"/>
                  <a:gd name="connsiteX24" fmla="*/ 58804 w 58821"/>
                  <a:gd name="connsiteY24" fmla="*/ 31457 h 96665"/>
                  <a:gd name="connsiteX25" fmla="*/ 57570 w 58821"/>
                  <a:gd name="connsiteY25" fmla="*/ 18191 h 9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821" h="96665">
                    <a:moveTo>
                      <a:pt x="57570" y="18191"/>
                    </a:moveTo>
                    <a:cubicBezTo>
                      <a:pt x="56484" y="11440"/>
                      <a:pt x="52609" y="5461"/>
                      <a:pt x="46896" y="1716"/>
                    </a:cubicBezTo>
                    <a:cubicBezTo>
                      <a:pt x="41318" y="-987"/>
                      <a:pt x="34709" y="-469"/>
                      <a:pt x="29618" y="3073"/>
                    </a:cubicBezTo>
                    <a:lnTo>
                      <a:pt x="29618" y="14859"/>
                    </a:lnTo>
                    <a:cubicBezTo>
                      <a:pt x="33401" y="12273"/>
                      <a:pt x="38275" y="11915"/>
                      <a:pt x="42391" y="13933"/>
                    </a:cubicBezTo>
                    <a:cubicBezTo>
                      <a:pt x="46649" y="16747"/>
                      <a:pt x="49518" y="21233"/>
                      <a:pt x="50289" y="26274"/>
                    </a:cubicBezTo>
                    <a:cubicBezTo>
                      <a:pt x="51011" y="29452"/>
                      <a:pt x="51369" y="32703"/>
                      <a:pt x="51338" y="35961"/>
                    </a:cubicBezTo>
                    <a:cubicBezTo>
                      <a:pt x="51320" y="39645"/>
                      <a:pt x="50974" y="43323"/>
                      <a:pt x="50289" y="46945"/>
                    </a:cubicBezTo>
                    <a:cubicBezTo>
                      <a:pt x="48870" y="54417"/>
                      <a:pt x="46204" y="61593"/>
                      <a:pt x="42391" y="68171"/>
                    </a:cubicBezTo>
                    <a:cubicBezTo>
                      <a:pt x="39337" y="73755"/>
                      <a:pt x="34950" y="78506"/>
                      <a:pt x="29618" y="81992"/>
                    </a:cubicBezTo>
                    <a:cubicBezTo>
                      <a:pt x="25836" y="84578"/>
                      <a:pt x="20961" y="84936"/>
                      <a:pt x="16846" y="82918"/>
                    </a:cubicBezTo>
                    <a:cubicBezTo>
                      <a:pt x="12570" y="80123"/>
                      <a:pt x="9700" y="75631"/>
                      <a:pt x="8948" y="70577"/>
                    </a:cubicBezTo>
                    <a:cubicBezTo>
                      <a:pt x="8226" y="67399"/>
                      <a:pt x="7874" y="64148"/>
                      <a:pt x="7899" y="60890"/>
                    </a:cubicBezTo>
                    <a:cubicBezTo>
                      <a:pt x="7911" y="57206"/>
                      <a:pt x="8263" y="53528"/>
                      <a:pt x="8948" y="49906"/>
                    </a:cubicBezTo>
                    <a:cubicBezTo>
                      <a:pt x="10305" y="42446"/>
                      <a:pt x="12915" y="35270"/>
                      <a:pt x="16661" y="28680"/>
                    </a:cubicBezTo>
                    <a:lnTo>
                      <a:pt x="12156" y="21708"/>
                    </a:lnTo>
                    <a:cubicBezTo>
                      <a:pt x="6967" y="30605"/>
                      <a:pt x="3357" y="40336"/>
                      <a:pt x="1482" y="50462"/>
                    </a:cubicBezTo>
                    <a:cubicBezTo>
                      <a:pt x="531" y="55361"/>
                      <a:pt x="38" y="60341"/>
                      <a:pt x="0" y="65332"/>
                    </a:cubicBezTo>
                    <a:cubicBezTo>
                      <a:pt x="-18" y="69757"/>
                      <a:pt x="476" y="74168"/>
                      <a:pt x="1482" y="78475"/>
                    </a:cubicBezTo>
                    <a:cubicBezTo>
                      <a:pt x="2543" y="85232"/>
                      <a:pt x="6424" y="91217"/>
                      <a:pt x="12156" y="94950"/>
                    </a:cubicBezTo>
                    <a:cubicBezTo>
                      <a:pt x="17734" y="97653"/>
                      <a:pt x="24343" y="97135"/>
                      <a:pt x="29433" y="93593"/>
                    </a:cubicBezTo>
                    <a:cubicBezTo>
                      <a:pt x="36659" y="88977"/>
                      <a:pt x="42607" y="82610"/>
                      <a:pt x="46710" y="75082"/>
                    </a:cubicBezTo>
                    <a:lnTo>
                      <a:pt x="46710" y="75082"/>
                    </a:lnTo>
                    <a:cubicBezTo>
                      <a:pt x="51875" y="66172"/>
                      <a:pt x="55485" y="56447"/>
                      <a:pt x="57385" y="46328"/>
                    </a:cubicBezTo>
                    <a:cubicBezTo>
                      <a:pt x="58311" y="41422"/>
                      <a:pt x="58786" y="36449"/>
                      <a:pt x="58804" y="31457"/>
                    </a:cubicBezTo>
                    <a:cubicBezTo>
                      <a:pt x="58915" y="27002"/>
                      <a:pt x="58502" y="22547"/>
                      <a:pt x="57570" y="18191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3" name="Freeform: Shape 5352">
                <a:extLst>
                  <a:ext uri="{FF2B5EF4-FFF2-40B4-BE49-F238E27FC236}">
                    <a16:creationId xmlns:a16="http://schemas.microsoft.com/office/drawing/2014/main" id="{B3DCCE7E-BA75-6B2C-2FE0-67D8FEA519B3}"/>
                  </a:ext>
                </a:extLst>
              </p:cNvPr>
              <p:cNvSpPr/>
              <p:nvPr/>
            </p:nvSpPr>
            <p:spPr>
              <a:xfrm>
                <a:off x="2816275" y="1831094"/>
                <a:ext cx="150372" cy="95533"/>
              </a:xfrm>
              <a:custGeom>
                <a:avLst/>
                <a:gdLst>
                  <a:gd name="connsiteX0" fmla="*/ 6664 w 150372"/>
                  <a:gd name="connsiteY0" fmla="*/ 80117 h 95533"/>
                  <a:gd name="connsiteX1" fmla="*/ 143708 w 150372"/>
                  <a:gd name="connsiteY1" fmla="*/ 951 h 95533"/>
                  <a:gd name="connsiteX2" fmla="*/ 150372 w 150372"/>
                  <a:gd name="connsiteY2" fmla="*/ 4344 h 95533"/>
                  <a:gd name="connsiteX3" fmla="*/ 143708 w 150372"/>
                  <a:gd name="connsiteY3" fmla="*/ 15451 h 95533"/>
                  <a:gd name="connsiteX4" fmla="*/ 6664 w 150372"/>
                  <a:gd name="connsiteY4" fmla="*/ 94555 h 95533"/>
                  <a:gd name="connsiteX5" fmla="*/ 0 w 150372"/>
                  <a:gd name="connsiteY5" fmla="*/ 91162 h 95533"/>
                  <a:gd name="connsiteX6" fmla="*/ 6664 w 150372"/>
                  <a:gd name="connsiteY6" fmla="*/ 80117 h 95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372" h="95533">
                    <a:moveTo>
                      <a:pt x="6664" y="80117"/>
                    </a:moveTo>
                    <a:lnTo>
                      <a:pt x="143708" y="951"/>
                    </a:lnTo>
                    <a:cubicBezTo>
                      <a:pt x="147349" y="-1147"/>
                      <a:pt x="150372" y="334"/>
                      <a:pt x="150372" y="4344"/>
                    </a:cubicBezTo>
                    <a:cubicBezTo>
                      <a:pt x="150039" y="8892"/>
                      <a:pt x="147565" y="13014"/>
                      <a:pt x="143708" y="15451"/>
                    </a:cubicBezTo>
                    <a:lnTo>
                      <a:pt x="6664" y="94555"/>
                    </a:lnTo>
                    <a:cubicBezTo>
                      <a:pt x="2962" y="96715"/>
                      <a:pt x="0" y="95173"/>
                      <a:pt x="0" y="91162"/>
                    </a:cubicBezTo>
                    <a:cubicBezTo>
                      <a:pt x="321" y="86627"/>
                      <a:pt x="2801" y="82517"/>
                      <a:pt x="6664" y="80117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4" name="Freeform: Shape 5353">
                <a:extLst>
                  <a:ext uri="{FF2B5EF4-FFF2-40B4-BE49-F238E27FC236}">
                    <a16:creationId xmlns:a16="http://schemas.microsoft.com/office/drawing/2014/main" id="{CE836C1A-0C3D-EB7F-247D-28BD2F9CFB61}"/>
                  </a:ext>
                </a:extLst>
              </p:cNvPr>
              <p:cNvSpPr/>
              <p:nvPr/>
            </p:nvSpPr>
            <p:spPr>
              <a:xfrm>
                <a:off x="2816275" y="1802436"/>
                <a:ext cx="250641" cy="153350"/>
              </a:xfrm>
              <a:custGeom>
                <a:avLst/>
                <a:gdLst>
                  <a:gd name="connsiteX0" fmla="*/ 6664 w 250641"/>
                  <a:gd name="connsiteY0" fmla="*/ 137899 h 153350"/>
                  <a:gd name="connsiteX1" fmla="*/ 243916 w 250641"/>
                  <a:gd name="connsiteY1" fmla="*/ 978 h 153350"/>
                  <a:gd name="connsiteX2" fmla="*/ 250641 w 250641"/>
                  <a:gd name="connsiteY2" fmla="*/ 4372 h 153350"/>
                  <a:gd name="connsiteX3" fmla="*/ 243916 w 250641"/>
                  <a:gd name="connsiteY3" fmla="*/ 15417 h 153350"/>
                  <a:gd name="connsiteX4" fmla="*/ 6664 w 250641"/>
                  <a:gd name="connsiteY4" fmla="*/ 152399 h 153350"/>
                  <a:gd name="connsiteX5" fmla="*/ 0 w 250641"/>
                  <a:gd name="connsiteY5" fmla="*/ 149006 h 153350"/>
                  <a:gd name="connsiteX6" fmla="*/ 6664 w 250641"/>
                  <a:gd name="connsiteY6" fmla="*/ 137899 h 15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0641" h="153350">
                    <a:moveTo>
                      <a:pt x="6664" y="137899"/>
                    </a:moveTo>
                    <a:lnTo>
                      <a:pt x="243916" y="978"/>
                    </a:lnTo>
                    <a:cubicBezTo>
                      <a:pt x="247618" y="-1182"/>
                      <a:pt x="250641" y="361"/>
                      <a:pt x="250641" y="4372"/>
                    </a:cubicBezTo>
                    <a:cubicBezTo>
                      <a:pt x="250296" y="8919"/>
                      <a:pt x="247797" y="13023"/>
                      <a:pt x="243916" y="15417"/>
                    </a:cubicBezTo>
                    <a:lnTo>
                      <a:pt x="6664" y="152399"/>
                    </a:lnTo>
                    <a:cubicBezTo>
                      <a:pt x="2962" y="154497"/>
                      <a:pt x="0" y="153016"/>
                      <a:pt x="0" y="149006"/>
                    </a:cubicBezTo>
                    <a:cubicBezTo>
                      <a:pt x="321" y="144452"/>
                      <a:pt x="2801" y="140330"/>
                      <a:pt x="6664" y="137899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5" name="Freeform: Shape 5354">
                <a:extLst>
                  <a:ext uri="{FF2B5EF4-FFF2-40B4-BE49-F238E27FC236}">
                    <a16:creationId xmlns:a16="http://schemas.microsoft.com/office/drawing/2014/main" id="{34FDC4E2-551D-BEC8-99DB-628C32EF0500}"/>
                  </a:ext>
                </a:extLst>
              </p:cNvPr>
              <p:cNvSpPr/>
              <p:nvPr/>
            </p:nvSpPr>
            <p:spPr>
              <a:xfrm>
                <a:off x="2243972" y="2330003"/>
                <a:ext cx="109462" cy="71929"/>
              </a:xfrm>
              <a:custGeom>
                <a:avLst/>
                <a:gdLst>
                  <a:gd name="connsiteX0" fmla="*/ 6664 w 109462"/>
                  <a:gd name="connsiteY0" fmla="*/ 56513 h 71929"/>
                  <a:gd name="connsiteX1" fmla="*/ 102799 w 109462"/>
                  <a:gd name="connsiteY1" fmla="*/ 980 h 71929"/>
                  <a:gd name="connsiteX2" fmla="*/ 109463 w 109462"/>
                  <a:gd name="connsiteY2" fmla="*/ 4312 h 71929"/>
                  <a:gd name="connsiteX3" fmla="*/ 102799 w 109462"/>
                  <a:gd name="connsiteY3" fmla="*/ 15418 h 71929"/>
                  <a:gd name="connsiteX4" fmla="*/ 6664 w 109462"/>
                  <a:gd name="connsiteY4" fmla="*/ 70952 h 71929"/>
                  <a:gd name="connsiteX5" fmla="*/ 0 w 109462"/>
                  <a:gd name="connsiteY5" fmla="*/ 67558 h 71929"/>
                  <a:gd name="connsiteX6" fmla="*/ 6664 w 109462"/>
                  <a:gd name="connsiteY6" fmla="*/ 56513 h 71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462" h="71929">
                    <a:moveTo>
                      <a:pt x="6664" y="56513"/>
                    </a:moveTo>
                    <a:lnTo>
                      <a:pt x="102799" y="980"/>
                    </a:lnTo>
                    <a:cubicBezTo>
                      <a:pt x="106501" y="-1180"/>
                      <a:pt x="109463" y="363"/>
                      <a:pt x="109463" y="4312"/>
                    </a:cubicBezTo>
                    <a:cubicBezTo>
                      <a:pt x="109148" y="8865"/>
                      <a:pt x="106674" y="13000"/>
                      <a:pt x="102799" y="15418"/>
                    </a:cubicBezTo>
                    <a:lnTo>
                      <a:pt x="6664" y="70952"/>
                    </a:lnTo>
                    <a:cubicBezTo>
                      <a:pt x="2962" y="73112"/>
                      <a:pt x="0" y="71569"/>
                      <a:pt x="0" y="67558"/>
                    </a:cubicBezTo>
                    <a:cubicBezTo>
                      <a:pt x="321" y="63023"/>
                      <a:pt x="2801" y="58914"/>
                      <a:pt x="6664" y="5651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6" name="Freeform: Shape 5355">
                <a:extLst>
                  <a:ext uri="{FF2B5EF4-FFF2-40B4-BE49-F238E27FC236}">
                    <a16:creationId xmlns:a16="http://schemas.microsoft.com/office/drawing/2014/main" id="{6933FE81-8C06-0141-5D19-DF6C84519C47}"/>
                  </a:ext>
                </a:extLst>
              </p:cNvPr>
              <p:cNvSpPr/>
              <p:nvPr/>
            </p:nvSpPr>
            <p:spPr>
              <a:xfrm>
                <a:off x="2198064" y="1898685"/>
                <a:ext cx="952399" cy="1296522"/>
              </a:xfrm>
              <a:custGeom>
                <a:avLst/>
                <a:gdLst>
                  <a:gd name="connsiteX0" fmla="*/ 949130 w 952399"/>
                  <a:gd name="connsiteY0" fmla="*/ 6109 h 1296522"/>
                  <a:gd name="connsiteX1" fmla="*/ 949130 w 952399"/>
                  <a:gd name="connsiteY1" fmla="*/ 6109 h 1296522"/>
                  <a:gd name="connsiteX2" fmla="*/ 946291 w 952399"/>
                  <a:gd name="connsiteY2" fmla="*/ 7775 h 1296522"/>
                  <a:gd name="connsiteX3" fmla="*/ 946291 w 952399"/>
                  <a:gd name="connsiteY3" fmla="*/ 742051 h 1296522"/>
                  <a:gd name="connsiteX4" fmla="*/ 942713 w 952399"/>
                  <a:gd name="connsiteY4" fmla="*/ 748222 h 1296522"/>
                  <a:gd name="connsiteX5" fmla="*/ 6170 w 952399"/>
                  <a:gd name="connsiteY5" fmla="*/ 1288748 h 1296522"/>
                  <a:gd name="connsiteX6" fmla="*/ 6170 w 952399"/>
                  <a:gd name="connsiteY6" fmla="*/ 554471 h 1296522"/>
                  <a:gd name="connsiteX7" fmla="*/ 9811 w 952399"/>
                  <a:gd name="connsiteY7" fmla="*/ 548301 h 1296522"/>
                  <a:gd name="connsiteX8" fmla="*/ 21473 w 952399"/>
                  <a:gd name="connsiteY8" fmla="*/ 541575 h 1296522"/>
                  <a:gd name="connsiteX9" fmla="*/ 31284 w 952399"/>
                  <a:gd name="connsiteY9" fmla="*/ 524668 h 1296522"/>
                  <a:gd name="connsiteX10" fmla="*/ 31284 w 952399"/>
                  <a:gd name="connsiteY10" fmla="*/ 482340 h 1296522"/>
                  <a:gd name="connsiteX11" fmla="*/ 34863 w 952399"/>
                  <a:gd name="connsiteY11" fmla="*/ 476169 h 1296522"/>
                  <a:gd name="connsiteX12" fmla="*/ 169316 w 952399"/>
                  <a:gd name="connsiteY12" fmla="*/ 398546 h 1296522"/>
                  <a:gd name="connsiteX13" fmla="*/ 169316 w 952399"/>
                  <a:gd name="connsiteY13" fmla="*/ 438036 h 1296522"/>
                  <a:gd name="connsiteX14" fmla="*/ 178472 w 952399"/>
                  <a:gd name="connsiteY14" fmla="*/ 448921 h 1296522"/>
                  <a:gd name="connsiteX15" fmla="*/ 179188 w 952399"/>
                  <a:gd name="connsiteY15" fmla="*/ 448958 h 1296522"/>
                  <a:gd name="connsiteX16" fmla="*/ 185359 w 952399"/>
                  <a:gd name="connsiteY16" fmla="*/ 447230 h 1296522"/>
                  <a:gd name="connsiteX17" fmla="*/ 946415 w 952399"/>
                  <a:gd name="connsiteY17" fmla="*/ 7836 h 1296522"/>
                  <a:gd name="connsiteX18" fmla="*/ 172154 w 952399"/>
                  <a:gd name="connsiteY18" fmla="*/ 396818 h 1296522"/>
                  <a:gd name="connsiteX19" fmla="*/ 172154 w 952399"/>
                  <a:gd name="connsiteY19" fmla="*/ 396818 h 1296522"/>
                  <a:gd name="connsiteX20" fmla="*/ 948759 w 952399"/>
                  <a:gd name="connsiteY20" fmla="*/ 0 h 1296522"/>
                  <a:gd name="connsiteX21" fmla="*/ 945798 w 952399"/>
                  <a:gd name="connsiteY21" fmla="*/ 926 h 1296522"/>
                  <a:gd name="connsiteX22" fmla="*/ 182150 w 952399"/>
                  <a:gd name="connsiteY22" fmla="*/ 441800 h 1296522"/>
                  <a:gd name="connsiteX23" fmla="*/ 179188 w 952399"/>
                  <a:gd name="connsiteY23" fmla="*/ 442726 h 1296522"/>
                  <a:gd name="connsiteX24" fmla="*/ 175486 w 952399"/>
                  <a:gd name="connsiteY24" fmla="*/ 437974 h 1296522"/>
                  <a:gd name="connsiteX25" fmla="*/ 175486 w 952399"/>
                  <a:gd name="connsiteY25" fmla="*/ 395460 h 1296522"/>
                  <a:gd name="connsiteX26" fmla="*/ 171784 w 952399"/>
                  <a:gd name="connsiteY26" fmla="*/ 390709 h 1296522"/>
                  <a:gd name="connsiteX27" fmla="*/ 168822 w 952399"/>
                  <a:gd name="connsiteY27" fmla="*/ 391635 h 1296522"/>
                  <a:gd name="connsiteX28" fmla="*/ 31778 w 952399"/>
                  <a:gd name="connsiteY28" fmla="*/ 470739 h 1296522"/>
                  <a:gd name="connsiteX29" fmla="*/ 25114 w 952399"/>
                  <a:gd name="connsiteY29" fmla="*/ 482340 h 1296522"/>
                  <a:gd name="connsiteX30" fmla="*/ 25114 w 952399"/>
                  <a:gd name="connsiteY30" fmla="*/ 524792 h 1296522"/>
                  <a:gd name="connsiteX31" fmla="*/ 18388 w 952399"/>
                  <a:gd name="connsiteY31" fmla="*/ 536330 h 1296522"/>
                  <a:gd name="connsiteX32" fmla="*/ 6726 w 952399"/>
                  <a:gd name="connsiteY32" fmla="*/ 543118 h 1296522"/>
                  <a:gd name="connsiteX33" fmla="*/ 0 w 952399"/>
                  <a:gd name="connsiteY33" fmla="*/ 554657 h 1296522"/>
                  <a:gd name="connsiteX34" fmla="*/ 0 w 952399"/>
                  <a:gd name="connsiteY34" fmla="*/ 1291710 h 1296522"/>
                  <a:gd name="connsiteX35" fmla="*/ 3702 w 952399"/>
                  <a:gd name="connsiteY35" fmla="*/ 1296523 h 1296522"/>
                  <a:gd name="connsiteX36" fmla="*/ 6726 w 952399"/>
                  <a:gd name="connsiteY36" fmla="*/ 1295597 h 1296522"/>
                  <a:gd name="connsiteX37" fmla="*/ 945736 w 952399"/>
                  <a:gd name="connsiteY37" fmla="*/ 753405 h 1296522"/>
                  <a:gd name="connsiteX38" fmla="*/ 952400 w 952399"/>
                  <a:gd name="connsiteY38" fmla="*/ 741866 h 1296522"/>
                  <a:gd name="connsiteX39" fmla="*/ 952400 w 952399"/>
                  <a:gd name="connsiteY39" fmla="*/ 4751 h 1296522"/>
                  <a:gd name="connsiteX40" fmla="*/ 948698 w 952399"/>
                  <a:gd name="connsiteY40" fmla="*/ 0 h 1296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52399" h="1296522">
                    <a:moveTo>
                      <a:pt x="949130" y="6109"/>
                    </a:moveTo>
                    <a:lnTo>
                      <a:pt x="949130" y="6109"/>
                    </a:lnTo>
                    <a:moveTo>
                      <a:pt x="946291" y="7775"/>
                    </a:moveTo>
                    <a:lnTo>
                      <a:pt x="946291" y="742051"/>
                    </a:lnTo>
                    <a:cubicBezTo>
                      <a:pt x="946051" y="744532"/>
                      <a:pt x="944743" y="746784"/>
                      <a:pt x="942713" y="748222"/>
                    </a:cubicBezTo>
                    <a:lnTo>
                      <a:pt x="6170" y="1288748"/>
                    </a:lnTo>
                    <a:lnTo>
                      <a:pt x="6170" y="554471"/>
                    </a:lnTo>
                    <a:cubicBezTo>
                      <a:pt x="6467" y="551997"/>
                      <a:pt x="7787" y="549757"/>
                      <a:pt x="9811" y="548301"/>
                    </a:cubicBezTo>
                    <a:lnTo>
                      <a:pt x="21473" y="541575"/>
                    </a:lnTo>
                    <a:cubicBezTo>
                      <a:pt x="27335" y="537910"/>
                      <a:pt x="31012" y="531579"/>
                      <a:pt x="31284" y="524668"/>
                    </a:cubicBezTo>
                    <a:lnTo>
                      <a:pt x="31284" y="482340"/>
                    </a:lnTo>
                    <a:cubicBezTo>
                      <a:pt x="31525" y="479859"/>
                      <a:pt x="32833" y="477607"/>
                      <a:pt x="34863" y="476169"/>
                    </a:cubicBezTo>
                    <a:lnTo>
                      <a:pt x="169316" y="398546"/>
                    </a:lnTo>
                    <a:lnTo>
                      <a:pt x="169316" y="438036"/>
                    </a:lnTo>
                    <a:cubicBezTo>
                      <a:pt x="168840" y="443571"/>
                      <a:pt x="172938" y="448446"/>
                      <a:pt x="178472" y="448921"/>
                    </a:cubicBezTo>
                    <a:cubicBezTo>
                      <a:pt x="178707" y="448939"/>
                      <a:pt x="178948" y="448952"/>
                      <a:pt x="179188" y="448958"/>
                    </a:cubicBezTo>
                    <a:cubicBezTo>
                      <a:pt x="181360" y="448933"/>
                      <a:pt x="183489" y="448341"/>
                      <a:pt x="185359" y="447230"/>
                    </a:cubicBezTo>
                    <a:lnTo>
                      <a:pt x="946415" y="7836"/>
                    </a:lnTo>
                    <a:moveTo>
                      <a:pt x="172154" y="396818"/>
                    </a:moveTo>
                    <a:lnTo>
                      <a:pt x="172154" y="396818"/>
                    </a:lnTo>
                    <a:moveTo>
                      <a:pt x="948759" y="0"/>
                    </a:moveTo>
                    <a:cubicBezTo>
                      <a:pt x="947711" y="49"/>
                      <a:pt x="946692" y="370"/>
                      <a:pt x="945798" y="926"/>
                    </a:cubicBezTo>
                    <a:lnTo>
                      <a:pt x="182150" y="441800"/>
                    </a:lnTo>
                    <a:cubicBezTo>
                      <a:pt x="181255" y="442355"/>
                      <a:pt x="180237" y="442676"/>
                      <a:pt x="179188" y="442726"/>
                    </a:cubicBezTo>
                    <a:cubicBezTo>
                      <a:pt x="176967" y="442726"/>
                      <a:pt x="175486" y="440936"/>
                      <a:pt x="175486" y="437974"/>
                    </a:cubicBezTo>
                    <a:lnTo>
                      <a:pt x="175486" y="395460"/>
                    </a:lnTo>
                    <a:cubicBezTo>
                      <a:pt x="175486" y="392437"/>
                      <a:pt x="173943" y="390709"/>
                      <a:pt x="171784" y="390709"/>
                    </a:cubicBezTo>
                    <a:cubicBezTo>
                      <a:pt x="170735" y="390759"/>
                      <a:pt x="169717" y="391079"/>
                      <a:pt x="168822" y="391635"/>
                    </a:cubicBezTo>
                    <a:lnTo>
                      <a:pt x="31778" y="470739"/>
                    </a:lnTo>
                    <a:cubicBezTo>
                      <a:pt x="27835" y="473325"/>
                      <a:pt x="25360" y="477632"/>
                      <a:pt x="25114" y="482340"/>
                    </a:cubicBezTo>
                    <a:lnTo>
                      <a:pt x="25114" y="524792"/>
                    </a:lnTo>
                    <a:cubicBezTo>
                      <a:pt x="24854" y="529494"/>
                      <a:pt x="22349" y="533788"/>
                      <a:pt x="18388" y="536330"/>
                    </a:cubicBezTo>
                    <a:lnTo>
                      <a:pt x="6726" y="543118"/>
                    </a:lnTo>
                    <a:cubicBezTo>
                      <a:pt x="2764" y="545666"/>
                      <a:pt x="259" y="549955"/>
                      <a:pt x="0" y="554657"/>
                    </a:cubicBezTo>
                    <a:lnTo>
                      <a:pt x="0" y="1291710"/>
                    </a:lnTo>
                    <a:cubicBezTo>
                      <a:pt x="0" y="1294733"/>
                      <a:pt x="1543" y="1296523"/>
                      <a:pt x="3702" y="1296523"/>
                    </a:cubicBezTo>
                    <a:cubicBezTo>
                      <a:pt x="4776" y="1296480"/>
                      <a:pt x="5813" y="1296165"/>
                      <a:pt x="6726" y="1295597"/>
                    </a:cubicBezTo>
                    <a:lnTo>
                      <a:pt x="945736" y="753405"/>
                    </a:lnTo>
                    <a:cubicBezTo>
                      <a:pt x="949673" y="750844"/>
                      <a:pt x="952153" y="746556"/>
                      <a:pt x="952400" y="741866"/>
                    </a:cubicBezTo>
                    <a:lnTo>
                      <a:pt x="952400" y="4751"/>
                    </a:lnTo>
                    <a:cubicBezTo>
                      <a:pt x="952400" y="1728"/>
                      <a:pt x="950919" y="0"/>
                      <a:pt x="94869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7" name="Freeform: Shape 5356">
                <a:extLst>
                  <a:ext uri="{FF2B5EF4-FFF2-40B4-BE49-F238E27FC236}">
                    <a16:creationId xmlns:a16="http://schemas.microsoft.com/office/drawing/2014/main" id="{D2AB2F77-F0EF-B5C4-1E41-765639086474}"/>
                  </a:ext>
                </a:extLst>
              </p:cNvPr>
              <p:cNvSpPr/>
              <p:nvPr/>
            </p:nvSpPr>
            <p:spPr>
              <a:xfrm>
                <a:off x="2251670" y="2390816"/>
                <a:ext cx="94066" cy="94550"/>
              </a:xfrm>
              <a:custGeom>
                <a:avLst/>
                <a:gdLst>
                  <a:gd name="connsiteX0" fmla="*/ 6802 w 94066"/>
                  <a:gd name="connsiteY0" fmla="*/ 94550 h 94550"/>
                  <a:gd name="connsiteX1" fmla="*/ 3532 w 94066"/>
                  <a:gd name="connsiteY1" fmla="*/ 93748 h 94550"/>
                  <a:gd name="connsiteX2" fmla="*/ 15 w 94066"/>
                  <a:gd name="connsiteY2" fmla="*/ 86714 h 94550"/>
                  <a:gd name="connsiteX3" fmla="*/ 15 w 94066"/>
                  <a:gd name="connsiteY3" fmla="*/ 58762 h 94550"/>
                  <a:gd name="connsiteX4" fmla="*/ 8283 w 94066"/>
                  <a:gd name="connsiteY4" fmla="*/ 44508 h 94550"/>
                  <a:gd name="connsiteX5" fmla="*/ 82760 w 94066"/>
                  <a:gd name="connsiteY5" fmla="*/ 1315 h 94550"/>
                  <a:gd name="connsiteX6" fmla="*/ 90535 w 94066"/>
                  <a:gd name="connsiteY6" fmla="*/ 822 h 94550"/>
                  <a:gd name="connsiteX7" fmla="*/ 94052 w 94066"/>
                  <a:gd name="connsiteY7" fmla="*/ 7856 h 94550"/>
                  <a:gd name="connsiteX8" fmla="*/ 94052 w 94066"/>
                  <a:gd name="connsiteY8" fmla="*/ 35808 h 94550"/>
                  <a:gd name="connsiteX9" fmla="*/ 85783 w 94066"/>
                  <a:gd name="connsiteY9" fmla="*/ 50061 h 94550"/>
                  <a:gd name="connsiteX10" fmla="*/ 11368 w 94066"/>
                  <a:gd name="connsiteY10" fmla="*/ 93254 h 94550"/>
                  <a:gd name="connsiteX11" fmla="*/ 6802 w 94066"/>
                  <a:gd name="connsiteY11" fmla="*/ 94550 h 94550"/>
                  <a:gd name="connsiteX12" fmla="*/ 11368 w 94066"/>
                  <a:gd name="connsiteY12" fmla="*/ 49876 h 94550"/>
                  <a:gd name="connsiteX13" fmla="*/ 6185 w 94066"/>
                  <a:gd name="connsiteY13" fmla="*/ 58762 h 94550"/>
                  <a:gd name="connsiteX14" fmla="*/ 6185 w 94066"/>
                  <a:gd name="connsiteY14" fmla="*/ 86714 h 94550"/>
                  <a:gd name="connsiteX15" fmla="*/ 6617 w 94066"/>
                  <a:gd name="connsiteY15" fmla="*/ 88380 h 94550"/>
                  <a:gd name="connsiteX16" fmla="*/ 8283 w 94066"/>
                  <a:gd name="connsiteY16" fmla="*/ 87886 h 94550"/>
                  <a:gd name="connsiteX17" fmla="*/ 82760 w 94066"/>
                  <a:gd name="connsiteY17" fmla="*/ 45002 h 94550"/>
                  <a:gd name="connsiteX18" fmla="*/ 87881 w 94066"/>
                  <a:gd name="connsiteY18" fmla="*/ 36055 h 94550"/>
                  <a:gd name="connsiteX19" fmla="*/ 87881 w 94066"/>
                  <a:gd name="connsiteY19" fmla="*/ 8103 h 94550"/>
                  <a:gd name="connsiteX20" fmla="*/ 87449 w 94066"/>
                  <a:gd name="connsiteY20" fmla="*/ 6437 h 94550"/>
                  <a:gd name="connsiteX21" fmla="*/ 85783 w 94066"/>
                  <a:gd name="connsiteY21" fmla="*/ 6930 h 94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066" h="94550">
                    <a:moveTo>
                      <a:pt x="6802" y="94550"/>
                    </a:moveTo>
                    <a:cubicBezTo>
                      <a:pt x="5661" y="94568"/>
                      <a:pt x="4532" y="94291"/>
                      <a:pt x="3532" y="93748"/>
                    </a:cubicBezTo>
                    <a:cubicBezTo>
                      <a:pt x="1181" y="92205"/>
                      <a:pt x="-158" y="89521"/>
                      <a:pt x="15" y="86714"/>
                    </a:cubicBezTo>
                    <a:lnTo>
                      <a:pt x="15" y="58762"/>
                    </a:lnTo>
                    <a:cubicBezTo>
                      <a:pt x="286" y="52949"/>
                      <a:pt x="3372" y="47630"/>
                      <a:pt x="8283" y="44508"/>
                    </a:cubicBezTo>
                    <a:lnTo>
                      <a:pt x="82760" y="1315"/>
                    </a:lnTo>
                    <a:cubicBezTo>
                      <a:pt x="85074" y="-240"/>
                      <a:pt x="88042" y="-431"/>
                      <a:pt x="90535" y="822"/>
                    </a:cubicBezTo>
                    <a:cubicBezTo>
                      <a:pt x="92885" y="2364"/>
                      <a:pt x="94224" y="5048"/>
                      <a:pt x="94052" y="7856"/>
                    </a:cubicBezTo>
                    <a:lnTo>
                      <a:pt x="94052" y="35808"/>
                    </a:lnTo>
                    <a:cubicBezTo>
                      <a:pt x="93780" y="41620"/>
                      <a:pt x="90695" y="46939"/>
                      <a:pt x="85783" y="50061"/>
                    </a:cubicBezTo>
                    <a:lnTo>
                      <a:pt x="11368" y="93254"/>
                    </a:lnTo>
                    <a:cubicBezTo>
                      <a:pt x="9980" y="94069"/>
                      <a:pt x="8413" y="94519"/>
                      <a:pt x="6802" y="94550"/>
                    </a:cubicBezTo>
                    <a:close/>
                    <a:moveTo>
                      <a:pt x="11368" y="49876"/>
                    </a:moveTo>
                    <a:cubicBezTo>
                      <a:pt x="8339" y="51857"/>
                      <a:pt x="6414" y="55146"/>
                      <a:pt x="6185" y="58762"/>
                    </a:cubicBezTo>
                    <a:lnTo>
                      <a:pt x="6185" y="86714"/>
                    </a:lnTo>
                    <a:cubicBezTo>
                      <a:pt x="6111" y="87306"/>
                      <a:pt x="6266" y="87898"/>
                      <a:pt x="6617" y="88380"/>
                    </a:cubicBezTo>
                    <a:cubicBezTo>
                      <a:pt x="7216" y="88429"/>
                      <a:pt x="7808" y="88250"/>
                      <a:pt x="8283" y="87886"/>
                    </a:cubicBezTo>
                    <a:lnTo>
                      <a:pt x="82760" y="45002"/>
                    </a:lnTo>
                    <a:cubicBezTo>
                      <a:pt x="85740" y="42959"/>
                      <a:pt x="87628" y="39664"/>
                      <a:pt x="87881" y="36055"/>
                    </a:cubicBezTo>
                    <a:lnTo>
                      <a:pt x="87881" y="8103"/>
                    </a:lnTo>
                    <a:cubicBezTo>
                      <a:pt x="87955" y="7510"/>
                      <a:pt x="87801" y="6918"/>
                      <a:pt x="87449" y="6437"/>
                    </a:cubicBezTo>
                    <a:cubicBezTo>
                      <a:pt x="86851" y="6387"/>
                      <a:pt x="86259" y="6566"/>
                      <a:pt x="85783" y="6930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8" name="Freeform: Shape 5357">
                <a:extLst>
                  <a:ext uri="{FF2B5EF4-FFF2-40B4-BE49-F238E27FC236}">
                    <a16:creationId xmlns:a16="http://schemas.microsoft.com/office/drawing/2014/main" id="{7A74D2F5-D887-3105-5DD5-E07AE624D9F6}"/>
                  </a:ext>
                </a:extLst>
              </p:cNvPr>
              <p:cNvSpPr/>
              <p:nvPr/>
            </p:nvSpPr>
            <p:spPr>
              <a:xfrm>
                <a:off x="2263161" y="2423384"/>
                <a:ext cx="57446" cy="39106"/>
              </a:xfrm>
              <a:custGeom>
                <a:avLst/>
                <a:gdLst>
                  <a:gd name="connsiteX0" fmla="*/ 4443 w 57446"/>
                  <a:gd name="connsiteY0" fmla="*/ 28785 h 39106"/>
                  <a:gd name="connsiteX1" fmla="*/ 53004 w 57446"/>
                  <a:gd name="connsiteY1" fmla="*/ 648 h 39106"/>
                  <a:gd name="connsiteX2" fmla="*/ 57446 w 57446"/>
                  <a:gd name="connsiteY2" fmla="*/ 2869 h 39106"/>
                  <a:gd name="connsiteX3" fmla="*/ 53004 w 57446"/>
                  <a:gd name="connsiteY3" fmla="*/ 10274 h 39106"/>
                  <a:gd name="connsiteX4" fmla="*/ 4443 w 57446"/>
                  <a:gd name="connsiteY4" fmla="*/ 38473 h 39106"/>
                  <a:gd name="connsiteX5" fmla="*/ 0 w 57446"/>
                  <a:gd name="connsiteY5" fmla="*/ 36190 h 39106"/>
                  <a:gd name="connsiteX6" fmla="*/ 4443 w 57446"/>
                  <a:gd name="connsiteY6" fmla="*/ 28785 h 3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06">
                    <a:moveTo>
                      <a:pt x="4443" y="28785"/>
                    </a:moveTo>
                    <a:lnTo>
                      <a:pt x="53004" y="648"/>
                    </a:lnTo>
                    <a:cubicBezTo>
                      <a:pt x="55472" y="-771"/>
                      <a:pt x="57446" y="216"/>
                      <a:pt x="57446" y="2869"/>
                    </a:cubicBezTo>
                    <a:cubicBezTo>
                      <a:pt x="57249" y="5911"/>
                      <a:pt x="55595" y="8670"/>
                      <a:pt x="53004" y="10274"/>
                    </a:cubicBezTo>
                    <a:lnTo>
                      <a:pt x="4443" y="38473"/>
                    </a:lnTo>
                    <a:cubicBezTo>
                      <a:pt x="1975" y="39892"/>
                      <a:pt x="0" y="38843"/>
                      <a:pt x="0" y="36190"/>
                    </a:cubicBezTo>
                    <a:cubicBezTo>
                      <a:pt x="216" y="33154"/>
                      <a:pt x="1870" y="30408"/>
                      <a:pt x="4443" y="2878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9" name="Freeform: Shape 5358">
                <a:extLst>
                  <a:ext uri="{FF2B5EF4-FFF2-40B4-BE49-F238E27FC236}">
                    <a16:creationId xmlns:a16="http://schemas.microsoft.com/office/drawing/2014/main" id="{0EF1B403-2C2B-0224-ED6A-9CE6A3713B42}"/>
                  </a:ext>
                </a:extLst>
              </p:cNvPr>
              <p:cNvSpPr/>
              <p:nvPr/>
            </p:nvSpPr>
            <p:spPr>
              <a:xfrm>
                <a:off x="2327253" y="2413622"/>
                <a:ext cx="8657" cy="11520"/>
              </a:xfrm>
              <a:custGeom>
                <a:avLst/>
                <a:gdLst>
                  <a:gd name="connsiteX0" fmla="*/ 19 w 8657"/>
                  <a:gd name="connsiteY0" fmla="*/ 5782 h 11520"/>
                  <a:gd name="connsiteX1" fmla="*/ 4029 w 8657"/>
                  <a:gd name="connsiteY1" fmla="*/ 11521 h 11520"/>
                  <a:gd name="connsiteX2" fmla="*/ 4646 w 8657"/>
                  <a:gd name="connsiteY2" fmla="*/ 11150 h 11520"/>
                  <a:gd name="connsiteX3" fmla="*/ 8657 w 8657"/>
                  <a:gd name="connsiteY3" fmla="*/ 784 h 11520"/>
                  <a:gd name="connsiteX4" fmla="*/ 8657 w 8657"/>
                  <a:gd name="connsiteY4" fmla="*/ 44 h 11520"/>
                  <a:gd name="connsiteX5" fmla="*/ 636 w 8657"/>
                  <a:gd name="connsiteY5" fmla="*/ 4672 h 11520"/>
                  <a:gd name="connsiteX6" fmla="*/ 19 w 8657"/>
                  <a:gd name="connsiteY6" fmla="*/ 5782 h 1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57" h="11520">
                    <a:moveTo>
                      <a:pt x="19" y="5782"/>
                    </a:moveTo>
                    <a:lnTo>
                      <a:pt x="4029" y="11521"/>
                    </a:lnTo>
                    <a:cubicBezTo>
                      <a:pt x="4029" y="11521"/>
                      <a:pt x="4461" y="11521"/>
                      <a:pt x="4646" y="11150"/>
                    </a:cubicBezTo>
                    <a:lnTo>
                      <a:pt x="8657" y="784"/>
                    </a:lnTo>
                    <a:cubicBezTo>
                      <a:pt x="8657" y="291"/>
                      <a:pt x="8657" y="-141"/>
                      <a:pt x="8657" y="44"/>
                    </a:cubicBezTo>
                    <a:lnTo>
                      <a:pt x="636" y="4672"/>
                    </a:lnTo>
                    <a:cubicBezTo>
                      <a:pt x="185" y="4844"/>
                      <a:pt x="-74" y="5313"/>
                      <a:pt x="19" y="578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0" name="Freeform: Shape 5359">
                <a:extLst>
                  <a:ext uri="{FF2B5EF4-FFF2-40B4-BE49-F238E27FC236}">
                    <a16:creationId xmlns:a16="http://schemas.microsoft.com/office/drawing/2014/main" id="{CB0A572B-24AE-C795-158F-C624C8F4588C}"/>
                  </a:ext>
                </a:extLst>
              </p:cNvPr>
              <p:cNvSpPr/>
              <p:nvPr/>
            </p:nvSpPr>
            <p:spPr>
              <a:xfrm>
                <a:off x="2242059" y="2755685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80" y="9063"/>
                      <a:pt x="9885" y="13210"/>
                      <a:pt x="6170" y="15740"/>
                    </a:cubicBezTo>
                    <a:cubicBezTo>
                      <a:pt x="2592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1" name="Freeform: Shape 5360">
                <a:extLst>
                  <a:ext uri="{FF2B5EF4-FFF2-40B4-BE49-F238E27FC236}">
                    <a16:creationId xmlns:a16="http://schemas.microsoft.com/office/drawing/2014/main" id="{7AA0C657-6435-B753-357B-BB6560959662}"/>
                  </a:ext>
                </a:extLst>
              </p:cNvPr>
              <p:cNvSpPr/>
              <p:nvPr/>
            </p:nvSpPr>
            <p:spPr>
              <a:xfrm>
                <a:off x="2292286" y="2697807"/>
                <a:ext cx="12649" cy="16608"/>
              </a:xfrm>
              <a:custGeom>
                <a:avLst/>
                <a:gdLst>
                  <a:gd name="connsiteX0" fmla="*/ 6170 w 12649"/>
                  <a:gd name="connsiteY0" fmla="*/ 869 h 16608"/>
                  <a:gd name="connsiteX1" fmla="*/ 12649 w 12649"/>
                  <a:gd name="connsiteY1" fmla="*/ 4571 h 16608"/>
                  <a:gd name="connsiteX2" fmla="*/ 6170 w 12649"/>
                  <a:gd name="connsiteY2" fmla="*/ 15740 h 16608"/>
                  <a:gd name="connsiteX3" fmla="*/ 0 w 12649"/>
                  <a:gd name="connsiteY3" fmla="*/ 12037 h 16608"/>
                  <a:gd name="connsiteX4" fmla="*/ 6170 w 12649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08">
                    <a:moveTo>
                      <a:pt x="6170" y="869"/>
                    </a:moveTo>
                    <a:cubicBezTo>
                      <a:pt x="9749" y="-1167"/>
                      <a:pt x="12649" y="499"/>
                      <a:pt x="12649" y="4571"/>
                    </a:cubicBezTo>
                    <a:cubicBezTo>
                      <a:pt x="12409" y="9119"/>
                      <a:pt x="9996" y="13272"/>
                      <a:pt x="6170" y="15740"/>
                    </a:cubicBezTo>
                    <a:cubicBezTo>
                      <a:pt x="2653" y="17776"/>
                      <a:pt x="0" y="16110"/>
                      <a:pt x="0" y="12037"/>
                    </a:cubicBezTo>
                    <a:cubicBezTo>
                      <a:pt x="185" y="7552"/>
                      <a:pt x="2468" y="3411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2" name="Freeform: Shape 5361">
                <a:extLst>
                  <a:ext uri="{FF2B5EF4-FFF2-40B4-BE49-F238E27FC236}">
                    <a16:creationId xmlns:a16="http://schemas.microsoft.com/office/drawing/2014/main" id="{3FFB0C16-483B-4546-CCF0-DF9F5DF95E52}"/>
                  </a:ext>
                </a:extLst>
              </p:cNvPr>
              <p:cNvSpPr/>
              <p:nvPr/>
            </p:nvSpPr>
            <p:spPr>
              <a:xfrm>
                <a:off x="2342019" y="2668868"/>
                <a:ext cx="12649" cy="16608"/>
              </a:xfrm>
              <a:custGeom>
                <a:avLst/>
                <a:gdLst>
                  <a:gd name="connsiteX0" fmla="*/ 6479 w 12649"/>
                  <a:gd name="connsiteY0" fmla="*/ 869 h 16608"/>
                  <a:gd name="connsiteX1" fmla="*/ 12649 w 12649"/>
                  <a:gd name="connsiteY1" fmla="*/ 4571 h 16608"/>
                  <a:gd name="connsiteX2" fmla="*/ 6479 w 12649"/>
                  <a:gd name="connsiteY2" fmla="*/ 15740 h 16608"/>
                  <a:gd name="connsiteX3" fmla="*/ 0 w 12649"/>
                  <a:gd name="connsiteY3" fmla="*/ 12037 h 16608"/>
                  <a:gd name="connsiteX4" fmla="*/ 6479 w 12649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08">
                    <a:moveTo>
                      <a:pt x="6479" y="869"/>
                    </a:moveTo>
                    <a:cubicBezTo>
                      <a:pt x="9996" y="-1167"/>
                      <a:pt x="12649" y="499"/>
                      <a:pt x="12649" y="4571"/>
                    </a:cubicBezTo>
                    <a:cubicBezTo>
                      <a:pt x="12464" y="9057"/>
                      <a:pt x="10181" y="13198"/>
                      <a:pt x="6479" y="15740"/>
                    </a:cubicBezTo>
                    <a:cubicBezTo>
                      <a:pt x="2900" y="17776"/>
                      <a:pt x="0" y="16110"/>
                      <a:pt x="0" y="12037"/>
                    </a:cubicBezTo>
                    <a:cubicBezTo>
                      <a:pt x="241" y="7490"/>
                      <a:pt x="2653" y="3337"/>
                      <a:pt x="6479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3" name="Freeform: Shape 5362">
                <a:extLst>
                  <a:ext uri="{FF2B5EF4-FFF2-40B4-BE49-F238E27FC236}">
                    <a16:creationId xmlns:a16="http://schemas.microsoft.com/office/drawing/2014/main" id="{41D7C844-A2A7-EE42-19AF-6DF924E15DE5}"/>
                  </a:ext>
                </a:extLst>
              </p:cNvPr>
              <p:cNvSpPr/>
              <p:nvPr/>
            </p:nvSpPr>
            <p:spPr>
              <a:xfrm>
                <a:off x="2392431" y="2652640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80" y="9063"/>
                      <a:pt x="9885" y="13210"/>
                      <a:pt x="6170" y="15740"/>
                    </a:cubicBezTo>
                    <a:cubicBezTo>
                      <a:pt x="2592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4" name="Freeform: Shape 5363">
                <a:extLst>
                  <a:ext uri="{FF2B5EF4-FFF2-40B4-BE49-F238E27FC236}">
                    <a16:creationId xmlns:a16="http://schemas.microsoft.com/office/drawing/2014/main" id="{BC999FD5-B5D4-839A-F685-5BD85D0F5396}"/>
                  </a:ext>
                </a:extLst>
              </p:cNvPr>
              <p:cNvSpPr/>
              <p:nvPr/>
            </p:nvSpPr>
            <p:spPr>
              <a:xfrm>
                <a:off x="2442596" y="2600502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2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2"/>
                    </a:cubicBezTo>
                    <a:cubicBezTo>
                      <a:pt x="12156" y="9099"/>
                      <a:pt x="9873" y="13221"/>
                      <a:pt x="6170" y="15738"/>
                    </a:cubicBezTo>
                    <a:cubicBezTo>
                      <a:pt x="2653" y="17836"/>
                      <a:pt x="0" y="16170"/>
                      <a:pt x="0" y="12036"/>
                    </a:cubicBezTo>
                    <a:cubicBezTo>
                      <a:pt x="210" y="7556"/>
                      <a:pt x="2493" y="3428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5" name="Freeform: Shape 5364">
                <a:extLst>
                  <a:ext uri="{FF2B5EF4-FFF2-40B4-BE49-F238E27FC236}">
                    <a16:creationId xmlns:a16="http://schemas.microsoft.com/office/drawing/2014/main" id="{0C48998D-5A6C-DD35-4167-C4A851380255}"/>
                  </a:ext>
                </a:extLst>
              </p:cNvPr>
              <p:cNvSpPr/>
              <p:nvPr/>
            </p:nvSpPr>
            <p:spPr>
              <a:xfrm>
                <a:off x="2492700" y="2582051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80" y="9063"/>
                      <a:pt x="9885" y="13210"/>
                      <a:pt x="6170" y="15740"/>
                    </a:cubicBezTo>
                    <a:cubicBezTo>
                      <a:pt x="2592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6" name="Freeform: Shape 5365">
                <a:extLst>
                  <a:ext uri="{FF2B5EF4-FFF2-40B4-BE49-F238E27FC236}">
                    <a16:creationId xmlns:a16="http://schemas.microsoft.com/office/drawing/2014/main" id="{A672B0B0-F06B-70C9-6603-799BB0585B00}"/>
                  </a:ext>
                </a:extLst>
              </p:cNvPr>
              <p:cNvSpPr/>
              <p:nvPr/>
            </p:nvSpPr>
            <p:spPr>
              <a:xfrm>
                <a:off x="2542804" y="2523887"/>
                <a:ext cx="12649" cy="16645"/>
              </a:xfrm>
              <a:custGeom>
                <a:avLst/>
                <a:gdLst>
                  <a:gd name="connsiteX0" fmla="*/ 6170 w 12649"/>
                  <a:gd name="connsiteY0" fmla="*/ 907 h 16645"/>
                  <a:gd name="connsiteX1" fmla="*/ 12649 w 12649"/>
                  <a:gd name="connsiteY1" fmla="*/ 4610 h 16645"/>
                  <a:gd name="connsiteX2" fmla="*/ 6170 w 12649"/>
                  <a:gd name="connsiteY2" fmla="*/ 15778 h 16645"/>
                  <a:gd name="connsiteX3" fmla="*/ 0 w 12649"/>
                  <a:gd name="connsiteY3" fmla="*/ 12014 h 16645"/>
                  <a:gd name="connsiteX4" fmla="*/ 6170 w 12649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170" y="907"/>
                    </a:moveTo>
                    <a:cubicBezTo>
                      <a:pt x="9749" y="-1191"/>
                      <a:pt x="12649" y="475"/>
                      <a:pt x="12649" y="4610"/>
                    </a:cubicBezTo>
                    <a:cubicBezTo>
                      <a:pt x="12396" y="9151"/>
                      <a:pt x="9990" y="13304"/>
                      <a:pt x="6170" y="15778"/>
                    </a:cubicBezTo>
                    <a:cubicBezTo>
                      <a:pt x="2653" y="17814"/>
                      <a:pt x="0" y="16148"/>
                      <a:pt x="0" y="12014"/>
                    </a:cubicBezTo>
                    <a:cubicBezTo>
                      <a:pt x="204" y="7547"/>
                      <a:pt x="2487" y="3437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7" name="Freeform: Shape 5366">
                <a:extLst>
                  <a:ext uri="{FF2B5EF4-FFF2-40B4-BE49-F238E27FC236}">
                    <a16:creationId xmlns:a16="http://schemas.microsoft.com/office/drawing/2014/main" id="{25EF554A-BF4B-BE09-49F8-C00A1780A45F}"/>
                  </a:ext>
                </a:extLst>
              </p:cNvPr>
              <p:cNvSpPr/>
              <p:nvPr/>
            </p:nvSpPr>
            <p:spPr>
              <a:xfrm>
                <a:off x="2592969" y="2509673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2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688" y="-1169"/>
                      <a:pt x="12341" y="497"/>
                      <a:pt x="12341" y="4632"/>
                    </a:cubicBezTo>
                    <a:cubicBezTo>
                      <a:pt x="12137" y="9099"/>
                      <a:pt x="9854" y="13208"/>
                      <a:pt x="6170" y="15738"/>
                    </a:cubicBezTo>
                    <a:cubicBezTo>
                      <a:pt x="2592" y="17836"/>
                      <a:pt x="0" y="16170"/>
                      <a:pt x="0" y="12036"/>
                    </a:cubicBezTo>
                    <a:cubicBezTo>
                      <a:pt x="185" y="7550"/>
                      <a:pt x="2468" y="3410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8" name="Freeform: Shape 5367">
                <a:extLst>
                  <a:ext uri="{FF2B5EF4-FFF2-40B4-BE49-F238E27FC236}">
                    <a16:creationId xmlns:a16="http://schemas.microsoft.com/office/drawing/2014/main" id="{4EF66BF6-3A9D-E073-88D1-359B58183BE5}"/>
                  </a:ext>
                </a:extLst>
              </p:cNvPr>
              <p:cNvSpPr/>
              <p:nvPr/>
            </p:nvSpPr>
            <p:spPr>
              <a:xfrm>
                <a:off x="2643073" y="2350477"/>
                <a:ext cx="12340" cy="16667"/>
              </a:xfrm>
              <a:custGeom>
                <a:avLst/>
                <a:gdLst>
                  <a:gd name="connsiteX0" fmla="*/ 6170 w 12340"/>
                  <a:gd name="connsiteY0" fmla="*/ 868 h 16667"/>
                  <a:gd name="connsiteX1" fmla="*/ 12341 w 12340"/>
                  <a:gd name="connsiteY1" fmla="*/ 4632 h 16667"/>
                  <a:gd name="connsiteX2" fmla="*/ 6170 w 12340"/>
                  <a:gd name="connsiteY2" fmla="*/ 15800 h 16667"/>
                  <a:gd name="connsiteX3" fmla="*/ 0 w 12340"/>
                  <a:gd name="connsiteY3" fmla="*/ 12036 h 16667"/>
                  <a:gd name="connsiteX4" fmla="*/ 6170 w 12340"/>
                  <a:gd name="connsiteY4" fmla="*/ 868 h 1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67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2"/>
                    </a:cubicBezTo>
                    <a:cubicBezTo>
                      <a:pt x="12137" y="9111"/>
                      <a:pt x="9854" y="13245"/>
                      <a:pt x="6170" y="15800"/>
                    </a:cubicBezTo>
                    <a:cubicBezTo>
                      <a:pt x="2591" y="17836"/>
                      <a:pt x="0" y="16170"/>
                      <a:pt x="0" y="12036"/>
                    </a:cubicBezTo>
                    <a:cubicBezTo>
                      <a:pt x="191" y="7550"/>
                      <a:pt x="2474" y="3416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9" name="Freeform: Shape 5368">
                <a:extLst>
                  <a:ext uri="{FF2B5EF4-FFF2-40B4-BE49-F238E27FC236}">
                    <a16:creationId xmlns:a16="http://schemas.microsoft.com/office/drawing/2014/main" id="{FD5CA898-E8AE-D1DA-40C0-76A7A05081FD}"/>
                  </a:ext>
                </a:extLst>
              </p:cNvPr>
              <p:cNvSpPr/>
              <p:nvPr/>
            </p:nvSpPr>
            <p:spPr>
              <a:xfrm>
                <a:off x="2693053" y="2437502"/>
                <a:ext cx="12649" cy="16645"/>
              </a:xfrm>
              <a:custGeom>
                <a:avLst/>
                <a:gdLst>
                  <a:gd name="connsiteX0" fmla="*/ 6479 w 12649"/>
                  <a:gd name="connsiteY0" fmla="*/ 907 h 16645"/>
                  <a:gd name="connsiteX1" fmla="*/ 12649 w 12649"/>
                  <a:gd name="connsiteY1" fmla="*/ 4610 h 16645"/>
                  <a:gd name="connsiteX2" fmla="*/ 6479 w 12649"/>
                  <a:gd name="connsiteY2" fmla="*/ 15778 h 16645"/>
                  <a:gd name="connsiteX3" fmla="*/ 0 w 12649"/>
                  <a:gd name="connsiteY3" fmla="*/ 12014 h 16645"/>
                  <a:gd name="connsiteX4" fmla="*/ 6479 w 12649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479" y="907"/>
                    </a:moveTo>
                    <a:cubicBezTo>
                      <a:pt x="9996" y="-1191"/>
                      <a:pt x="12649" y="475"/>
                      <a:pt x="12649" y="4610"/>
                    </a:cubicBezTo>
                    <a:cubicBezTo>
                      <a:pt x="12439" y="9089"/>
                      <a:pt x="10156" y="13217"/>
                      <a:pt x="6479" y="15778"/>
                    </a:cubicBezTo>
                    <a:cubicBezTo>
                      <a:pt x="2900" y="17814"/>
                      <a:pt x="0" y="16148"/>
                      <a:pt x="0" y="12014"/>
                    </a:cubicBezTo>
                    <a:cubicBezTo>
                      <a:pt x="253" y="7485"/>
                      <a:pt x="2659" y="3357"/>
                      <a:pt x="6479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0" name="Freeform: Shape 5369">
                <a:extLst>
                  <a:ext uri="{FF2B5EF4-FFF2-40B4-BE49-F238E27FC236}">
                    <a16:creationId xmlns:a16="http://schemas.microsoft.com/office/drawing/2014/main" id="{5DE4EFC1-DCAA-BD2B-71C7-41193E542134}"/>
                  </a:ext>
                </a:extLst>
              </p:cNvPr>
              <p:cNvSpPr/>
              <p:nvPr/>
            </p:nvSpPr>
            <p:spPr>
              <a:xfrm>
                <a:off x="2743341" y="2437502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749" y="-1191"/>
                      <a:pt x="12341" y="475"/>
                      <a:pt x="12341" y="4610"/>
                    </a:cubicBezTo>
                    <a:cubicBezTo>
                      <a:pt x="12149" y="9095"/>
                      <a:pt x="9866" y="13230"/>
                      <a:pt x="6170" y="15778"/>
                    </a:cubicBezTo>
                    <a:cubicBezTo>
                      <a:pt x="2591" y="17814"/>
                      <a:pt x="0" y="16148"/>
                      <a:pt x="0" y="12014"/>
                    </a:cubicBezTo>
                    <a:cubicBezTo>
                      <a:pt x="173" y="7540"/>
                      <a:pt x="2462" y="3419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1" name="Freeform: Shape 5370">
                <a:extLst>
                  <a:ext uri="{FF2B5EF4-FFF2-40B4-BE49-F238E27FC236}">
                    <a16:creationId xmlns:a16="http://schemas.microsoft.com/office/drawing/2014/main" id="{89536391-F6C7-4B8A-2B1C-C242EF8B6914}"/>
                  </a:ext>
                </a:extLst>
              </p:cNvPr>
              <p:cNvSpPr/>
              <p:nvPr/>
            </p:nvSpPr>
            <p:spPr>
              <a:xfrm>
                <a:off x="2793445" y="2437502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749" y="-1191"/>
                      <a:pt x="12341" y="475"/>
                      <a:pt x="12341" y="4610"/>
                    </a:cubicBezTo>
                    <a:cubicBezTo>
                      <a:pt x="12137" y="9089"/>
                      <a:pt x="9854" y="13223"/>
                      <a:pt x="6170" y="15778"/>
                    </a:cubicBezTo>
                    <a:cubicBezTo>
                      <a:pt x="2653" y="17814"/>
                      <a:pt x="0" y="16148"/>
                      <a:pt x="0" y="12014"/>
                    </a:cubicBezTo>
                    <a:cubicBezTo>
                      <a:pt x="204" y="7547"/>
                      <a:pt x="2487" y="3437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2" name="Freeform: Shape 5371">
                <a:extLst>
                  <a:ext uri="{FF2B5EF4-FFF2-40B4-BE49-F238E27FC236}">
                    <a16:creationId xmlns:a16="http://schemas.microsoft.com/office/drawing/2014/main" id="{3B1646A1-0795-B553-9D34-B6AADE714F00}"/>
                  </a:ext>
                </a:extLst>
              </p:cNvPr>
              <p:cNvSpPr/>
              <p:nvPr/>
            </p:nvSpPr>
            <p:spPr>
              <a:xfrm>
                <a:off x="2843302" y="2350499"/>
                <a:ext cx="12649" cy="16645"/>
              </a:xfrm>
              <a:custGeom>
                <a:avLst/>
                <a:gdLst>
                  <a:gd name="connsiteX0" fmla="*/ 6479 w 12649"/>
                  <a:gd name="connsiteY0" fmla="*/ 907 h 16645"/>
                  <a:gd name="connsiteX1" fmla="*/ 12649 w 12649"/>
                  <a:gd name="connsiteY1" fmla="*/ 4610 h 16645"/>
                  <a:gd name="connsiteX2" fmla="*/ 6479 w 12649"/>
                  <a:gd name="connsiteY2" fmla="*/ 15778 h 16645"/>
                  <a:gd name="connsiteX3" fmla="*/ 0 w 12649"/>
                  <a:gd name="connsiteY3" fmla="*/ 12014 h 16645"/>
                  <a:gd name="connsiteX4" fmla="*/ 6479 w 12649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479" y="907"/>
                    </a:moveTo>
                    <a:cubicBezTo>
                      <a:pt x="9996" y="-1191"/>
                      <a:pt x="12649" y="475"/>
                      <a:pt x="12649" y="4610"/>
                    </a:cubicBezTo>
                    <a:cubicBezTo>
                      <a:pt x="12440" y="9089"/>
                      <a:pt x="10157" y="13217"/>
                      <a:pt x="6479" y="15778"/>
                    </a:cubicBezTo>
                    <a:cubicBezTo>
                      <a:pt x="2900" y="17814"/>
                      <a:pt x="0" y="16148"/>
                      <a:pt x="0" y="12014"/>
                    </a:cubicBezTo>
                    <a:cubicBezTo>
                      <a:pt x="253" y="7485"/>
                      <a:pt x="2659" y="3357"/>
                      <a:pt x="6479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3" name="Freeform: Shape 5372">
                <a:extLst>
                  <a:ext uri="{FF2B5EF4-FFF2-40B4-BE49-F238E27FC236}">
                    <a16:creationId xmlns:a16="http://schemas.microsoft.com/office/drawing/2014/main" id="{6F946C4E-4F19-7D53-74A4-F64F43BE2496}"/>
                  </a:ext>
                </a:extLst>
              </p:cNvPr>
              <p:cNvSpPr/>
              <p:nvPr/>
            </p:nvSpPr>
            <p:spPr>
              <a:xfrm>
                <a:off x="2893714" y="2333877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80" y="9063"/>
                      <a:pt x="9885" y="13210"/>
                      <a:pt x="6170" y="15740"/>
                    </a:cubicBezTo>
                    <a:cubicBezTo>
                      <a:pt x="2592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4" name="Freeform: Shape 5373">
                <a:extLst>
                  <a:ext uri="{FF2B5EF4-FFF2-40B4-BE49-F238E27FC236}">
                    <a16:creationId xmlns:a16="http://schemas.microsoft.com/office/drawing/2014/main" id="{7DF6FAD9-7347-950C-FFD6-F0E95ACE295E}"/>
                  </a:ext>
                </a:extLst>
              </p:cNvPr>
              <p:cNvSpPr/>
              <p:nvPr/>
            </p:nvSpPr>
            <p:spPr>
              <a:xfrm>
                <a:off x="2944002" y="2263660"/>
                <a:ext cx="12649" cy="16645"/>
              </a:xfrm>
              <a:custGeom>
                <a:avLst/>
                <a:gdLst>
                  <a:gd name="connsiteX0" fmla="*/ 6170 w 12649"/>
                  <a:gd name="connsiteY0" fmla="*/ 868 h 16645"/>
                  <a:gd name="connsiteX1" fmla="*/ 12649 w 12649"/>
                  <a:gd name="connsiteY1" fmla="*/ 4631 h 16645"/>
                  <a:gd name="connsiteX2" fmla="*/ 6170 w 12649"/>
                  <a:gd name="connsiteY2" fmla="*/ 15738 h 16645"/>
                  <a:gd name="connsiteX3" fmla="*/ 0 w 12649"/>
                  <a:gd name="connsiteY3" fmla="*/ 12036 h 16645"/>
                  <a:gd name="connsiteX4" fmla="*/ 6170 w 12649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170" y="868"/>
                    </a:moveTo>
                    <a:cubicBezTo>
                      <a:pt x="9749" y="-1169"/>
                      <a:pt x="12649" y="497"/>
                      <a:pt x="12649" y="4631"/>
                    </a:cubicBezTo>
                    <a:cubicBezTo>
                      <a:pt x="12396" y="9161"/>
                      <a:pt x="9990" y="13288"/>
                      <a:pt x="6170" y="15738"/>
                    </a:cubicBezTo>
                    <a:cubicBezTo>
                      <a:pt x="2653" y="17836"/>
                      <a:pt x="0" y="16170"/>
                      <a:pt x="0" y="12036"/>
                    </a:cubicBezTo>
                    <a:cubicBezTo>
                      <a:pt x="210" y="7556"/>
                      <a:pt x="2493" y="3428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5" name="Freeform: Shape 5374">
                <a:extLst>
                  <a:ext uri="{FF2B5EF4-FFF2-40B4-BE49-F238E27FC236}">
                    <a16:creationId xmlns:a16="http://schemas.microsoft.com/office/drawing/2014/main" id="{9C6DE8A4-485B-A943-BE67-1E6DB93AAF78}"/>
                  </a:ext>
                </a:extLst>
              </p:cNvPr>
              <p:cNvSpPr/>
              <p:nvPr/>
            </p:nvSpPr>
            <p:spPr>
              <a:xfrm rot="-3599999">
                <a:off x="2991062" y="2266857"/>
                <a:ext cx="18264" cy="10489"/>
              </a:xfrm>
              <a:custGeom>
                <a:avLst/>
                <a:gdLst>
                  <a:gd name="connsiteX0" fmla="*/ 18264 w 18264"/>
                  <a:gd name="connsiteY0" fmla="*/ 5245 h 10489"/>
                  <a:gd name="connsiteX1" fmla="*/ 9132 w 18264"/>
                  <a:gd name="connsiteY1" fmla="*/ 10490 h 10489"/>
                  <a:gd name="connsiteX2" fmla="*/ 0 w 18264"/>
                  <a:gd name="connsiteY2" fmla="*/ 5245 h 10489"/>
                  <a:gd name="connsiteX3" fmla="*/ 9132 w 18264"/>
                  <a:gd name="connsiteY3" fmla="*/ 0 h 10489"/>
                  <a:gd name="connsiteX4" fmla="*/ 18264 w 18264"/>
                  <a:gd name="connsiteY4" fmla="*/ 5245 h 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4" h="10489">
                    <a:moveTo>
                      <a:pt x="18264" y="5245"/>
                    </a:moveTo>
                    <a:cubicBezTo>
                      <a:pt x="18264" y="8141"/>
                      <a:pt x="14176" y="10490"/>
                      <a:pt x="9132" y="10490"/>
                    </a:cubicBezTo>
                    <a:cubicBezTo>
                      <a:pt x="4089" y="10490"/>
                      <a:pt x="0" y="8142"/>
                      <a:pt x="0" y="5245"/>
                    </a:cubicBezTo>
                    <a:cubicBezTo>
                      <a:pt x="0" y="2348"/>
                      <a:pt x="4089" y="0"/>
                      <a:pt x="9132" y="0"/>
                    </a:cubicBezTo>
                    <a:cubicBezTo>
                      <a:pt x="14176" y="0"/>
                      <a:pt x="18264" y="2348"/>
                      <a:pt x="18264" y="5245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6" name="Freeform: Shape 5375">
                <a:extLst>
                  <a:ext uri="{FF2B5EF4-FFF2-40B4-BE49-F238E27FC236}">
                    <a16:creationId xmlns:a16="http://schemas.microsoft.com/office/drawing/2014/main" id="{D3DEEE8D-1B22-DDC5-E399-ED90D7E6A424}"/>
                  </a:ext>
                </a:extLst>
              </p:cNvPr>
              <p:cNvSpPr/>
              <p:nvPr/>
            </p:nvSpPr>
            <p:spPr>
              <a:xfrm rot="-3599999">
                <a:off x="3041227" y="2266844"/>
                <a:ext cx="18264" cy="10489"/>
              </a:xfrm>
              <a:custGeom>
                <a:avLst/>
                <a:gdLst>
                  <a:gd name="connsiteX0" fmla="*/ 18264 w 18264"/>
                  <a:gd name="connsiteY0" fmla="*/ 5245 h 10489"/>
                  <a:gd name="connsiteX1" fmla="*/ 9132 w 18264"/>
                  <a:gd name="connsiteY1" fmla="*/ 10490 h 10489"/>
                  <a:gd name="connsiteX2" fmla="*/ 0 w 18264"/>
                  <a:gd name="connsiteY2" fmla="*/ 5245 h 10489"/>
                  <a:gd name="connsiteX3" fmla="*/ 9132 w 18264"/>
                  <a:gd name="connsiteY3" fmla="*/ 0 h 10489"/>
                  <a:gd name="connsiteX4" fmla="*/ 18264 w 18264"/>
                  <a:gd name="connsiteY4" fmla="*/ 5245 h 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4" h="10489">
                    <a:moveTo>
                      <a:pt x="18264" y="5245"/>
                    </a:moveTo>
                    <a:cubicBezTo>
                      <a:pt x="18264" y="8141"/>
                      <a:pt x="14176" y="10490"/>
                      <a:pt x="9132" y="10490"/>
                    </a:cubicBezTo>
                    <a:cubicBezTo>
                      <a:pt x="4089" y="10490"/>
                      <a:pt x="0" y="8142"/>
                      <a:pt x="0" y="5245"/>
                    </a:cubicBezTo>
                    <a:cubicBezTo>
                      <a:pt x="0" y="2348"/>
                      <a:pt x="4089" y="0"/>
                      <a:pt x="9132" y="0"/>
                    </a:cubicBezTo>
                    <a:cubicBezTo>
                      <a:pt x="14176" y="0"/>
                      <a:pt x="18264" y="2348"/>
                      <a:pt x="18264" y="5245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7" name="Freeform: Shape 5376">
                <a:extLst>
                  <a:ext uri="{FF2B5EF4-FFF2-40B4-BE49-F238E27FC236}">
                    <a16:creationId xmlns:a16="http://schemas.microsoft.com/office/drawing/2014/main" id="{DF48B2B5-2225-87AC-587E-33B23162C58C}"/>
                  </a:ext>
                </a:extLst>
              </p:cNvPr>
              <p:cNvSpPr/>
              <p:nvPr/>
            </p:nvSpPr>
            <p:spPr>
              <a:xfrm>
                <a:off x="3094128" y="2234721"/>
                <a:ext cx="12649" cy="16645"/>
              </a:xfrm>
              <a:custGeom>
                <a:avLst/>
                <a:gdLst>
                  <a:gd name="connsiteX0" fmla="*/ 6479 w 12649"/>
                  <a:gd name="connsiteY0" fmla="*/ 868 h 16645"/>
                  <a:gd name="connsiteX1" fmla="*/ 12649 w 12649"/>
                  <a:gd name="connsiteY1" fmla="*/ 4632 h 16645"/>
                  <a:gd name="connsiteX2" fmla="*/ 6479 w 12649"/>
                  <a:gd name="connsiteY2" fmla="*/ 15738 h 16645"/>
                  <a:gd name="connsiteX3" fmla="*/ 0 w 12649"/>
                  <a:gd name="connsiteY3" fmla="*/ 12036 h 16645"/>
                  <a:gd name="connsiteX4" fmla="*/ 6479 w 12649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479" y="868"/>
                    </a:moveTo>
                    <a:cubicBezTo>
                      <a:pt x="9996" y="-1169"/>
                      <a:pt x="12649" y="497"/>
                      <a:pt x="12649" y="4632"/>
                    </a:cubicBezTo>
                    <a:cubicBezTo>
                      <a:pt x="12446" y="9099"/>
                      <a:pt x="10162" y="13208"/>
                      <a:pt x="6479" y="15738"/>
                    </a:cubicBezTo>
                    <a:cubicBezTo>
                      <a:pt x="2900" y="17836"/>
                      <a:pt x="0" y="16170"/>
                      <a:pt x="0" y="12036"/>
                    </a:cubicBezTo>
                    <a:cubicBezTo>
                      <a:pt x="271" y="7501"/>
                      <a:pt x="2678" y="3354"/>
                      <a:pt x="6479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8" name="Freeform: Shape 5377">
                <a:extLst>
                  <a:ext uri="{FF2B5EF4-FFF2-40B4-BE49-F238E27FC236}">
                    <a16:creationId xmlns:a16="http://schemas.microsoft.com/office/drawing/2014/main" id="{3CCC1E6B-EE87-9DC2-A867-13C393C50090}"/>
                  </a:ext>
                </a:extLst>
              </p:cNvPr>
              <p:cNvSpPr/>
              <p:nvPr/>
            </p:nvSpPr>
            <p:spPr>
              <a:xfrm>
                <a:off x="2246608" y="2241612"/>
                <a:ext cx="855340" cy="523827"/>
              </a:xfrm>
              <a:custGeom>
                <a:avLst/>
                <a:gdLst>
                  <a:gd name="connsiteX0" fmla="*/ 1498 w 855340"/>
                  <a:gd name="connsiteY0" fmla="*/ 523828 h 523827"/>
                  <a:gd name="connsiteX1" fmla="*/ 449 w 855340"/>
                  <a:gd name="connsiteY1" fmla="*/ 523458 h 523827"/>
                  <a:gd name="connsiteX2" fmla="*/ 449 w 855340"/>
                  <a:gd name="connsiteY2" fmla="*/ 521236 h 523827"/>
                  <a:gd name="connsiteX3" fmla="*/ 51046 w 855340"/>
                  <a:gd name="connsiteY3" fmla="*/ 463111 h 523827"/>
                  <a:gd name="connsiteX4" fmla="*/ 51478 w 855340"/>
                  <a:gd name="connsiteY4" fmla="*/ 462741 h 523827"/>
                  <a:gd name="connsiteX5" fmla="*/ 101211 w 855340"/>
                  <a:gd name="connsiteY5" fmla="*/ 434049 h 523827"/>
                  <a:gd name="connsiteX6" fmla="*/ 151253 w 855340"/>
                  <a:gd name="connsiteY6" fmla="*/ 417821 h 523827"/>
                  <a:gd name="connsiteX7" fmla="*/ 201110 w 855340"/>
                  <a:gd name="connsiteY7" fmla="*/ 365928 h 523827"/>
                  <a:gd name="connsiteX8" fmla="*/ 201727 w 855340"/>
                  <a:gd name="connsiteY8" fmla="*/ 365557 h 523827"/>
                  <a:gd name="connsiteX9" fmla="*/ 251460 w 855340"/>
                  <a:gd name="connsiteY9" fmla="*/ 347046 h 523827"/>
                  <a:gd name="connsiteX10" fmla="*/ 301317 w 855340"/>
                  <a:gd name="connsiteY10" fmla="*/ 289476 h 523827"/>
                  <a:gd name="connsiteX11" fmla="*/ 302058 w 855340"/>
                  <a:gd name="connsiteY11" fmla="*/ 288983 h 523827"/>
                  <a:gd name="connsiteX12" fmla="*/ 351421 w 855340"/>
                  <a:gd name="connsiteY12" fmla="*/ 274729 h 523827"/>
                  <a:gd name="connsiteX13" fmla="*/ 401154 w 855340"/>
                  <a:gd name="connsiteY13" fmla="*/ 116582 h 523827"/>
                  <a:gd name="connsiteX14" fmla="*/ 402450 w 855340"/>
                  <a:gd name="connsiteY14" fmla="*/ 115471 h 523827"/>
                  <a:gd name="connsiteX15" fmla="*/ 403993 w 855340"/>
                  <a:gd name="connsiteY15" fmla="*/ 116274 h 523827"/>
                  <a:gd name="connsiteX16" fmla="*/ 453664 w 855340"/>
                  <a:gd name="connsiteY16" fmla="*/ 202289 h 523827"/>
                  <a:gd name="connsiteX17" fmla="*/ 552390 w 855340"/>
                  <a:gd name="connsiteY17" fmla="*/ 202289 h 523827"/>
                  <a:gd name="connsiteX18" fmla="*/ 601815 w 855340"/>
                  <a:gd name="connsiteY18" fmla="*/ 116582 h 523827"/>
                  <a:gd name="connsiteX19" fmla="*/ 602679 w 855340"/>
                  <a:gd name="connsiteY19" fmla="*/ 115842 h 523827"/>
                  <a:gd name="connsiteX20" fmla="*/ 652351 w 855340"/>
                  <a:gd name="connsiteY20" fmla="*/ 99367 h 523827"/>
                  <a:gd name="connsiteX21" fmla="*/ 702146 w 855340"/>
                  <a:gd name="connsiteY21" fmla="*/ 29579 h 523827"/>
                  <a:gd name="connsiteX22" fmla="*/ 703442 w 855340"/>
                  <a:gd name="connsiteY22" fmla="*/ 28962 h 523827"/>
                  <a:gd name="connsiteX23" fmla="*/ 803279 w 855340"/>
                  <a:gd name="connsiteY23" fmla="*/ 28962 h 523827"/>
                  <a:gd name="connsiteX24" fmla="*/ 853012 w 855340"/>
                  <a:gd name="connsiteY24" fmla="*/ 208 h 523827"/>
                  <a:gd name="connsiteX25" fmla="*/ 855172 w 855340"/>
                  <a:gd name="connsiteY25" fmla="*/ 764 h 523827"/>
                  <a:gd name="connsiteX26" fmla="*/ 854555 w 855340"/>
                  <a:gd name="connsiteY26" fmla="*/ 2862 h 523827"/>
                  <a:gd name="connsiteX27" fmla="*/ 804451 w 855340"/>
                  <a:gd name="connsiteY27" fmla="*/ 31863 h 523827"/>
                  <a:gd name="connsiteX28" fmla="*/ 803649 w 855340"/>
                  <a:gd name="connsiteY28" fmla="*/ 31863 h 523827"/>
                  <a:gd name="connsiteX29" fmla="*/ 704182 w 855340"/>
                  <a:gd name="connsiteY29" fmla="*/ 31863 h 523827"/>
                  <a:gd name="connsiteX30" fmla="*/ 654511 w 855340"/>
                  <a:gd name="connsiteY30" fmla="*/ 101403 h 523827"/>
                  <a:gd name="connsiteX31" fmla="*/ 653770 w 855340"/>
                  <a:gd name="connsiteY31" fmla="*/ 101958 h 523827"/>
                  <a:gd name="connsiteX32" fmla="*/ 604407 w 855340"/>
                  <a:gd name="connsiteY32" fmla="*/ 118433 h 523827"/>
                  <a:gd name="connsiteX33" fmla="*/ 554550 w 855340"/>
                  <a:gd name="connsiteY33" fmla="*/ 204819 h 523827"/>
                  <a:gd name="connsiteX34" fmla="*/ 553193 w 855340"/>
                  <a:gd name="connsiteY34" fmla="*/ 205559 h 523827"/>
                  <a:gd name="connsiteX35" fmla="*/ 452924 w 855340"/>
                  <a:gd name="connsiteY35" fmla="*/ 205559 h 523827"/>
                  <a:gd name="connsiteX36" fmla="*/ 451628 w 855340"/>
                  <a:gd name="connsiteY36" fmla="*/ 204819 h 523827"/>
                  <a:gd name="connsiteX37" fmla="*/ 403252 w 855340"/>
                  <a:gd name="connsiteY37" fmla="*/ 121025 h 523827"/>
                  <a:gd name="connsiteX38" fmla="*/ 354197 w 855340"/>
                  <a:gd name="connsiteY38" fmla="*/ 277012 h 523827"/>
                  <a:gd name="connsiteX39" fmla="*/ 353149 w 855340"/>
                  <a:gd name="connsiteY39" fmla="*/ 278061 h 523827"/>
                  <a:gd name="connsiteX40" fmla="*/ 303415 w 855340"/>
                  <a:gd name="connsiteY40" fmla="*/ 292377 h 523827"/>
                  <a:gd name="connsiteX41" fmla="*/ 253620 w 855340"/>
                  <a:gd name="connsiteY41" fmla="*/ 349946 h 523827"/>
                  <a:gd name="connsiteX42" fmla="*/ 253003 w 855340"/>
                  <a:gd name="connsiteY42" fmla="*/ 350378 h 523827"/>
                  <a:gd name="connsiteX43" fmla="*/ 203146 w 855340"/>
                  <a:gd name="connsiteY43" fmla="*/ 368889 h 523827"/>
                  <a:gd name="connsiteX44" fmla="*/ 153290 w 855340"/>
                  <a:gd name="connsiteY44" fmla="*/ 420782 h 523827"/>
                  <a:gd name="connsiteX45" fmla="*/ 152672 w 855340"/>
                  <a:gd name="connsiteY45" fmla="*/ 421153 h 523827"/>
                  <a:gd name="connsiteX46" fmla="*/ 102507 w 855340"/>
                  <a:gd name="connsiteY46" fmla="*/ 437381 h 523827"/>
                  <a:gd name="connsiteX47" fmla="*/ 53144 w 855340"/>
                  <a:gd name="connsiteY47" fmla="*/ 465888 h 523827"/>
                  <a:gd name="connsiteX48" fmla="*/ 2485 w 855340"/>
                  <a:gd name="connsiteY48" fmla="*/ 523458 h 523827"/>
                  <a:gd name="connsiteX49" fmla="*/ 1498 w 855340"/>
                  <a:gd name="connsiteY49" fmla="*/ 523828 h 52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855340" h="523827">
                    <a:moveTo>
                      <a:pt x="1498" y="523828"/>
                    </a:moveTo>
                    <a:cubicBezTo>
                      <a:pt x="1115" y="523828"/>
                      <a:pt x="745" y="523698"/>
                      <a:pt x="449" y="523458"/>
                    </a:cubicBezTo>
                    <a:cubicBezTo>
                      <a:pt x="-150" y="522834"/>
                      <a:pt x="-150" y="521860"/>
                      <a:pt x="449" y="521236"/>
                    </a:cubicBezTo>
                    <a:lnTo>
                      <a:pt x="51046" y="463111"/>
                    </a:lnTo>
                    <a:lnTo>
                      <a:pt x="51478" y="462741"/>
                    </a:lnTo>
                    <a:lnTo>
                      <a:pt x="101211" y="434049"/>
                    </a:lnTo>
                    <a:lnTo>
                      <a:pt x="151253" y="417821"/>
                    </a:lnTo>
                    <a:lnTo>
                      <a:pt x="201110" y="365928"/>
                    </a:lnTo>
                    <a:lnTo>
                      <a:pt x="201727" y="365557"/>
                    </a:lnTo>
                    <a:lnTo>
                      <a:pt x="251460" y="347046"/>
                    </a:lnTo>
                    <a:lnTo>
                      <a:pt x="301317" y="289476"/>
                    </a:lnTo>
                    <a:cubicBezTo>
                      <a:pt x="301533" y="289273"/>
                      <a:pt x="301786" y="289106"/>
                      <a:pt x="302058" y="288983"/>
                    </a:cubicBezTo>
                    <a:lnTo>
                      <a:pt x="351421" y="274729"/>
                    </a:lnTo>
                    <a:lnTo>
                      <a:pt x="401154" y="116582"/>
                    </a:lnTo>
                    <a:cubicBezTo>
                      <a:pt x="401339" y="115996"/>
                      <a:pt x="401839" y="115564"/>
                      <a:pt x="402450" y="115471"/>
                    </a:cubicBezTo>
                    <a:cubicBezTo>
                      <a:pt x="403073" y="115428"/>
                      <a:pt x="403672" y="115737"/>
                      <a:pt x="403993" y="116274"/>
                    </a:cubicBezTo>
                    <a:lnTo>
                      <a:pt x="453664" y="202289"/>
                    </a:lnTo>
                    <a:lnTo>
                      <a:pt x="552390" y="202289"/>
                    </a:lnTo>
                    <a:lnTo>
                      <a:pt x="601815" y="116582"/>
                    </a:lnTo>
                    <a:cubicBezTo>
                      <a:pt x="601994" y="116230"/>
                      <a:pt x="602303" y="115965"/>
                      <a:pt x="602679" y="115842"/>
                    </a:cubicBezTo>
                    <a:lnTo>
                      <a:pt x="652351" y="99367"/>
                    </a:lnTo>
                    <a:lnTo>
                      <a:pt x="702146" y="29579"/>
                    </a:lnTo>
                    <a:cubicBezTo>
                      <a:pt x="702461" y="29191"/>
                      <a:pt x="702942" y="28962"/>
                      <a:pt x="703442" y="28962"/>
                    </a:cubicBezTo>
                    <a:lnTo>
                      <a:pt x="803279" y="28962"/>
                    </a:lnTo>
                    <a:lnTo>
                      <a:pt x="853012" y="208"/>
                    </a:lnTo>
                    <a:cubicBezTo>
                      <a:pt x="853765" y="-217"/>
                      <a:pt x="854721" y="29"/>
                      <a:pt x="855172" y="764"/>
                    </a:cubicBezTo>
                    <a:cubicBezTo>
                      <a:pt x="855548" y="1517"/>
                      <a:pt x="855277" y="2430"/>
                      <a:pt x="854555" y="2862"/>
                    </a:cubicBezTo>
                    <a:lnTo>
                      <a:pt x="804451" y="31863"/>
                    </a:lnTo>
                    <a:cubicBezTo>
                      <a:pt x="804186" y="31924"/>
                      <a:pt x="803914" y="31924"/>
                      <a:pt x="803649" y="31863"/>
                    </a:cubicBezTo>
                    <a:lnTo>
                      <a:pt x="704182" y="31863"/>
                    </a:lnTo>
                    <a:lnTo>
                      <a:pt x="654511" y="101403"/>
                    </a:lnTo>
                    <a:cubicBezTo>
                      <a:pt x="654338" y="101668"/>
                      <a:pt x="654072" y="101866"/>
                      <a:pt x="653770" y="101958"/>
                    </a:cubicBezTo>
                    <a:lnTo>
                      <a:pt x="604407" y="118433"/>
                    </a:lnTo>
                    <a:lnTo>
                      <a:pt x="554550" y="204819"/>
                    </a:lnTo>
                    <a:cubicBezTo>
                      <a:pt x="554254" y="205281"/>
                      <a:pt x="553742" y="205559"/>
                      <a:pt x="553193" y="205559"/>
                    </a:cubicBezTo>
                    <a:lnTo>
                      <a:pt x="452924" y="205559"/>
                    </a:lnTo>
                    <a:cubicBezTo>
                      <a:pt x="452399" y="205541"/>
                      <a:pt x="451912" y="205263"/>
                      <a:pt x="451628" y="204819"/>
                    </a:cubicBezTo>
                    <a:lnTo>
                      <a:pt x="403252" y="121025"/>
                    </a:lnTo>
                    <a:lnTo>
                      <a:pt x="354197" y="277012"/>
                    </a:lnTo>
                    <a:cubicBezTo>
                      <a:pt x="354019" y="277500"/>
                      <a:pt x="353636" y="277882"/>
                      <a:pt x="353149" y="278061"/>
                    </a:cubicBezTo>
                    <a:lnTo>
                      <a:pt x="303415" y="292377"/>
                    </a:lnTo>
                    <a:lnTo>
                      <a:pt x="253620" y="349946"/>
                    </a:lnTo>
                    <a:lnTo>
                      <a:pt x="253003" y="350378"/>
                    </a:lnTo>
                    <a:lnTo>
                      <a:pt x="203146" y="368889"/>
                    </a:lnTo>
                    <a:lnTo>
                      <a:pt x="153290" y="420782"/>
                    </a:lnTo>
                    <a:cubicBezTo>
                      <a:pt x="153123" y="420961"/>
                      <a:pt x="152907" y="421091"/>
                      <a:pt x="152672" y="421153"/>
                    </a:cubicBezTo>
                    <a:lnTo>
                      <a:pt x="102507" y="437381"/>
                    </a:lnTo>
                    <a:lnTo>
                      <a:pt x="53144" y="465888"/>
                    </a:lnTo>
                    <a:lnTo>
                      <a:pt x="2485" y="523458"/>
                    </a:lnTo>
                    <a:cubicBezTo>
                      <a:pt x="2207" y="523692"/>
                      <a:pt x="1862" y="523822"/>
                      <a:pt x="1498" y="52382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9" name="Freeform: Shape 5378">
                <a:extLst>
                  <a:ext uri="{FF2B5EF4-FFF2-40B4-BE49-F238E27FC236}">
                    <a16:creationId xmlns:a16="http://schemas.microsoft.com/office/drawing/2014/main" id="{B8EBC887-0BB5-2E92-3E50-7099D062AF05}"/>
                  </a:ext>
                </a:extLst>
              </p:cNvPr>
              <p:cNvSpPr/>
              <p:nvPr/>
            </p:nvSpPr>
            <p:spPr>
              <a:xfrm>
                <a:off x="2245162" y="2298251"/>
                <a:ext cx="858074" cy="498040"/>
              </a:xfrm>
              <a:custGeom>
                <a:avLst/>
                <a:gdLst>
                  <a:gd name="connsiteX0" fmla="*/ 3067 w 858074"/>
                  <a:gd name="connsiteY0" fmla="*/ 498041 h 498040"/>
                  <a:gd name="connsiteX1" fmla="*/ 414 w 858074"/>
                  <a:gd name="connsiteY1" fmla="*/ 496498 h 498040"/>
                  <a:gd name="connsiteX2" fmla="*/ 1525 w 858074"/>
                  <a:gd name="connsiteY2" fmla="*/ 492241 h 498040"/>
                  <a:gd name="connsiteX3" fmla="*/ 853718 w 858074"/>
                  <a:gd name="connsiteY3" fmla="*/ 275 h 498040"/>
                  <a:gd name="connsiteX4" fmla="*/ 857802 w 858074"/>
                  <a:gd name="connsiteY4" fmla="*/ 1818 h 498040"/>
                  <a:gd name="connsiteX5" fmla="*/ 856803 w 858074"/>
                  <a:gd name="connsiteY5" fmla="*/ 5582 h 498040"/>
                  <a:gd name="connsiteX6" fmla="*/ 4610 w 858074"/>
                  <a:gd name="connsiteY6" fmla="*/ 497362 h 498040"/>
                  <a:gd name="connsiteX7" fmla="*/ 3067 w 858074"/>
                  <a:gd name="connsiteY7" fmla="*/ 498041 h 49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8074" h="498040">
                    <a:moveTo>
                      <a:pt x="3067" y="498041"/>
                    </a:moveTo>
                    <a:cubicBezTo>
                      <a:pt x="1969" y="498035"/>
                      <a:pt x="963" y="497448"/>
                      <a:pt x="414" y="496498"/>
                    </a:cubicBezTo>
                    <a:cubicBezTo>
                      <a:pt x="-431" y="495011"/>
                      <a:pt x="56" y="493123"/>
                      <a:pt x="1525" y="492241"/>
                    </a:cubicBezTo>
                    <a:lnTo>
                      <a:pt x="853718" y="275"/>
                    </a:lnTo>
                    <a:cubicBezTo>
                      <a:pt x="855273" y="-428"/>
                      <a:pt x="857099" y="263"/>
                      <a:pt x="857802" y="1818"/>
                    </a:cubicBezTo>
                    <a:cubicBezTo>
                      <a:pt x="858401" y="3151"/>
                      <a:pt x="857988" y="4724"/>
                      <a:pt x="856803" y="5582"/>
                    </a:cubicBezTo>
                    <a:lnTo>
                      <a:pt x="4610" y="497362"/>
                    </a:lnTo>
                    <a:cubicBezTo>
                      <a:pt x="4172" y="497738"/>
                      <a:pt x="3635" y="497973"/>
                      <a:pt x="3067" y="498041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0" name="Freeform: Shape 5379">
                <a:extLst>
                  <a:ext uri="{FF2B5EF4-FFF2-40B4-BE49-F238E27FC236}">
                    <a16:creationId xmlns:a16="http://schemas.microsoft.com/office/drawing/2014/main" id="{10D4D8F8-5B1C-4559-7A78-6E1F0ADA53AF}"/>
                  </a:ext>
                </a:extLst>
              </p:cNvPr>
              <p:cNvSpPr/>
              <p:nvPr/>
            </p:nvSpPr>
            <p:spPr>
              <a:xfrm>
                <a:off x="2242059" y="2726746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80" y="9063"/>
                      <a:pt x="9885" y="13210"/>
                      <a:pt x="6170" y="15740"/>
                    </a:cubicBezTo>
                    <a:cubicBezTo>
                      <a:pt x="2592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1" name="Freeform: Shape 5380">
                <a:extLst>
                  <a:ext uri="{FF2B5EF4-FFF2-40B4-BE49-F238E27FC236}">
                    <a16:creationId xmlns:a16="http://schemas.microsoft.com/office/drawing/2014/main" id="{57FD9D2A-27A5-0551-041F-E8A41CBD6623}"/>
                  </a:ext>
                </a:extLst>
              </p:cNvPr>
              <p:cNvSpPr/>
              <p:nvPr/>
            </p:nvSpPr>
            <p:spPr>
              <a:xfrm>
                <a:off x="2292286" y="2639929"/>
                <a:ext cx="12649" cy="16608"/>
              </a:xfrm>
              <a:custGeom>
                <a:avLst/>
                <a:gdLst>
                  <a:gd name="connsiteX0" fmla="*/ 6170 w 12649"/>
                  <a:gd name="connsiteY0" fmla="*/ 869 h 16608"/>
                  <a:gd name="connsiteX1" fmla="*/ 12649 w 12649"/>
                  <a:gd name="connsiteY1" fmla="*/ 4571 h 16608"/>
                  <a:gd name="connsiteX2" fmla="*/ 6170 w 12649"/>
                  <a:gd name="connsiteY2" fmla="*/ 15740 h 16608"/>
                  <a:gd name="connsiteX3" fmla="*/ 0 w 12649"/>
                  <a:gd name="connsiteY3" fmla="*/ 12037 h 16608"/>
                  <a:gd name="connsiteX4" fmla="*/ 6170 w 12649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08">
                    <a:moveTo>
                      <a:pt x="6170" y="869"/>
                    </a:moveTo>
                    <a:cubicBezTo>
                      <a:pt x="9749" y="-1167"/>
                      <a:pt x="12649" y="499"/>
                      <a:pt x="12649" y="4571"/>
                    </a:cubicBezTo>
                    <a:cubicBezTo>
                      <a:pt x="12409" y="9119"/>
                      <a:pt x="9996" y="13272"/>
                      <a:pt x="6170" y="15740"/>
                    </a:cubicBezTo>
                    <a:cubicBezTo>
                      <a:pt x="2653" y="17776"/>
                      <a:pt x="0" y="16110"/>
                      <a:pt x="0" y="12037"/>
                    </a:cubicBezTo>
                    <a:cubicBezTo>
                      <a:pt x="185" y="7552"/>
                      <a:pt x="2468" y="3411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2" name="Freeform: Shape 5381">
                <a:extLst>
                  <a:ext uri="{FF2B5EF4-FFF2-40B4-BE49-F238E27FC236}">
                    <a16:creationId xmlns:a16="http://schemas.microsoft.com/office/drawing/2014/main" id="{EFE944A0-1B53-037D-40D1-043028A75A9B}"/>
                  </a:ext>
                </a:extLst>
              </p:cNvPr>
              <p:cNvSpPr/>
              <p:nvPr/>
            </p:nvSpPr>
            <p:spPr>
              <a:xfrm rot="-3599999">
                <a:off x="2339413" y="2632212"/>
                <a:ext cx="18264" cy="10489"/>
              </a:xfrm>
              <a:custGeom>
                <a:avLst/>
                <a:gdLst>
                  <a:gd name="connsiteX0" fmla="*/ 18264 w 18264"/>
                  <a:gd name="connsiteY0" fmla="*/ 5245 h 10489"/>
                  <a:gd name="connsiteX1" fmla="*/ 9132 w 18264"/>
                  <a:gd name="connsiteY1" fmla="*/ 10490 h 10489"/>
                  <a:gd name="connsiteX2" fmla="*/ 0 w 18264"/>
                  <a:gd name="connsiteY2" fmla="*/ 5245 h 10489"/>
                  <a:gd name="connsiteX3" fmla="*/ 9132 w 18264"/>
                  <a:gd name="connsiteY3" fmla="*/ 0 h 10489"/>
                  <a:gd name="connsiteX4" fmla="*/ 18264 w 18264"/>
                  <a:gd name="connsiteY4" fmla="*/ 5245 h 1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64" h="10489">
                    <a:moveTo>
                      <a:pt x="18264" y="5245"/>
                    </a:moveTo>
                    <a:cubicBezTo>
                      <a:pt x="18264" y="8141"/>
                      <a:pt x="14176" y="10490"/>
                      <a:pt x="9132" y="10490"/>
                    </a:cubicBezTo>
                    <a:cubicBezTo>
                      <a:pt x="4089" y="10490"/>
                      <a:pt x="0" y="8142"/>
                      <a:pt x="0" y="5245"/>
                    </a:cubicBezTo>
                    <a:cubicBezTo>
                      <a:pt x="0" y="2348"/>
                      <a:pt x="4089" y="0"/>
                      <a:pt x="9132" y="0"/>
                    </a:cubicBezTo>
                    <a:cubicBezTo>
                      <a:pt x="14176" y="0"/>
                      <a:pt x="18264" y="2348"/>
                      <a:pt x="18264" y="5245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3" name="Freeform: Shape 5382">
                <a:extLst>
                  <a:ext uri="{FF2B5EF4-FFF2-40B4-BE49-F238E27FC236}">
                    <a16:creationId xmlns:a16="http://schemas.microsoft.com/office/drawing/2014/main" id="{159D8DE0-32FF-08A3-8AA5-A07CE2E13E85}"/>
                  </a:ext>
                </a:extLst>
              </p:cNvPr>
              <p:cNvSpPr/>
              <p:nvPr/>
            </p:nvSpPr>
            <p:spPr>
              <a:xfrm>
                <a:off x="2392431" y="2523887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749" y="-1191"/>
                      <a:pt x="12341" y="475"/>
                      <a:pt x="12341" y="4610"/>
                    </a:cubicBezTo>
                    <a:cubicBezTo>
                      <a:pt x="12168" y="9102"/>
                      <a:pt x="9879" y="13242"/>
                      <a:pt x="6170" y="15778"/>
                    </a:cubicBezTo>
                    <a:cubicBezTo>
                      <a:pt x="2592" y="17814"/>
                      <a:pt x="0" y="16148"/>
                      <a:pt x="0" y="12014"/>
                    </a:cubicBezTo>
                    <a:cubicBezTo>
                      <a:pt x="173" y="7540"/>
                      <a:pt x="2462" y="3419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4" name="Freeform: Shape 5383">
                <a:extLst>
                  <a:ext uri="{FF2B5EF4-FFF2-40B4-BE49-F238E27FC236}">
                    <a16:creationId xmlns:a16="http://schemas.microsoft.com/office/drawing/2014/main" id="{AB6426F6-6FAD-BED5-63FF-1EDD23E7D5E7}"/>
                  </a:ext>
                </a:extLst>
              </p:cNvPr>
              <p:cNvSpPr/>
              <p:nvPr/>
            </p:nvSpPr>
            <p:spPr>
              <a:xfrm>
                <a:off x="2442596" y="2553111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68" y="9063"/>
                      <a:pt x="9879" y="13204"/>
                      <a:pt x="6170" y="15740"/>
                    </a:cubicBezTo>
                    <a:cubicBezTo>
                      <a:pt x="2653" y="17776"/>
                      <a:pt x="0" y="16110"/>
                      <a:pt x="0" y="12037"/>
                    </a:cubicBezTo>
                    <a:cubicBezTo>
                      <a:pt x="185" y="7552"/>
                      <a:pt x="2468" y="3411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5" name="Freeform: Shape 5384">
                <a:extLst>
                  <a:ext uri="{FF2B5EF4-FFF2-40B4-BE49-F238E27FC236}">
                    <a16:creationId xmlns:a16="http://schemas.microsoft.com/office/drawing/2014/main" id="{E2429E0E-4E70-4556-0756-9EDBFF662DDD}"/>
                  </a:ext>
                </a:extLst>
              </p:cNvPr>
              <p:cNvSpPr/>
              <p:nvPr/>
            </p:nvSpPr>
            <p:spPr>
              <a:xfrm>
                <a:off x="2492700" y="2538612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2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2"/>
                    </a:cubicBezTo>
                    <a:cubicBezTo>
                      <a:pt x="12168" y="9105"/>
                      <a:pt x="9879" y="13227"/>
                      <a:pt x="6170" y="15738"/>
                    </a:cubicBezTo>
                    <a:cubicBezTo>
                      <a:pt x="2592" y="17836"/>
                      <a:pt x="0" y="16170"/>
                      <a:pt x="0" y="12036"/>
                    </a:cubicBezTo>
                    <a:cubicBezTo>
                      <a:pt x="191" y="7550"/>
                      <a:pt x="2474" y="3416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6" name="Freeform: Shape 5385">
                <a:extLst>
                  <a:ext uri="{FF2B5EF4-FFF2-40B4-BE49-F238E27FC236}">
                    <a16:creationId xmlns:a16="http://schemas.microsoft.com/office/drawing/2014/main" id="{493164EC-8EED-F71B-8CC4-B913051BC1FD}"/>
                  </a:ext>
                </a:extLst>
              </p:cNvPr>
              <p:cNvSpPr/>
              <p:nvPr/>
            </p:nvSpPr>
            <p:spPr>
              <a:xfrm>
                <a:off x="2542804" y="2495195"/>
                <a:ext cx="12649" cy="16646"/>
              </a:xfrm>
              <a:custGeom>
                <a:avLst/>
                <a:gdLst>
                  <a:gd name="connsiteX0" fmla="*/ 6170 w 12649"/>
                  <a:gd name="connsiteY0" fmla="*/ 907 h 16646"/>
                  <a:gd name="connsiteX1" fmla="*/ 12649 w 12649"/>
                  <a:gd name="connsiteY1" fmla="*/ 4610 h 16646"/>
                  <a:gd name="connsiteX2" fmla="*/ 6170 w 12649"/>
                  <a:gd name="connsiteY2" fmla="*/ 15778 h 16646"/>
                  <a:gd name="connsiteX3" fmla="*/ 0 w 12649"/>
                  <a:gd name="connsiteY3" fmla="*/ 12076 h 16646"/>
                  <a:gd name="connsiteX4" fmla="*/ 6170 w 12649"/>
                  <a:gd name="connsiteY4" fmla="*/ 907 h 1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6">
                    <a:moveTo>
                      <a:pt x="6170" y="907"/>
                    </a:moveTo>
                    <a:cubicBezTo>
                      <a:pt x="9749" y="-1191"/>
                      <a:pt x="12649" y="475"/>
                      <a:pt x="12649" y="4610"/>
                    </a:cubicBezTo>
                    <a:cubicBezTo>
                      <a:pt x="12396" y="9151"/>
                      <a:pt x="9990" y="13304"/>
                      <a:pt x="6170" y="15778"/>
                    </a:cubicBezTo>
                    <a:cubicBezTo>
                      <a:pt x="2653" y="17814"/>
                      <a:pt x="0" y="16148"/>
                      <a:pt x="0" y="12076"/>
                    </a:cubicBezTo>
                    <a:cubicBezTo>
                      <a:pt x="185" y="7590"/>
                      <a:pt x="2468" y="3449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7" name="Freeform: Shape 5386">
                <a:extLst>
                  <a:ext uri="{FF2B5EF4-FFF2-40B4-BE49-F238E27FC236}">
                    <a16:creationId xmlns:a16="http://schemas.microsoft.com/office/drawing/2014/main" id="{738C1CFE-8BD5-3AF7-023B-87603F3D4D32}"/>
                  </a:ext>
                </a:extLst>
              </p:cNvPr>
              <p:cNvSpPr/>
              <p:nvPr/>
            </p:nvSpPr>
            <p:spPr>
              <a:xfrm>
                <a:off x="2592969" y="2437502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688" y="-1191"/>
                      <a:pt x="12341" y="475"/>
                      <a:pt x="12341" y="4610"/>
                    </a:cubicBezTo>
                    <a:cubicBezTo>
                      <a:pt x="12131" y="9089"/>
                      <a:pt x="9848" y="13217"/>
                      <a:pt x="6170" y="15778"/>
                    </a:cubicBezTo>
                    <a:cubicBezTo>
                      <a:pt x="2592" y="17814"/>
                      <a:pt x="0" y="16148"/>
                      <a:pt x="0" y="12014"/>
                    </a:cubicBezTo>
                    <a:cubicBezTo>
                      <a:pt x="185" y="7547"/>
                      <a:pt x="2468" y="3425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8" name="Freeform: Shape 5387">
                <a:extLst>
                  <a:ext uri="{FF2B5EF4-FFF2-40B4-BE49-F238E27FC236}">
                    <a16:creationId xmlns:a16="http://schemas.microsoft.com/office/drawing/2014/main" id="{C9E8A6F9-41C4-4BD5-92B6-185622AA3E64}"/>
                  </a:ext>
                </a:extLst>
              </p:cNvPr>
              <p:cNvSpPr/>
              <p:nvPr/>
            </p:nvSpPr>
            <p:spPr>
              <a:xfrm>
                <a:off x="2643073" y="2422854"/>
                <a:ext cx="12340" cy="16608"/>
              </a:xfrm>
              <a:custGeom>
                <a:avLst/>
                <a:gdLst>
                  <a:gd name="connsiteX0" fmla="*/ 6170 w 12340"/>
                  <a:gd name="connsiteY0" fmla="*/ 869 h 16608"/>
                  <a:gd name="connsiteX1" fmla="*/ 12341 w 12340"/>
                  <a:gd name="connsiteY1" fmla="*/ 4571 h 16608"/>
                  <a:gd name="connsiteX2" fmla="*/ 6170 w 12340"/>
                  <a:gd name="connsiteY2" fmla="*/ 15740 h 16608"/>
                  <a:gd name="connsiteX3" fmla="*/ 0 w 12340"/>
                  <a:gd name="connsiteY3" fmla="*/ 12037 h 16608"/>
                  <a:gd name="connsiteX4" fmla="*/ 6170 w 12340"/>
                  <a:gd name="connsiteY4" fmla="*/ 869 h 16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08">
                    <a:moveTo>
                      <a:pt x="6170" y="869"/>
                    </a:moveTo>
                    <a:cubicBezTo>
                      <a:pt x="9749" y="-1167"/>
                      <a:pt x="12341" y="499"/>
                      <a:pt x="12341" y="4571"/>
                    </a:cubicBezTo>
                    <a:cubicBezTo>
                      <a:pt x="12168" y="9063"/>
                      <a:pt x="9879" y="13204"/>
                      <a:pt x="6170" y="15740"/>
                    </a:cubicBezTo>
                    <a:cubicBezTo>
                      <a:pt x="2591" y="17776"/>
                      <a:pt x="0" y="16110"/>
                      <a:pt x="0" y="12037"/>
                    </a:cubicBezTo>
                    <a:cubicBezTo>
                      <a:pt x="160" y="7545"/>
                      <a:pt x="2456" y="3399"/>
                      <a:pt x="6170" y="869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9" name="Freeform: Shape 5388">
                <a:extLst>
                  <a:ext uri="{FF2B5EF4-FFF2-40B4-BE49-F238E27FC236}">
                    <a16:creationId xmlns:a16="http://schemas.microsoft.com/office/drawing/2014/main" id="{75A14F97-EECD-06A5-6E80-8C9339B0E45A}"/>
                  </a:ext>
                </a:extLst>
              </p:cNvPr>
              <p:cNvSpPr/>
              <p:nvPr/>
            </p:nvSpPr>
            <p:spPr>
              <a:xfrm>
                <a:off x="2693361" y="2379438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749" y="-1191"/>
                      <a:pt x="12341" y="475"/>
                      <a:pt x="12341" y="4610"/>
                    </a:cubicBezTo>
                    <a:cubicBezTo>
                      <a:pt x="12137" y="9089"/>
                      <a:pt x="9854" y="13223"/>
                      <a:pt x="6170" y="15778"/>
                    </a:cubicBezTo>
                    <a:cubicBezTo>
                      <a:pt x="2653" y="17814"/>
                      <a:pt x="0" y="16148"/>
                      <a:pt x="0" y="12014"/>
                    </a:cubicBezTo>
                    <a:cubicBezTo>
                      <a:pt x="204" y="7547"/>
                      <a:pt x="2487" y="3437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0" name="Freeform: Shape 5389">
                <a:extLst>
                  <a:ext uri="{FF2B5EF4-FFF2-40B4-BE49-F238E27FC236}">
                    <a16:creationId xmlns:a16="http://schemas.microsoft.com/office/drawing/2014/main" id="{6042D195-FAC9-6444-5EED-88855080D809}"/>
                  </a:ext>
                </a:extLst>
              </p:cNvPr>
              <p:cNvSpPr/>
              <p:nvPr/>
            </p:nvSpPr>
            <p:spPr>
              <a:xfrm>
                <a:off x="2743341" y="2379438"/>
                <a:ext cx="12340" cy="16645"/>
              </a:xfrm>
              <a:custGeom>
                <a:avLst/>
                <a:gdLst>
                  <a:gd name="connsiteX0" fmla="*/ 6170 w 12340"/>
                  <a:gd name="connsiteY0" fmla="*/ 907 h 16645"/>
                  <a:gd name="connsiteX1" fmla="*/ 12341 w 12340"/>
                  <a:gd name="connsiteY1" fmla="*/ 4610 h 16645"/>
                  <a:gd name="connsiteX2" fmla="*/ 6170 w 12340"/>
                  <a:gd name="connsiteY2" fmla="*/ 15778 h 16645"/>
                  <a:gd name="connsiteX3" fmla="*/ 0 w 12340"/>
                  <a:gd name="connsiteY3" fmla="*/ 12014 h 16645"/>
                  <a:gd name="connsiteX4" fmla="*/ 6170 w 12340"/>
                  <a:gd name="connsiteY4" fmla="*/ 907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907"/>
                    </a:moveTo>
                    <a:cubicBezTo>
                      <a:pt x="9749" y="-1191"/>
                      <a:pt x="12341" y="475"/>
                      <a:pt x="12341" y="4610"/>
                    </a:cubicBezTo>
                    <a:cubicBezTo>
                      <a:pt x="12149" y="9095"/>
                      <a:pt x="9866" y="13230"/>
                      <a:pt x="6170" y="15778"/>
                    </a:cubicBezTo>
                    <a:cubicBezTo>
                      <a:pt x="2591" y="17814"/>
                      <a:pt x="0" y="16148"/>
                      <a:pt x="0" y="12014"/>
                    </a:cubicBezTo>
                    <a:cubicBezTo>
                      <a:pt x="173" y="7540"/>
                      <a:pt x="2462" y="3419"/>
                      <a:pt x="6170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1" name="Freeform: Shape 5390">
                <a:extLst>
                  <a:ext uri="{FF2B5EF4-FFF2-40B4-BE49-F238E27FC236}">
                    <a16:creationId xmlns:a16="http://schemas.microsoft.com/office/drawing/2014/main" id="{9CE9BA66-55DC-0144-7806-8FA2B71527EF}"/>
                  </a:ext>
                </a:extLst>
              </p:cNvPr>
              <p:cNvSpPr/>
              <p:nvPr/>
            </p:nvSpPr>
            <p:spPr>
              <a:xfrm>
                <a:off x="2793445" y="2263660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1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1"/>
                    </a:cubicBezTo>
                    <a:cubicBezTo>
                      <a:pt x="12156" y="9099"/>
                      <a:pt x="9866" y="13221"/>
                      <a:pt x="6170" y="15738"/>
                    </a:cubicBezTo>
                    <a:cubicBezTo>
                      <a:pt x="2653" y="17836"/>
                      <a:pt x="0" y="16170"/>
                      <a:pt x="0" y="12036"/>
                    </a:cubicBezTo>
                    <a:cubicBezTo>
                      <a:pt x="210" y="7556"/>
                      <a:pt x="2493" y="3428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2" name="Freeform: Shape 5391">
                <a:extLst>
                  <a:ext uri="{FF2B5EF4-FFF2-40B4-BE49-F238E27FC236}">
                    <a16:creationId xmlns:a16="http://schemas.microsoft.com/office/drawing/2014/main" id="{7D885017-595E-980E-AC24-ADF91AED4ABB}"/>
                  </a:ext>
                </a:extLst>
              </p:cNvPr>
              <p:cNvSpPr/>
              <p:nvPr/>
            </p:nvSpPr>
            <p:spPr>
              <a:xfrm>
                <a:off x="2843302" y="2321155"/>
                <a:ext cx="12649" cy="16619"/>
              </a:xfrm>
              <a:custGeom>
                <a:avLst/>
                <a:gdLst>
                  <a:gd name="connsiteX0" fmla="*/ 6479 w 12649"/>
                  <a:gd name="connsiteY0" fmla="*/ 880 h 16619"/>
                  <a:gd name="connsiteX1" fmla="*/ 12649 w 12649"/>
                  <a:gd name="connsiteY1" fmla="*/ 4582 h 16619"/>
                  <a:gd name="connsiteX2" fmla="*/ 6479 w 12649"/>
                  <a:gd name="connsiteY2" fmla="*/ 15751 h 16619"/>
                  <a:gd name="connsiteX3" fmla="*/ 0 w 12649"/>
                  <a:gd name="connsiteY3" fmla="*/ 12049 h 16619"/>
                  <a:gd name="connsiteX4" fmla="*/ 6479 w 12649"/>
                  <a:gd name="connsiteY4" fmla="*/ 880 h 1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19">
                    <a:moveTo>
                      <a:pt x="6479" y="880"/>
                    </a:moveTo>
                    <a:cubicBezTo>
                      <a:pt x="9996" y="-1156"/>
                      <a:pt x="12649" y="448"/>
                      <a:pt x="12649" y="4582"/>
                    </a:cubicBezTo>
                    <a:cubicBezTo>
                      <a:pt x="12464" y="9068"/>
                      <a:pt x="10181" y="13209"/>
                      <a:pt x="6479" y="15751"/>
                    </a:cubicBezTo>
                    <a:cubicBezTo>
                      <a:pt x="2900" y="17787"/>
                      <a:pt x="0" y="16121"/>
                      <a:pt x="0" y="12049"/>
                    </a:cubicBezTo>
                    <a:cubicBezTo>
                      <a:pt x="241" y="7501"/>
                      <a:pt x="2653" y="3348"/>
                      <a:pt x="6479" y="88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3" name="Freeform: Shape 5392">
                <a:extLst>
                  <a:ext uri="{FF2B5EF4-FFF2-40B4-BE49-F238E27FC236}">
                    <a16:creationId xmlns:a16="http://schemas.microsoft.com/office/drawing/2014/main" id="{4A375C16-05DA-1F69-AFCA-2E23B93CE41D}"/>
                  </a:ext>
                </a:extLst>
              </p:cNvPr>
              <p:cNvSpPr/>
              <p:nvPr/>
            </p:nvSpPr>
            <p:spPr>
              <a:xfrm>
                <a:off x="2893714" y="2263660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1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1"/>
                    </a:cubicBezTo>
                    <a:cubicBezTo>
                      <a:pt x="12156" y="9099"/>
                      <a:pt x="9866" y="13221"/>
                      <a:pt x="6170" y="15738"/>
                    </a:cubicBezTo>
                    <a:cubicBezTo>
                      <a:pt x="2592" y="17836"/>
                      <a:pt x="0" y="16170"/>
                      <a:pt x="0" y="12036"/>
                    </a:cubicBezTo>
                    <a:cubicBezTo>
                      <a:pt x="191" y="7550"/>
                      <a:pt x="2474" y="3416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4" name="Freeform: Shape 5393">
                <a:extLst>
                  <a:ext uri="{FF2B5EF4-FFF2-40B4-BE49-F238E27FC236}">
                    <a16:creationId xmlns:a16="http://schemas.microsoft.com/office/drawing/2014/main" id="{4386AAF6-5732-EBBE-62FF-21BC8D433F3B}"/>
                  </a:ext>
                </a:extLst>
              </p:cNvPr>
              <p:cNvSpPr/>
              <p:nvPr/>
            </p:nvSpPr>
            <p:spPr>
              <a:xfrm>
                <a:off x="2943570" y="2234721"/>
                <a:ext cx="12649" cy="16645"/>
              </a:xfrm>
              <a:custGeom>
                <a:avLst/>
                <a:gdLst>
                  <a:gd name="connsiteX0" fmla="*/ 6479 w 12649"/>
                  <a:gd name="connsiteY0" fmla="*/ 868 h 16645"/>
                  <a:gd name="connsiteX1" fmla="*/ 12649 w 12649"/>
                  <a:gd name="connsiteY1" fmla="*/ 4632 h 16645"/>
                  <a:gd name="connsiteX2" fmla="*/ 6479 w 12649"/>
                  <a:gd name="connsiteY2" fmla="*/ 15738 h 16645"/>
                  <a:gd name="connsiteX3" fmla="*/ 0 w 12649"/>
                  <a:gd name="connsiteY3" fmla="*/ 12036 h 16645"/>
                  <a:gd name="connsiteX4" fmla="*/ 6479 w 12649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479" y="868"/>
                    </a:moveTo>
                    <a:cubicBezTo>
                      <a:pt x="9996" y="-1169"/>
                      <a:pt x="12649" y="497"/>
                      <a:pt x="12649" y="4632"/>
                    </a:cubicBezTo>
                    <a:cubicBezTo>
                      <a:pt x="12446" y="9099"/>
                      <a:pt x="10163" y="13208"/>
                      <a:pt x="6479" y="15738"/>
                    </a:cubicBezTo>
                    <a:cubicBezTo>
                      <a:pt x="2900" y="17836"/>
                      <a:pt x="0" y="16170"/>
                      <a:pt x="0" y="12036"/>
                    </a:cubicBezTo>
                    <a:cubicBezTo>
                      <a:pt x="272" y="7501"/>
                      <a:pt x="2678" y="3354"/>
                      <a:pt x="6479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5" name="Freeform: Shape 5394">
                <a:extLst>
                  <a:ext uri="{FF2B5EF4-FFF2-40B4-BE49-F238E27FC236}">
                    <a16:creationId xmlns:a16="http://schemas.microsoft.com/office/drawing/2014/main" id="{990B9497-F301-BCA1-DACF-931EB6AAA52A}"/>
                  </a:ext>
                </a:extLst>
              </p:cNvPr>
              <p:cNvSpPr/>
              <p:nvPr/>
            </p:nvSpPr>
            <p:spPr>
              <a:xfrm>
                <a:off x="2993983" y="2234721"/>
                <a:ext cx="12340" cy="16645"/>
              </a:xfrm>
              <a:custGeom>
                <a:avLst/>
                <a:gdLst>
                  <a:gd name="connsiteX0" fmla="*/ 6170 w 12340"/>
                  <a:gd name="connsiteY0" fmla="*/ 868 h 16645"/>
                  <a:gd name="connsiteX1" fmla="*/ 12341 w 12340"/>
                  <a:gd name="connsiteY1" fmla="*/ 4632 h 16645"/>
                  <a:gd name="connsiteX2" fmla="*/ 6170 w 12340"/>
                  <a:gd name="connsiteY2" fmla="*/ 15738 h 16645"/>
                  <a:gd name="connsiteX3" fmla="*/ 0 w 12340"/>
                  <a:gd name="connsiteY3" fmla="*/ 12036 h 16645"/>
                  <a:gd name="connsiteX4" fmla="*/ 6170 w 12340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40" h="16645">
                    <a:moveTo>
                      <a:pt x="6170" y="868"/>
                    </a:moveTo>
                    <a:cubicBezTo>
                      <a:pt x="9749" y="-1169"/>
                      <a:pt x="12341" y="497"/>
                      <a:pt x="12341" y="4632"/>
                    </a:cubicBezTo>
                    <a:cubicBezTo>
                      <a:pt x="12168" y="9105"/>
                      <a:pt x="9879" y="13227"/>
                      <a:pt x="6170" y="15738"/>
                    </a:cubicBezTo>
                    <a:cubicBezTo>
                      <a:pt x="2592" y="17836"/>
                      <a:pt x="0" y="16170"/>
                      <a:pt x="0" y="12036"/>
                    </a:cubicBezTo>
                    <a:cubicBezTo>
                      <a:pt x="191" y="7550"/>
                      <a:pt x="2474" y="3416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6" name="Freeform: Shape 5395">
                <a:extLst>
                  <a:ext uri="{FF2B5EF4-FFF2-40B4-BE49-F238E27FC236}">
                    <a16:creationId xmlns:a16="http://schemas.microsoft.com/office/drawing/2014/main" id="{DDD0EB0B-180F-10D9-09F9-B9B662BBF490}"/>
                  </a:ext>
                </a:extLst>
              </p:cNvPr>
              <p:cNvSpPr/>
              <p:nvPr/>
            </p:nvSpPr>
            <p:spPr>
              <a:xfrm>
                <a:off x="3044086" y="2205782"/>
                <a:ext cx="12649" cy="16645"/>
              </a:xfrm>
              <a:custGeom>
                <a:avLst/>
                <a:gdLst>
                  <a:gd name="connsiteX0" fmla="*/ 6170 w 12649"/>
                  <a:gd name="connsiteY0" fmla="*/ 868 h 16645"/>
                  <a:gd name="connsiteX1" fmla="*/ 12649 w 12649"/>
                  <a:gd name="connsiteY1" fmla="*/ 4632 h 16645"/>
                  <a:gd name="connsiteX2" fmla="*/ 6170 w 12649"/>
                  <a:gd name="connsiteY2" fmla="*/ 15738 h 16645"/>
                  <a:gd name="connsiteX3" fmla="*/ 0 w 12649"/>
                  <a:gd name="connsiteY3" fmla="*/ 12036 h 16645"/>
                  <a:gd name="connsiteX4" fmla="*/ 6170 w 12649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170" y="868"/>
                    </a:moveTo>
                    <a:cubicBezTo>
                      <a:pt x="9749" y="-1169"/>
                      <a:pt x="12649" y="497"/>
                      <a:pt x="12649" y="4632"/>
                    </a:cubicBezTo>
                    <a:cubicBezTo>
                      <a:pt x="12396" y="9161"/>
                      <a:pt x="9990" y="13289"/>
                      <a:pt x="6170" y="15738"/>
                    </a:cubicBezTo>
                    <a:cubicBezTo>
                      <a:pt x="2653" y="17836"/>
                      <a:pt x="0" y="16170"/>
                      <a:pt x="0" y="12036"/>
                    </a:cubicBezTo>
                    <a:cubicBezTo>
                      <a:pt x="210" y="7556"/>
                      <a:pt x="2493" y="3428"/>
                      <a:pt x="6170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7" name="Freeform: Shape 5396">
                <a:extLst>
                  <a:ext uri="{FF2B5EF4-FFF2-40B4-BE49-F238E27FC236}">
                    <a16:creationId xmlns:a16="http://schemas.microsoft.com/office/drawing/2014/main" id="{98228544-3F93-6AA2-D6DC-C11EDCD657CE}"/>
                  </a:ext>
                </a:extLst>
              </p:cNvPr>
              <p:cNvSpPr/>
              <p:nvPr/>
            </p:nvSpPr>
            <p:spPr>
              <a:xfrm>
                <a:off x="3094128" y="2205782"/>
                <a:ext cx="12649" cy="16645"/>
              </a:xfrm>
              <a:custGeom>
                <a:avLst/>
                <a:gdLst>
                  <a:gd name="connsiteX0" fmla="*/ 6479 w 12649"/>
                  <a:gd name="connsiteY0" fmla="*/ 868 h 16645"/>
                  <a:gd name="connsiteX1" fmla="*/ 12649 w 12649"/>
                  <a:gd name="connsiteY1" fmla="*/ 4632 h 16645"/>
                  <a:gd name="connsiteX2" fmla="*/ 6479 w 12649"/>
                  <a:gd name="connsiteY2" fmla="*/ 15738 h 16645"/>
                  <a:gd name="connsiteX3" fmla="*/ 0 w 12649"/>
                  <a:gd name="connsiteY3" fmla="*/ 12036 h 16645"/>
                  <a:gd name="connsiteX4" fmla="*/ 6479 w 12649"/>
                  <a:gd name="connsiteY4" fmla="*/ 868 h 16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5">
                    <a:moveTo>
                      <a:pt x="6479" y="868"/>
                    </a:moveTo>
                    <a:cubicBezTo>
                      <a:pt x="9996" y="-1169"/>
                      <a:pt x="12649" y="497"/>
                      <a:pt x="12649" y="4632"/>
                    </a:cubicBezTo>
                    <a:cubicBezTo>
                      <a:pt x="12446" y="9099"/>
                      <a:pt x="10162" y="13208"/>
                      <a:pt x="6479" y="15738"/>
                    </a:cubicBezTo>
                    <a:cubicBezTo>
                      <a:pt x="2900" y="17836"/>
                      <a:pt x="0" y="16170"/>
                      <a:pt x="0" y="12036"/>
                    </a:cubicBezTo>
                    <a:cubicBezTo>
                      <a:pt x="271" y="7501"/>
                      <a:pt x="2678" y="3354"/>
                      <a:pt x="6479" y="86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8" name="Freeform: Shape 5397">
                <a:extLst>
                  <a:ext uri="{FF2B5EF4-FFF2-40B4-BE49-F238E27FC236}">
                    <a16:creationId xmlns:a16="http://schemas.microsoft.com/office/drawing/2014/main" id="{EBC3CBCE-CFDA-1B92-A697-5D659F5280AB}"/>
                  </a:ext>
                </a:extLst>
              </p:cNvPr>
              <p:cNvSpPr/>
              <p:nvPr/>
            </p:nvSpPr>
            <p:spPr>
              <a:xfrm>
                <a:off x="2246667" y="2212963"/>
                <a:ext cx="855482" cy="523721"/>
              </a:xfrm>
              <a:custGeom>
                <a:avLst/>
                <a:gdLst>
                  <a:gd name="connsiteX0" fmla="*/ 1562 w 855482"/>
                  <a:gd name="connsiteY0" fmla="*/ 523661 h 523721"/>
                  <a:gd name="connsiteX1" fmla="*/ 760 w 855482"/>
                  <a:gd name="connsiteY1" fmla="*/ 523661 h 523721"/>
                  <a:gd name="connsiteX2" fmla="*/ 204 w 855482"/>
                  <a:gd name="connsiteY2" fmla="*/ 521563 h 523721"/>
                  <a:gd name="connsiteX3" fmla="*/ 50678 w 855482"/>
                  <a:gd name="connsiteY3" fmla="*/ 434561 h 523721"/>
                  <a:gd name="connsiteX4" fmla="*/ 51727 w 855482"/>
                  <a:gd name="connsiteY4" fmla="*/ 433820 h 523721"/>
                  <a:gd name="connsiteX5" fmla="*/ 100720 w 855482"/>
                  <a:gd name="connsiteY5" fmla="*/ 423331 h 523721"/>
                  <a:gd name="connsiteX6" fmla="*/ 150515 w 855482"/>
                  <a:gd name="connsiteY6" fmla="*/ 319051 h 523721"/>
                  <a:gd name="connsiteX7" fmla="*/ 151502 w 855482"/>
                  <a:gd name="connsiteY7" fmla="*/ 318249 h 523721"/>
                  <a:gd name="connsiteX8" fmla="*/ 152736 w 855482"/>
                  <a:gd name="connsiteY8" fmla="*/ 318249 h 523721"/>
                  <a:gd name="connsiteX9" fmla="*/ 202100 w 855482"/>
                  <a:gd name="connsiteY9" fmla="*/ 346879 h 523721"/>
                  <a:gd name="connsiteX10" fmla="*/ 251463 w 855482"/>
                  <a:gd name="connsiteY10" fmla="*/ 332626 h 523721"/>
                  <a:gd name="connsiteX11" fmla="*/ 301258 w 855482"/>
                  <a:gd name="connsiteY11" fmla="*/ 289433 h 523721"/>
                  <a:gd name="connsiteX12" fmla="*/ 351300 w 855482"/>
                  <a:gd name="connsiteY12" fmla="*/ 231678 h 523721"/>
                  <a:gd name="connsiteX13" fmla="*/ 352040 w 855482"/>
                  <a:gd name="connsiteY13" fmla="*/ 231185 h 523721"/>
                  <a:gd name="connsiteX14" fmla="*/ 401835 w 855482"/>
                  <a:gd name="connsiteY14" fmla="*/ 216808 h 523721"/>
                  <a:gd name="connsiteX15" fmla="*/ 451692 w 855482"/>
                  <a:gd name="connsiteY15" fmla="*/ 173615 h 523721"/>
                  <a:gd name="connsiteX16" fmla="*/ 452741 w 855482"/>
                  <a:gd name="connsiteY16" fmla="*/ 173245 h 523721"/>
                  <a:gd name="connsiteX17" fmla="*/ 502104 w 855482"/>
                  <a:gd name="connsiteY17" fmla="*/ 173245 h 523721"/>
                  <a:gd name="connsiteX18" fmla="*/ 551591 w 855482"/>
                  <a:gd name="connsiteY18" fmla="*/ 58414 h 523721"/>
                  <a:gd name="connsiteX19" fmla="*/ 552825 w 855482"/>
                  <a:gd name="connsiteY19" fmla="*/ 57488 h 523721"/>
                  <a:gd name="connsiteX20" fmla="*/ 554182 w 855482"/>
                  <a:gd name="connsiteY20" fmla="*/ 58043 h 523721"/>
                  <a:gd name="connsiteX21" fmla="*/ 603175 w 855482"/>
                  <a:gd name="connsiteY21" fmla="*/ 114564 h 523721"/>
                  <a:gd name="connsiteX22" fmla="*/ 652106 w 855482"/>
                  <a:gd name="connsiteY22" fmla="*/ 58043 h 523721"/>
                  <a:gd name="connsiteX23" fmla="*/ 652538 w 855482"/>
                  <a:gd name="connsiteY23" fmla="*/ 57673 h 523721"/>
                  <a:gd name="connsiteX24" fmla="*/ 702827 w 855482"/>
                  <a:gd name="connsiteY24" fmla="*/ 28672 h 523721"/>
                  <a:gd name="connsiteX25" fmla="*/ 703567 w 855482"/>
                  <a:gd name="connsiteY25" fmla="*/ 28672 h 523721"/>
                  <a:gd name="connsiteX26" fmla="*/ 753301 w 855482"/>
                  <a:gd name="connsiteY26" fmla="*/ 28672 h 523721"/>
                  <a:gd name="connsiteX27" fmla="*/ 802664 w 855482"/>
                  <a:gd name="connsiteY27" fmla="*/ 42 h 523721"/>
                  <a:gd name="connsiteX28" fmla="*/ 803404 w 855482"/>
                  <a:gd name="connsiteY28" fmla="*/ 42 h 523721"/>
                  <a:gd name="connsiteX29" fmla="*/ 853940 w 855482"/>
                  <a:gd name="connsiteY29" fmla="*/ 42 h 523721"/>
                  <a:gd name="connsiteX30" fmla="*/ 855482 w 855482"/>
                  <a:gd name="connsiteY30" fmla="*/ 1584 h 523721"/>
                  <a:gd name="connsiteX31" fmla="*/ 853940 w 855482"/>
                  <a:gd name="connsiteY31" fmla="*/ 3127 h 523721"/>
                  <a:gd name="connsiteX32" fmla="*/ 804206 w 855482"/>
                  <a:gd name="connsiteY32" fmla="*/ 3127 h 523721"/>
                  <a:gd name="connsiteX33" fmla="*/ 754843 w 855482"/>
                  <a:gd name="connsiteY33" fmla="*/ 31757 h 523721"/>
                  <a:gd name="connsiteX34" fmla="*/ 754103 w 855482"/>
                  <a:gd name="connsiteY34" fmla="*/ 31757 h 523721"/>
                  <a:gd name="connsiteX35" fmla="*/ 704370 w 855482"/>
                  <a:gd name="connsiteY35" fmla="*/ 31757 h 523721"/>
                  <a:gd name="connsiteX36" fmla="*/ 654636 w 855482"/>
                  <a:gd name="connsiteY36" fmla="*/ 60450 h 523721"/>
                  <a:gd name="connsiteX37" fmla="*/ 604718 w 855482"/>
                  <a:gd name="connsiteY37" fmla="*/ 118143 h 523721"/>
                  <a:gd name="connsiteX38" fmla="*/ 602447 w 855482"/>
                  <a:gd name="connsiteY38" fmla="*/ 118223 h 523721"/>
                  <a:gd name="connsiteX39" fmla="*/ 602373 w 855482"/>
                  <a:gd name="connsiteY39" fmla="*/ 118143 h 523721"/>
                  <a:gd name="connsiteX40" fmla="*/ 553812 w 855482"/>
                  <a:gd name="connsiteY40" fmla="*/ 62116 h 523721"/>
                  <a:gd name="connsiteX41" fmla="*/ 504449 w 855482"/>
                  <a:gd name="connsiteY41" fmla="*/ 175651 h 523721"/>
                  <a:gd name="connsiteX42" fmla="*/ 503030 w 855482"/>
                  <a:gd name="connsiteY42" fmla="*/ 176577 h 523721"/>
                  <a:gd name="connsiteX43" fmla="*/ 453666 w 855482"/>
                  <a:gd name="connsiteY43" fmla="*/ 176577 h 523721"/>
                  <a:gd name="connsiteX44" fmla="*/ 403501 w 855482"/>
                  <a:gd name="connsiteY44" fmla="*/ 219276 h 523721"/>
                  <a:gd name="connsiteX45" fmla="*/ 402884 w 855482"/>
                  <a:gd name="connsiteY45" fmla="*/ 219276 h 523721"/>
                  <a:gd name="connsiteX46" fmla="*/ 353212 w 855482"/>
                  <a:gd name="connsiteY46" fmla="*/ 233591 h 523721"/>
                  <a:gd name="connsiteX47" fmla="*/ 303294 w 855482"/>
                  <a:gd name="connsiteY47" fmla="*/ 291161 h 523721"/>
                  <a:gd name="connsiteX48" fmla="*/ 253067 w 855482"/>
                  <a:gd name="connsiteY48" fmla="*/ 334724 h 523721"/>
                  <a:gd name="connsiteX49" fmla="*/ 252512 w 855482"/>
                  <a:gd name="connsiteY49" fmla="*/ 335032 h 523721"/>
                  <a:gd name="connsiteX50" fmla="*/ 202408 w 855482"/>
                  <a:gd name="connsiteY50" fmla="*/ 349533 h 523721"/>
                  <a:gd name="connsiteX51" fmla="*/ 201236 w 855482"/>
                  <a:gd name="connsiteY51" fmla="*/ 349533 h 523721"/>
                  <a:gd name="connsiteX52" fmla="*/ 152490 w 855482"/>
                  <a:gd name="connsiteY52" fmla="*/ 321396 h 523721"/>
                  <a:gd name="connsiteX53" fmla="*/ 103127 w 855482"/>
                  <a:gd name="connsiteY53" fmla="*/ 424873 h 523721"/>
                  <a:gd name="connsiteX54" fmla="*/ 102077 w 855482"/>
                  <a:gd name="connsiteY54" fmla="*/ 425675 h 523721"/>
                  <a:gd name="connsiteX55" fmla="*/ 52714 w 855482"/>
                  <a:gd name="connsiteY55" fmla="*/ 436165 h 523721"/>
                  <a:gd name="connsiteX56" fmla="*/ 2549 w 855482"/>
                  <a:gd name="connsiteY56" fmla="*/ 522550 h 523721"/>
                  <a:gd name="connsiteX57" fmla="*/ 1562 w 855482"/>
                  <a:gd name="connsiteY57" fmla="*/ 523661 h 523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55482" h="523721">
                    <a:moveTo>
                      <a:pt x="1562" y="523661"/>
                    </a:moveTo>
                    <a:cubicBezTo>
                      <a:pt x="1303" y="523741"/>
                      <a:pt x="1019" y="523741"/>
                      <a:pt x="760" y="523661"/>
                    </a:cubicBezTo>
                    <a:cubicBezTo>
                      <a:pt x="32" y="523229"/>
                      <a:pt x="-215" y="522298"/>
                      <a:pt x="204" y="521563"/>
                    </a:cubicBezTo>
                    <a:lnTo>
                      <a:pt x="50678" y="434561"/>
                    </a:lnTo>
                    <a:cubicBezTo>
                      <a:pt x="50888" y="434160"/>
                      <a:pt x="51277" y="433888"/>
                      <a:pt x="51727" y="433820"/>
                    </a:cubicBezTo>
                    <a:lnTo>
                      <a:pt x="100720" y="423331"/>
                    </a:lnTo>
                    <a:lnTo>
                      <a:pt x="150515" y="319051"/>
                    </a:lnTo>
                    <a:cubicBezTo>
                      <a:pt x="150719" y="318656"/>
                      <a:pt x="151077" y="318366"/>
                      <a:pt x="151502" y="318249"/>
                    </a:cubicBezTo>
                    <a:cubicBezTo>
                      <a:pt x="151891" y="318070"/>
                      <a:pt x="152348" y="318070"/>
                      <a:pt x="152736" y="318249"/>
                    </a:cubicBezTo>
                    <a:lnTo>
                      <a:pt x="202100" y="346879"/>
                    </a:lnTo>
                    <a:lnTo>
                      <a:pt x="251463" y="332626"/>
                    </a:lnTo>
                    <a:lnTo>
                      <a:pt x="301258" y="289433"/>
                    </a:lnTo>
                    <a:lnTo>
                      <a:pt x="351300" y="231678"/>
                    </a:lnTo>
                    <a:cubicBezTo>
                      <a:pt x="351479" y="231425"/>
                      <a:pt x="351738" y="231252"/>
                      <a:pt x="352040" y="231185"/>
                    </a:cubicBezTo>
                    <a:lnTo>
                      <a:pt x="401835" y="216808"/>
                    </a:lnTo>
                    <a:lnTo>
                      <a:pt x="451692" y="173615"/>
                    </a:lnTo>
                    <a:cubicBezTo>
                      <a:pt x="451982" y="173368"/>
                      <a:pt x="452358" y="173232"/>
                      <a:pt x="452741" y="173245"/>
                    </a:cubicBezTo>
                    <a:lnTo>
                      <a:pt x="502104" y="173245"/>
                    </a:lnTo>
                    <a:lnTo>
                      <a:pt x="551591" y="58414"/>
                    </a:lnTo>
                    <a:cubicBezTo>
                      <a:pt x="551831" y="57926"/>
                      <a:pt x="552288" y="57587"/>
                      <a:pt x="552825" y="57488"/>
                    </a:cubicBezTo>
                    <a:cubicBezTo>
                      <a:pt x="553343" y="57420"/>
                      <a:pt x="553861" y="57630"/>
                      <a:pt x="554182" y="58043"/>
                    </a:cubicBezTo>
                    <a:lnTo>
                      <a:pt x="603175" y="114564"/>
                    </a:lnTo>
                    <a:lnTo>
                      <a:pt x="652106" y="58043"/>
                    </a:lnTo>
                    <a:cubicBezTo>
                      <a:pt x="652217" y="57889"/>
                      <a:pt x="652365" y="57760"/>
                      <a:pt x="652538" y="57673"/>
                    </a:cubicBezTo>
                    <a:lnTo>
                      <a:pt x="702827" y="28672"/>
                    </a:lnTo>
                    <a:cubicBezTo>
                      <a:pt x="703068" y="28592"/>
                      <a:pt x="703327" y="28592"/>
                      <a:pt x="703567" y="28672"/>
                    </a:cubicBezTo>
                    <a:lnTo>
                      <a:pt x="753301" y="28672"/>
                    </a:lnTo>
                    <a:lnTo>
                      <a:pt x="802664" y="42"/>
                    </a:lnTo>
                    <a:cubicBezTo>
                      <a:pt x="802904" y="-14"/>
                      <a:pt x="803164" y="-14"/>
                      <a:pt x="803404" y="42"/>
                    </a:cubicBezTo>
                    <a:lnTo>
                      <a:pt x="853940" y="42"/>
                    </a:lnTo>
                    <a:cubicBezTo>
                      <a:pt x="854791" y="42"/>
                      <a:pt x="855482" y="733"/>
                      <a:pt x="855482" y="1584"/>
                    </a:cubicBezTo>
                    <a:cubicBezTo>
                      <a:pt x="855482" y="2436"/>
                      <a:pt x="854791" y="3127"/>
                      <a:pt x="853940" y="3127"/>
                    </a:cubicBezTo>
                    <a:lnTo>
                      <a:pt x="804206" y="3127"/>
                    </a:lnTo>
                    <a:lnTo>
                      <a:pt x="754843" y="31757"/>
                    </a:lnTo>
                    <a:lnTo>
                      <a:pt x="754103" y="31757"/>
                    </a:lnTo>
                    <a:lnTo>
                      <a:pt x="704370" y="31757"/>
                    </a:lnTo>
                    <a:lnTo>
                      <a:pt x="654636" y="60450"/>
                    </a:lnTo>
                    <a:lnTo>
                      <a:pt x="604718" y="118143"/>
                    </a:lnTo>
                    <a:cubicBezTo>
                      <a:pt x="604113" y="118791"/>
                      <a:pt x="603095" y="118828"/>
                      <a:pt x="602447" y="118223"/>
                    </a:cubicBezTo>
                    <a:cubicBezTo>
                      <a:pt x="602422" y="118192"/>
                      <a:pt x="602398" y="118168"/>
                      <a:pt x="602373" y="118143"/>
                    </a:cubicBezTo>
                    <a:lnTo>
                      <a:pt x="553812" y="62116"/>
                    </a:lnTo>
                    <a:lnTo>
                      <a:pt x="504449" y="175651"/>
                    </a:lnTo>
                    <a:cubicBezTo>
                      <a:pt x="504202" y="176213"/>
                      <a:pt x="503647" y="176577"/>
                      <a:pt x="503030" y="176577"/>
                    </a:cubicBezTo>
                    <a:lnTo>
                      <a:pt x="453666" y="176577"/>
                    </a:lnTo>
                    <a:lnTo>
                      <a:pt x="403501" y="219276"/>
                    </a:lnTo>
                    <a:lnTo>
                      <a:pt x="402884" y="219276"/>
                    </a:lnTo>
                    <a:lnTo>
                      <a:pt x="353212" y="233591"/>
                    </a:lnTo>
                    <a:lnTo>
                      <a:pt x="303294" y="291161"/>
                    </a:lnTo>
                    <a:lnTo>
                      <a:pt x="253067" y="334724"/>
                    </a:lnTo>
                    <a:lnTo>
                      <a:pt x="252512" y="335032"/>
                    </a:lnTo>
                    <a:lnTo>
                      <a:pt x="202408" y="349533"/>
                    </a:lnTo>
                    <a:cubicBezTo>
                      <a:pt x="202038" y="349712"/>
                      <a:pt x="201606" y="349712"/>
                      <a:pt x="201236" y="349533"/>
                    </a:cubicBezTo>
                    <a:lnTo>
                      <a:pt x="152490" y="321396"/>
                    </a:lnTo>
                    <a:lnTo>
                      <a:pt x="103127" y="424873"/>
                    </a:lnTo>
                    <a:cubicBezTo>
                      <a:pt x="102948" y="425311"/>
                      <a:pt x="102546" y="425620"/>
                      <a:pt x="102077" y="425675"/>
                    </a:cubicBezTo>
                    <a:lnTo>
                      <a:pt x="52714" y="436165"/>
                    </a:lnTo>
                    <a:lnTo>
                      <a:pt x="2549" y="522550"/>
                    </a:lnTo>
                    <a:cubicBezTo>
                      <a:pt x="2444" y="523069"/>
                      <a:pt x="2068" y="523495"/>
                      <a:pt x="1562" y="523661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99" name="Graphic 23">
                <a:extLst>
                  <a:ext uri="{FF2B5EF4-FFF2-40B4-BE49-F238E27FC236}">
                    <a16:creationId xmlns:a16="http://schemas.microsoft.com/office/drawing/2014/main" id="{3A17C2E3-1E12-DD75-5346-83B52BE35127}"/>
                  </a:ext>
                </a:extLst>
              </p:cNvPr>
              <p:cNvGrpSpPr/>
              <p:nvPr/>
            </p:nvGrpSpPr>
            <p:grpSpPr>
              <a:xfrm>
                <a:off x="2242059" y="2205782"/>
                <a:ext cx="864718" cy="537573"/>
                <a:chOff x="2242059" y="2205782"/>
                <a:chExt cx="864718" cy="537573"/>
              </a:xfrm>
              <a:solidFill>
                <a:srgbClr val="000000"/>
              </a:solidFill>
            </p:grpSpPr>
            <p:sp>
              <p:nvSpPr>
                <p:cNvPr id="5400" name="Freeform: Shape 5399">
                  <a:extLst>
                    <a:ext uri="{FF2B5EF4-FFF2-40B4-BE49-F238E27FC236}">
                      <a16:creationId xmlns:a16="http://schemas.microsoft.com/office/drawing/2014/main" id="{24B14800-0602-28A0-0F9A-7293C61D88FA}"/>
                    </a:ext>
                  </a:extLst>
                </p:cNvPr>
                <p:cNvSpPr/>
                <p:nvPr/>
              </p:nvSpPr>
              <p:spPr>
                <a:xfrm>
                  <a:off x="2242059" y="2726746"/>
                  <a:ext cx="12340" cy="16608"/>
                </a:xfrm>
                <a:custGeom>
                  <a:avLst/>
                  <a:gdLst>
                    <a:gd name="connsiteX0" fmla="*/ 6170 w 12340"/>
                    <a:gd name="connsiteY0" fmla="*/ 869 h 16608"/>
                    <a:gd name="connsiteX1" fmla="*/ 12341 w 12340"/>
                    <a:gd name="connsiteY1" fmla="*/ 4571 h 16608"/>
                    <a:gd name="connsiteX2" fmla="*/ 6170 w 12340"/>
                    <a:gd name="connsiteY2" fmla="*/ 15740 h 16608"/>
                    <a:gd name="connsiteX3" fmla="*/ 0 w 12340"/>
                    <a:gd name="connsiteY3" fmla="*/ 12037 h 16608"/>
                    <a:gd name="connsiteX4" fmla="*/ 6170 w 12340"/>
                    <a:gd name="connsiteY4" fmla="*/ 869 h 1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08">
                      <a:moveTo>
                        <a:pt x="6170" y="869"/>
                      </a:moveTo>
                      <a:cubicBezTo>
                        <a:pt x="9749" y="-1167"/>
                        <a:pt x="12341" y="499"/>
                        <a:pt x="12341" y="4571"/>
                      </a:cubicBezTo>
                      <a:cubicBezTo>
                        <a:pt x="12180" y="9063"/>
                        <a:pt x="9885" y="13210"/>
                        <a:pt x="6170" y="15740"/>
                      </a:cubicBezTo>
                      <a:cubicBezTo>
                        <a:pt x="2592" y="17776"/>
                        <a:pt x="0" y="16110"/>
                        <a:pt x="0" y="12037"/>
                      </a:cubicBezTo>
                      <a:cubicBezTo>
                        <a:pt x="160" y="7545"/>
                        <a:pt x="2456" y="3399"/>
                        <a:pt x="6170" y="8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1" name="Freeform: Shape 5400">
                  <a:extLst>
                    <a:ext uri="{FF2B5EF4-FFF2-40B4-BE49-F238E27FC236}">
                      <a16:creationId xmlns:a16="http://schemas.microsoft.com/office/drawing/2014/main" id="{6AFB37A1-73CE-29B7-A7F4-0938EE648EA5}"/>
                    </a:ext>
                  </a:extLst>
                </p:cNvPr>
                <p:cNvSpPr/>
                <p:nvPr/>
              </p:nvSpPr>
              <p:spPr>
                <a:xfrm>
                  <a:off x="2292286" y="2639929"/>
                  <a:ext cx="12649" cy="16608"/>
                </a:xfrm>
                <a:custGeom>
                  <a:avLst/>
                  <a:gdLst>
                    <a:gd name="connsiteX0" fmla="*/ 6170 w 12649"/>
                    <a:gd name="connsiteY0" fmla="*/ 869 h 16608"/>
                    <a:gd name="connsiteX1" fmla="*/ 12649 w 12649"/>
                    <a:gd name="connsiteY1" fmla="*/ 4571 h 16608"/>
                    <a:gd name="connsiteX2" fmla="*/ 6170 w 12649"/>
                    <a:gd name="connsiteY2" fmla="*/ 15740 h 16608"/>
                    <a:gd name="connsiteX3" fmla="*/ 0 w 12649"/>
                    <a:gd name="connsiteY3" fmla="*/ 12037 h 16608"/>
                    <a:gd name="connsiteX4" fmla="*/ 6170 w 12649"/>
                    <a:gd name="connsiteY4" fmla="*/ 869 h 1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08">
                      <a:moveTo>
                        <a:pt x="6170" y="869"/>
                      </a:moveTo>
                      <a:cubicBezTo>
                        <a:pt x="9749" y="-1167"/>
                        <a:pt x="12649" y="499"/>
                        <a:pt x="12649" y="4571"/>
                      </a:cubicBezTo>
                      <a:cubicBezTo>
                        <a:pt x="12409" y="9119"/>
                        <a:pt x="9996" y="13272"/>
                        <a:pt x="6170" y="15740"/>
                      </a:cubicBezTo>
                      <a:cubicBezTo>
                        <a:pt x="2653" y="17776"/>
                        <a:pt x="0" y="16110"/>
                        <a:pt x="0" y="12037"/>
                      </a:cubicBezTo>
                      <a:cubicBezTo>
                        <a:pt x="185" y="7552"/>
                        <a:pt x="2468" y="3411"/>
                        <a:pt x="6170" y="8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2" name="Freeform: Shape 5401">
                  <a:extLst>
                    <a:ext uri="{FF2B5EF4-FFF2-40B4-BE49-F238E27FC236}">
                      <a16:creationId xmlns:a16="http://schemas.microsoft.com/office/drawing/2014/main" id="{715AC05D-A8FF-7401-9F9E-218BF68FF061}"/>
                    </a:ext>
                  </a:extLst>
                </p:cNvPr>
                <p:cNvSpPr/>
                <p:nvPr/>
              </p:nvSpPr>
              <p:spPr>
                <a:xfrm rot="-3599999">
                  <a:off x="2339413" y="2632212"/>
                  <a:ext cx="18264" cy="10489"/>
                </a:xfrm>
                <a:custGeom>
                  <a:avLst/>
                  <a:gdLst>
                    <a:gd name="connsiteX0" fmla="*/ 18264 w 18264"/>
                    <a:gd name="connsiteY0" fmla="*/ 5245 h 10489"/>
                    <a:gd name="connsiteX1" fmla="*/ 9132 w 18264"/>
                    <a:gd name="connsiteY1" fmla="*/ 10490 h 10489"/>
                    <a:gd name="connsiteX2" fmla="*/ 0 w 18264"/>
                    <a:gd name="connsiteY2" fmla="*/ 5245 h 10489"/>
                    <a:gd name="connsiteX3" fmla="*/ 9132 w 18264"/>
                    <a:gd name="connsiteY3" fmla="*/ 0 h 10489"/>
                    <a:gd name="connsiteX4" fmla="*/ 18264 w 18264"/>
                    <a:gd name="connsiteY4" fmla="*/ 5245 h 1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64" h="10489">
                      <a:moveTo>
                        <a:pt x="18264" y="5245"/>
                      </a:moveTo>
                      <a:cubicBezTo>
                        <a:pt x="18264" y="8141"/>
                        <a:pt x="14176" y="10490"/>
                        <a:pt x="9132" y="10490"/>
                      </a:cubicBezTo>
                      <a:cubicBezTo>
                        <a:pt x="4089" y="10490"/>
                        <a:pt x="0" y="8142"/>
                        <a:pt x="0" y="5245"/>
                      </a:cubicBezTo>
                      <a:cubicBezTo>
                        <a:pt x="0" y="2348"/>
                        <a:pt x="4089" y="0"/>
                        <a:pt x="9132" y="0"/>
                      </a:cubicBezTo>
                      <a:cubicBezTo>
                        <a:pt x="14176" y="0"/>
                        <a:pt x="18264" y="2348"/>
                        <a:pt x="18264" y="524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3" name="Freeform: Shape 5402">
                  <a:extLst>
                    <a:ext uri="{FF2B5EF4-FFF2-40B4-BE49-F238E27FC236}">
                      <a16:creationId xmlns:a16="http://schemas.microsoft.com/office/drawing/2014/main" id="{F80D4800-E47E-A810-2D10-79E1B851B2A8}"/>
                    </a:ext>
                  </a:extLst>
                </p:cNvPr>
                <p:cNvSpPr/>
                <p:nvPr/>
              </p:nvSpPr>
              <p:spPr>
                <a:xfrm>
                  <a:off x="2392431" y="2523887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907 h 16645"/>
                    <a:gd name="connsiteX1" fmla="*/ 12341 w 12340"/>
                    <a:gd name="connsiteY1" fmla="*/ 4610 h 16645"/>
                    <a:gd name="connsiteX2" fmla="*/ 6170 w 12340"/>
                    <a:gd name="connsiteY2" fmla="*/ 15778 h 16645"/>
                    <a:gd name="connsiteX3" fmla="*/ 0 w 12340"/>
                    <a:gd name="connsiteY3" fmla="*/ 12014 h 16645"/>
                    <a:gd name="connsiteX4" fmla="*/ 6170 w 12340"/>
                    <a:gd name="connsiteY4" fmla="*/ 907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907"/>
                      </a:moveTo>
                      <a:cubicBezTo>
                        <a:pt x="9749" y="-1191"/>
                        <a:pt x="12341" y="475"/>
                        <a:pt x="12341" y="4610"/>
                      </a:cubicBezTo>
                      <a:cubicBezTo>
                        <a:pt x="12168" y="9102"/>
                        <a:pt x="9879" y="13242"/>
                        <a:pt x="6170" y="15778"/>
                      </a:cubicBezTo>
                      <a:cubicBezTo>
                        <a:pt x="2592" y="17814"/>
                        <a:pt x="0" y="16148"/>
                        <a:pt x="0" y="12014"/>
                      </a:cubicBezTo>
                      <a:cubicBezTo>
                        <a:pt x="173" y="7540"/>
                        <a:pt x="2462" y="3419"/>
                        <a:pt x="6170" y="9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4" name="Freeform: Shape 5403">
                  <a:extLst>
                    <a:ext uri="{FF2B5EF4-FFF2-40B4-BE49-F238E27FC236}">
                      <a16:creationId xmlns:a16="http://schemas.microsoft.com/office/drawing/2014/main" id="{D65EC5AB-C49D-A9DB-DABD-6557D400F81D}"/>
                    </a:ext>
                  </a:extLst>
                </p:cNvPr>
                <p:cNvSpPr/>
                <p:nvPr/>
              </p:nvSpPr>
              <p:spPr>
                <a:xfrm>
                  <a:off x="2442596" y="2553111"/>
                  <a:ext cx="12340" cy="16608"/>
                </a:xfrm>
                <a:custGeom>
                  <a:avLst/>
                  <a:gdLst>
                    <a:gd name="connsiteX0" fmla="*/ 6170 w 12340"/>
                    <a:gd name="connsiteY0" fmla="*/ 869 h 16608"/>
                    <a:gd name="connsiteX1" fmla="*/ 12341 w 12340"/>
                    <a:gd name="connsiteY1" fmla="*/ 4571 h 16608"/>
                    <a:gd name="connsiteX2" fmla="*/ 6170 w 12340"/>
                    <a:gd name="connsiteY2" fmla="*/ 15740 h 16608"/>
                    <a:gd name="connsiteX3" fmla="*/ 0 w 12340"/>
                    <a:gd name="connsiteY3" fmla="*/ 12037 h 16608"/>
                    <a:gd name="connsiteX4" fmla="*/ 6170 w 12340"/>
                    <a:gd name="connsiteY4" fmla="*/ 869 h 1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08">
                      <a:moveTo>
                        <a:pt x="6170" y="869"/>
                      </a:moveTo>
                      <a:cubicBezTo>
                        <a:pt x="9749" y="-1167"/>
                        <a:pt x="12341" y="499"/>
                        <a:pt x="12341" y="4571"/>
                      </a:cubicBezTo>
                      <a:cubicBezTo>
                        <a:pt x="12168" y="9063"/>
                        <a:pt x="9879" y="13204"/>
                        <a:pt x="6170" y="15740"/>
                      </a:cubicBezTo>
                      <a:cubicBezTo>
                        <a:pt x="2653" y="17776"/>
                        <a:pt x="0" y="16110"/>
                        <a:pt x="0" y="12037"/>
                      </a:cubicBezTo>
                      <a:cubicBezTo>
                        <a:pt x="185" y="7552"/>
                        <a:pt x="2468" y="3411"/>
                        <a:pt x="6170" y="8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5" name="Freeform: Shape 5404">
                  <a:extLst>
                    <a:ext uri="{FF2B5EF4-FFF2-40B4-BE49-F238E27FC236}">
                      <a16:creationId xmlns:a16="http://schemas.microsoft.com/office/drawing/2014/main" id="{A3B7CA91-10AA-E7D2-30E3-50E4A0A36956}"/>
                    </a:ext>
                  </a:extLst>
                </p:cNvPr>
                <p:cNvSpPr/>
                <p:nvPr/>
              </p:nvSpPr>
              <p:spPr>
                <a:xfrm>
                  <a:off x="2492700" y="2538612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868 h 16645"/>
                    <a:gd name="connsiteX1" fmla="*/ 12341 w 12340"/>
                    <a:gd name="connsiteY1" fmla="*/ 4632 h 16645"/>
                    <a:gd name="connsiteX2" fmla="*/ 6170 w 12340"/>
                    <a:gd name="connsiteY2" fmla="*/ 15738 h 16645"/>
                    <a:gd name="connsiteX3" fmla="*/ 0 w 12340"/>
                    <a:gd name="connsiteY3" fmla="*/ 12036 h 16645"/>
                    <a:gd name="connsiteX4" fmla="*/ 6170 w 12340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868"/>
                      </a:moveTo>
                      <a:cubicBezTo>
                        <a:pt x="9749" y="-1169"/>
                        <a:pt x="12341" y="497"/>
                        <a:pt x="12341" y="4632"/>
                      </a:cubicBezTo>
                      <a:cubicBezTo>
                        <a:pt x="12168" y="9105"/>
                        <a:pt x="9879" y="13227"/>
                        <a:pt x="6170" y="15738"/>
                      </a:cubicBezTo>
                      <a:cubicBezTo>
                        <a:pt x="2592" y="17836"/>
                        <a:pt x="0" y="16170"/>
                        <a:pt x="0" y="12036"/>
                      </a:cubicBezTo>
                      <a:cubicBezTo>
                        <a:pt x="191" y="7550"/>
                        <a:pt x="2474" y="3416"/>
                        <a:pt x="6170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6" name="Freeform: Shape 5405">
                  <a:extLst>
                    <a:ext uri="{FF2B5EF4-FFF2-40B4-BE49-F238E27FC236}">
                      <a16:creationId xmlns:a16="http://schemas.microsoft.com/office/drawing/2014/main" id="{BB55050B-92AB-6698-39D2-E74CD2081456}"/>
                    </a:ext>
                  </a:extLst>
                </p:cNvPr>
                <p:cNvSpPr/>
                <p:nvPr/>
              </p:nvSpPr>
              <p:spPr>
                <a:xfrm>
                  <a:off x="2542804" y="2495195"/>
                  <a:ext cx="12649" cy="16646"/>
                </a:xfrm>
                <a:custGeom>
                  <a:avLst/>
                  <a:gdLst>
                    <a:gd name="connsiteX0" fmla="*/ 6170 w 12649"/>
                    <a:gd name="connsiteY0" fmla="*/ 907 h 16646"/>
                    <a:gd name="connsiteX1" fmla="*/ 12649 w 12649"/>
                    <a:gd name="connsiteY1" fmla="*/ 4610 h 16646"/>
                    <a:gd name="connsiteX2" fmla="*/ 6170 w 12649"/>
                    <a:gd name="connsiteY2" fmla="*/ 15778 h 16646"/>
                    <a:gd name="connsiteX3" fmla="*/ 0 w 12649"/>
                    <a:gd name="connsiteY3" fmla="*/ 12076 h 16646"/>
                    <a:gd name="connsiteX4" fmla="*/ 6170 w 12649"/>
                    <a:gd name="connsiteY4" fmla="*/ 907 h 16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46">
                      <a:moveTo>
                        <a:pt x="6170" y="907"/>
                      </a:moveTo>
                      <a:cubicBezTo>
                        <a:pt x="9749" y="-1191"/>
                        <a:pt x="12649" y="475"/>
                        <a:pt x="12649" y="4610"/>
                      </a:cubicBezTo>
                      <a:cubicBezTo>
                        <a:pt x="12396" y="9151"/>
                        <a:pt x="9990" y="13304"/>
                        <a:pt x="6170" y="15778"/>
                      </a:cubicBezTo>
                      <a:cubicBezTo>
                        <a:pt x="2653" y="17814"/>
                        <a:pt x="0" y="16148"/>
                        <a:pt x="0" y="12076"/>
                      </a:cubicBezTo>
                      <a:cubicBezTo>
                        <a:pt x="185" y="7590"/>
                        <a:pt x="2468" y="3449"/>
                        <a:pt x="6170" y="9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7" name="Freeform: Shape 5406">
                  <a:extLst>
                    <a:ext uri="{FF2B5EF4-FFF2-40B4-BE49-F238E27FC236}">
                      <a16:creationId xmlns:a16="http://schemas.microsoft.com/office/drawing/2014/main" id="{42EFC446-ECC1-7617-6DFC-5F8E4BD2E7D2}"/>
                    </a:ext>
                  </a:extLst>
                </p:cNvPr>
                <p:cNvSpPr/>
                <p:nvPr/>
              </p:nvSpPr>
              <p:spPr>
                <a:xfrm>
                  <a:off x="2592969" y="2437502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907 h 16645"/>
                    <a:gd name="connsiteX1" fmla="*/ 12341 w 12340"/>
                    <a:gd name="connsiteY1" fmla="*/ 4610 h 16645"/>
                    <a:gd name="connsiteX2" fmla="*/ 6170 w 12340"/>
                    <a:gd name="connsiteY2" fmla="*/ 15778 h 16645"/>
                    <a:gd name="connsiteX3" fmla="*/ 0 w 12340"/>
                    <a:gd name="connsiteY3" fmla="*/ 12014 h 16645"/>
                    <a:gd name="connsiteX4" fmla="*/ 6170 w 12340"/>
                    <a:gd name="connsiteY4" fmla="*/ 907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907"/>
                      </a:moveTo>
                      <a:cubicBezTo>
                        <a:pt x="9688" y="-1191"/>
                        <a:pt x="12341" y="475"/>
                        <a:pt x="12341" y="4610"/>
                      </a:cubicBezTo>
                      <a:cubicBezTo>
                        <a:pt x="12131" y="9089"/>
                        <a:pt x="9848" y="13217"/>
                        <a:pt x="6170" y="15778"/>
                      </a:cubicBezTo>
                      <a:cubicBezTo>
                        <a:pt x="2592" y="17814"/>
                        <a:pt x="0" y="16148"/>
                        <a:pt x="0" y="12014"/>
                      </a:cubicBezTo>
                      <a:cubicBezTo>
                        <a:pt x="185" y="7547"/>
                        <a:pt x="2468" y="3425"/>
                        <a:pt x="6170" y="9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8" name="Freeform: Shape 5407">
                  <a:extLst>
                    <a:ext uri="{FF2B5EF4-FFF2-40B4-BE49-F238E27FC236}">
                      <a16:creationId xmlns:a16="http://schemas.microsoft.com/office/drawing/2014/main" id="{2E043A7A-96D6-60A1-6F42-CCFE78E53B1A}"/>
                    </a:ext>
                  </a:extLst>
                </p:cNvPr>
                <p:cNvSpPr/>
                <p:nvPr/>
              </p:nvSpPr>
              <p:spPr>
                <a:xfrm>
                  <a:off x="2643073" y="2422854"/>
                  <a:ext cx="12340" cy="16608"/>
                </a:xfrm>
                <a:custGeom>
                  <a:avLst/>
                  <a:gdLst>
                    <a:gd name="connsiteX0" fmla="*/ 6170 w 12340"/>
                    <a:gd name="connsiteY0" fmla="*/ 869 h 16608"/>
                    <a:gd name="connsiteX1" fmla="*/ 12341 w 12340"/>
                    <a:gd name="connsiteY1" fmla="*/ 4571 h 16608"/>
                    <a:gd name="connsiteX2" fmla="*/ 6170 w 12340"/>
                    <a:gd name="connsiteY2" fmla="*/ 15740 h 16608"/>
                    <a:gd name="connsiteX3" fmla="*/ 0 w 12340"/>
                    <a:gd name="connsiteY3" fmla="*/ 12037 h 16608"/>
                    <a:gd name="connsiteX4" fmla="*/ 6170 w 12340"/>
                    <a:gd name="connsiteY4" fmla="*/ 869 h 1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08">
                      <a:moveTo>
                        <a:pt x="6170" y="869"/>
                      </a:moveTo>
                      <a:cubicBezTo>
                        <a:pt x="9749" y="-1167"/>
                        <a:pt x="12341" y="499"/>
                        <a:pt x="12341" y="4571"/>
                      </a:cubicBezTo>
                      <a:cubicBezTo>
                        <a:pt x="12168" y="9063"/>
                        <a:pt x="9879" y="13204"/>
                        <a:pt x="6170" y="15740"/>
                      </a:cubicBezTo>
                      <a:cubicBezTo>
                        <a:pt x="2591" y="17776"/>
                        <a:pt x="0" y="16110"/>
                        <a:pt x="0" y="12037"/>
                      </a:cubicBezTo>
                      <a:cubicBezTo>
                        <a:pt x="160" y="7545"/>
                        <a:pt x="2456" y="3399"/>
                        <a:pt x="6170" y="8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09" name="Freeform: Shape 5408">
                  <a:extLst>
                    <a:ext uri="{FF2B5EF4-FFF2-40B4-BE49-F238E27FC236}">
                      <a16:creationId xmlns:a16="http://schemas.microsoft.com/office/drawing/2014/main" id="{27C5264C-7602-A836-E63D-03AE7CF972D0}"/>
                    </a:ext>
                  </a:extLst>
                </p:cNvPr>
                <p:cNvSpPr/>
                <p:nvPr/>
              </p:nvSpPr>
              <p:spPr>
                <a:xfrm>
                  <a:off x="2693361" y="2379438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907 h 16645"/>
                    <a:gd name="connsiteX1" fmla="*/ 12341 w 12340"/>
                    <a:gd name="connsiteY1" fmla="*/ 4610 h 16645"/>
                    <a:gd name="connsiteX2" fmla="*/ 6170 w 12340"/>
                    <a:gd name="connsiteY2" fmla="*/ 15778 h 16645"/>
                    <a:gd name="connsiteX3" fmla="*/ 0 w 12340"/>
                    <a:gd name="connsiteY3" fmla="*/ 12014 h 16645"/>
                    <a:gd name="connsiteX4" fmla="*/ 6170 w 12340"/>
                    <a:gd name="connsiteY4" fmla="*/ 907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907"/>
                      </a:moveTo>
                      <a:cubicBezTo>
                        <a:pt x="9749" y="-1191"/>
                        <a:pt x="12341" y="475"/>
                        <a:pt x="12341" y="4610"/>
                      </a:cubicBezTo>
                      <a:cubicBezTo>
                        <a:pt x="12137" y="9089"/>
                        <a:pt x="9854" y="13223"/>
                        <a:pt x="6170" y="15778"/>
                      </a:cubicBezTo>
                      <a:cubicBezTo>
                        <a:pt x="2653" y="17814"/>
                        <a:pt x="0" y="16148"/>
                        <a:pt x="0" y="12014"/>
                      </a:cubicBezTo>
                      <a:cubicBezTo>
                        <a:pt x="204" y="7547"/>
                        <a:pt x="2487" y="3437"/>
                        <a:pt x="6170" y="9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0" name="Freeform: Shape 5409">
                  <a:extLst>
                    <a:ext uri="{FF2B5EF4-FFF2-40B4-BE49-F238E27FC236}">
                      <a16:creationId xmlns:a16="http://schemas.microsoft.com/office/drawing/2014/main" id="{51877CF9-84C2-56BA-E527-3719F7BEF3C5}"/>
                    </a:ext>
                  </a:extLst>
                </p:cNvPr>
                <p:cNvSpPr/>
                <p:nvPr/>
              </p:nvSpPr>
              <p:spPr>
                <a:xfrm>
                  <a:off x="2743341" y="2379438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907 h 16645"/>
                    <a:gd name="connsiteX1" fmla="*/ 12341 w 12340"/>
                    <a:gd name="connsiteY1" fmla="*/ 4610 h 16645"/>
                    <a:gd name="connsiteX2" fmla="*/ 6170 w 12340"/>
                    <a:gd name="connsiteY2" fmla="*/ 15778 h 16645"/>
                    <a:gd name="connsiteX3" fmla="*/ 0 w 12340"/>
                    <a:gd name="connsiteY3" fmla="*/ 12014 h 16645"/>
                    <a:gd name="connsiteX4" fmla="*/ 6170 w 12340"/>
                    <a:gd name="connsiteY4" fmla="*/ 907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907"/>
                      </a:moveTo>
                      <a:cubicBezTo>
                        <a:pt x="9749" y="-1191"/>
                        <a:pt x="12341" y="475"/>
                        <a:pt x="12341" y="4610"/>
                      </a:cubicBezTo>
                      <a:cubicBezTo>
                        <a:pt x="12149" y="9095"/>
                        <a:pt x="9866" y="13230"/>
                        <a:pt x="6170" y="15778"/>
                      </a:cubicBezTo>
                      <a:cubicBezTo>
                        <a:pt x="2591" y="17814"/>
                        <a:pt x="0" y="16148"/>
                        <a:pt x="0" y="12014"/>
                      </a:cubicBezTo>
                      <a:cubicBezTo>
                        <a:pt x="173" y="7540"/>
                        <a:pt x="2462" y="3419"/>
                        <a:pt x="6170" y="9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1" name="Freeform: Shape 5410">
                  <a:extLst>
                    <a:ext uri="{FF2B5EF4-FFF2-40B4-BE49-F238E27FC236}">
                      <a16:creationId xmlns:a16="http://schemas.microsoft.com/office/drawing/2014/main" id="{CF8CE0C7-FA80-DCEC-81B6-CF8C790EFE05}"/>
                    </a:ext>
                  </a:extLst>
                </p:cNvPr>
                <p:cNvSpPr/>
                <p:nvPr/>
              </p:nvSpPr>
              <p:spPr>
                <a:xfrm>
                  <a:off x="2793445" y="2263660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868 h 16645"/>
                    <a:gd name="connsiteX1" fmla="*/ 12341 w 12340"/>
                    <a:gd name="connsiteY1" fmla="*/ 4631 h 16645"/>
                    <a:gd name="connsiteX2" fmla="*/ 6170 w 12340"/>
                    <a:gd name="connsiteY2" fmla="*/ 15738 h 16645"/>
                    <a:gd name="connsiteX3" fmla="*/ 0 w 12340"/>
                    <a:gd name="connsiteY3" fmla="*/ 12036 h 16645"/>
                    <a:gd name="connsiteX4" fmla="*/ 6170 w 12340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868"/>
                      </a:moveTo>
                      <a:cubicBezTo>
                        <a:pt x="9749" y="-1169"/>
                        <a:pt x="12341" y="497"/>
                        <a:pt x="12341" y="4631"/>
                      </a:cubicBezTo>
                      <a:cubicBezTo>
                        <a:pt x="12156" y="9099"/>
                        <a:pt x="9866" y="13221"/>
                        <a:pt x="6170" y="15738"/>
                      </a:cubicBezTo>
                      <a:cubicBezTo>
                        <a:pt x="2653" y="17836"/>
                        <a:pt x="0" y="16170"/>
                        <a:pt x="0" y="12036"/>
                      </a:cubicBezTo>
                      <a:cubicBezTo>
                        <a:pt x="210" y="7556"/>
                        <a:pt x="2493" y="3428"/>
                        <a:pt x="6170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2" name="Freeform: Shape 5411">
                  <a:extLst>
                    <a:ext uri="{FF2B5EF4-FFF2-40B4-BE49-F238E27FC236}">
                      <a16:creationId xmlns:a16="http://schemas.microsoft.com/office/drawing/2014/main" id="{DA80CEB7-DECD-E2AD-1972-ED3287A000D6}"/>
                    </a:ext>
                  </a:extLst>
                </p:cNvPr>
                <p:cNvSpPr/>
                <p:nvPr/>
              </p:nvSpPr>
              <p:spPr>
                <a:xfrm>
                  <a:off x="2843302" y="2321155"/>
                  <a:ext cx="12649" cy="16619"/>
                </a:xfrm>
                <a:custGeom>
                  <a:avLst/>
                  <a:gdLst>
                    <a:gd name="connsiteX0" fmla="*/ 6479 w 12649"/>
                    <a:gd name="connsiteY0" fmla="*/ 880 h 16619"/>
                    <a:gd name="connsiteX1" fmla="*/ 12649 w 12649"/>
                    <a:gd name="connsiteY1" fmla="*/ 4582 h 16619"/>
                    <a:gd name="connsiteX2" fmla="*/ 6479 w 12649"/>
                    <a:gd name="connsiteY2" fmla="*/ 15751 h 16619"/>
                    <a:gd name="connsiteX3" fmla="*/ 0 w 12649"/>
                    <a:gd name="connsiteY3" fmla="*/ 12049 h 16619"/>
                    <a:gd name="connsiteX4" fmla="*/ 6479 w 12649"/>
                    <a:gd name="connsiteY4" fmla="*/ 880 h 1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19">
                      <a:moveTo>
                        <a:pt x="6479" y="880"/>
                      </a:moveTo>
                      <a:cubicBezTo>
                        <a:pt x="9996" y="-1156"/>
                        <a:pt x="12649" y="448"/>
                        <a:pt x="12649" y="4582"/>
                      </a:cubicBezTo>
                      <a:cubicBezTo>
                        <a:pt x="12464" y="9068"/>
                        <a:pt x="10181" y="13209"/>
                        <a:pt x="6479" y="15751"/>
                      </a:cubicBezTo>
                      <a:cubicBezTo>
                        <a:pt x="2900" y="17787"/>
                        <a:pt x="0" y="16121"/>
                        <a:pt x="0" y="12049"/>
                      </a:cubicBezTo>
                      <a:cubicBezTo>
                        <a:pt x="241" y="7501"/>
                        <a:pt x="2653" y="3348"/>
                        <a:pt x="6479" y="88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3" name="Freeform: Shape 5412">
                  <a:extLst>
                    <a:ext uri="{FF2B5EF4-FFF2-40B4-BE49-F238E27FC236}">
                      <a16:creationId xmlns:a16="http://schemas.microsoft.com/office/drawing/2014/main" id="{53E0A838-0961-0E6A-AD7F-D933C9FDCEC6}"/>
                    </a:ext>
                  </a:extLst>
                </p:cNvPr>
                <p:cNvSpPr/>
                <p:nvPr/>
              </p:nvSpPr>
              <p:spPr>
                <a:xfrm>
                  <a:off x="2893714" y="2263660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868 h 16645"/>
                    <a:gd name="connsiteX1" fmla="*/ 12341 w 12340"/>
                    <a:gd name="connsiteY1" fmla="*/ 4631 h 16645"/>
                    <a:gd name="connsiteX2" fmla="*/ 6170 w 12340"/>
                    <a:gd name="connsiteY2" fmla="*/ 15738 h 16645"/>
                    <a:gd name="connsiteX3" fmla="*/ 0 w 12340"/>
                    <a:gd name="connsiteY3" fmla="*/ 12036 h 16645"/>
                    <a:gd name="connsiteX4" fmla="*/ 6170 w 12340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868"/>
                      </a:moveTo>
                      <a:cubicBezTo>
                        <a:pt x="9749" y="-1169"/>
                        <a:pt x="12341" y="497"/>
                        <a:pt x="12341" y="4631"/>
                      </a:cubicBezTo>
                      <a:cubicBezTo>
                        <a:pt x="12156" y="9099"/>
                        <a:pt x="9866" y="13221"/>
                        <a:pt x="6170" y="15738"/>
                      </a:cubicBezTo>
                      <a:cubicBezTo>
                        <a:pt x="2592" y="17836"/>
                        <a:pt x="0" y="16170"/>
                        <a:pt x="0" y="12036"/>
                      </a:cubicBezTo>
                      <a:cubicBezTo>
                        <a:pt x="191" y="7550"/>
                        <a:pt x="2474" y="3416"/>
                        <a:pt x="6170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4" name="Freeform: Shape 5413">
                  <a:extLst>
                    <a:ext uri="{FF2B5EF4-FFF2-40B4-BE49-F238E27FC236}">
                      <a16:creationId xmlns:a16="http://schemas.microsoft.com/office/drawing/2014/main" id="{A5C13290-B075-015C-EBCA-E49E7AE84172}"/>
                    </a:ext>
                  </a:extLst>
                </p:cNvPr>
                <p:cNvSpPr/>
                <p:nvPr/>
              </p:nvSpPr>
              <p:spPr>
                <a:xfrm>
                  <a:off x="2943570" y="2234721"/>
                  <a:ext cx="12649" cy="16645"/>
                </a:xfrm>
                <a:custGeom>
                  <a:avLst/>
                  <a:gdLst>
                    <a:gd name="connsiteX0" fmla="*/ 6479 w 12649"/>
                    <a:gd name="connsiteY0" fmla="*/ 868 h 16645"/>
                    <a:gd name="connsiteX1" fmla="*/ 12649 w 12649"/>
                    <a:gd name="connsiteY1" fmla="*/ 4632 h 16645"/>
                    <a:gd name="connsiteX2" fmla="*/ 6479 w 12649"/>
                    <a:gd name="connsiteY2" fmla="*/ 15738 h 16645"/>
                    <a:gd name="connsiteX3" fmla="*/ 0 w 12649"/>
                    <a:gd name="connsiteY3" fmla="*/ 12036 h 16645"/>
                    <a:gd name="connsiteX4" fmla="*/ 6479 w 12649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45">
                      <a:moveTo>
                        <a:pt x="6479" y="868"/>
                      </a:moveTo>
                      <a:cubicBezTo>
                        <a:pt x="9996" y="-1169"/>
                        <a:pt x="12649" y="497"/>
                        <a:pt x="12649" y="4632"/>
                      </a:cubicBezTo>
                      <a:cubicBezTo>
                        <a:pt x="12446" y="9099"/>
                        <a:pt x="10163" y="13208"/>
                        <a:pt x="6479" y="15738"/>
                      </a:cubicBezTo>
                      <a:cubicBezTo>
                        <a:pt x="2900" y="17836"/>
                        <a:pt x="0" y="16170"/>
                        <a:pt x="0" y="12036"/>
                      </a:cubicBezTo>
                      <a:cubicBezTo>
                        <a:pt x="272" y="7501"/>
                        <a:pt x="2678" y="3354"/>
                        <a:pt x="6479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5" name="Freeform: Shape 5414">
                  <a:extLst>
                    <a:ext uri="{FF2B5EF4-FFF2-40B4-BE49-F238E27FC236}">
                      <a16:creationId xmlns:a16="http://schemas.microsoft.com/office/drawing/2014/main" id="{D3394636-8645-BBB0-4304-2C8D11D5067B}"/>
                    </a:ext>
                  </a:extLst>
                </p:cNvPr>
                <p:cNvSpPr/>
                <p:nvPr/>
              </p:nvSpPr>
              <p:spPr>
                <a:xfrm>
                  <a:off x="2993983" y="2234721"/>
                  <a:ext cx="12340" cy="16645"/>
                </a:xfrm>
                <a:custGeom>
                  <a:avLst/>
                  <a:gdLst>
                    <a:gd name="connsiteX0" fmla="*/ 6170 w 12340"/>
                    <a:gd name="connsiteY0" fmla="*/ 868 h 16645"/>
                    <a:gd name="connsiteX1" fmla="*/ 12341 w 12340"/>
                    <a:gd name="connsiteY1" fmla="*/ 4632 h 16645"/>
                    <a:gd name="connsiteX2" fmla="*/ 6170 w 12340"/>
                    <a:gd name="connsiteY2" fmla="*/ 15738 h 16645"/>
                    <a:gd name="connsiteX3" fmla="*/ 0 w 12340"/>
                    <a:gd name="connsiteY3" fmla="*/ 12036 h 16645"/>
                    <a:gd name="connsiteX4" fmla="*/ 6170 w 12340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340" h="16645">
                      <a:moveTo>
                        <a:pt x="6170" y="868"/>
                      </a:moveTo>
                      <a:cubicBezTo>
                        <a:pt x="9749" y="-1169"/>
                        <a:pt x="12341" y="497"/>
                        <a:pt x="12341" y="4632"/>
                      </a:cubicBezTo>
                      <a:cubicBezTo>
                        <a:pt x="12168" y="9105"/>
                        <a:pt x="9879" y="13227"/>
                        <a:pt x="6170" y="15738"/>
                      </a:cubicBezTo>
                      <a:cubicBezTo>
                        <a:pt x="2592" y="17836"/>
                        <a:pt x="0" y="16170"/>
                        <a:pt x="0" y="12036"/>
                      </a:cubicBezTo>
                      <a:cubicBezTo>
                        <a:pt x="191" y="7550"/>
                        <a:pt x="2474" y="3416"/>
                        <a:pt x="6170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6" name="Freeform: Shape 5415">
                  <a:extLst>
                    <a:ext uri="{FF2B5EF4-FFF2-40B4-BE49-F238E27FC236}">
                      <a16:creationId xmlns:a16="http://schemas.microsoft.com/office/drawing/2014/main" id="{8C3B0613-A71D-7B45-AFB2-795CAA376CD0}"/>
                    </a:ext>
                  </a:extLst>
                </p:cNvPr>
                <p:cNvSpPr/>
                <p:nvPr/>
              </p:nvSpPr>
              <p:spPr>
                <a:xfrm>
                  <a:off x="3044086" y="2205782"/>
                  <a:ext cx="12649" cy="16645"/>
                </a:xfrm>
                <a:custGeom>
                  <a:avLst/>
                  <a:gdLst>
                    <a:gd name="connsiteX0" fmla="*/ 6170 w 12649"/>
                    <a:gd name="connsiteY0" fmla="*/ 868 h 16645"/>
                    <a:gd name="connsiteX1" fmla="*/ 12649 w 12649"/>
                    <a:gd name="connsiteY1" fmla="*/ 4632 h 16645"/>
                    <a:gd name="connsiteX2" fmla="*/ 6170 w 12649"/>
                    <a:gd name="connsiteY2" fmla="*/ 15738 h 16645"/>
                    <a:gd name="connsiteX3" fmla="*/ 0 w 12649"/>
                    <a:gd name="connsiteY3" fmla="*/ 12036 h 16645"/>
                    <a:gd name="connsiteX4" fmla="*/ 6170 w 12649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45">
                      <a:moveTo>
                        <a:pt x="6170" y="868"/>
                      </a:moveTo>
                      <a:cubicBezTo>
                        <a:pt x="9749" y="-1169"/>
                        <a:pt x="12649" y="497"/>
                        <a:pt x="12649" y="4632"/>
                      </a:cubicBezTo>
                      <a:cubicBezTo>
                        <a:pt x="12396" y="9161"/>
                        <a:pt x="9990" y="13289"/>
                        <a:pt x="6170" y="15738"/>
                      </a:cubicBezTo>
                      <a:cubicBezTo>
                        <a:pt x="2653" y="17836"/>
                        <a:pt x="0" y="16170"/>
                        <a:pt x="0" y="12036"/>
                      </a:cubicBezTo>
                      <a:cubicBezTo>
                        <a:pt x="210" y="7556"/>
                        <a:pt x="2493" y="3428"/>
                        <a:pt x="6170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7" name="Freeform: Shape 5416">
                  <a:extLst>
                    <a:ext uri="{FF2B5EF4-FFF2-40B4-BE49-F238E27FC236}">
                      <a16:creationId xmlns:a16="http://schemas.microsoft.com/office/drawing/2014/main" id="{EDA84804-2DA7-2409-029D-234D883D980A}"/>
                    </a:ext>
                  </a:extLst>
                </p:cNvPr>
                <p:cNvSpPr/>
                <p:nvPr/>
              </p:nvSpPr>
              <p:spPr>
                <a:xfrm>
                  <a:off x="3094128" y="2205782"/>
                  <a:ext cx="12649" cy="16645"/>
                </a:xfrm>
                <a:custGeom>
                  <a:avLst/>
                  <a:gdLst>
                    <a:gd name="connsiteX0" fmla="*/ 6479 w 12649"/>
                    <a:gd name="connsiteY0" fmla="*/ 868 h 16645"/>
                    <a:gd name="connsiteX1" fmla="*/ 12649 w 12649"/>
                    <a:gd name="connsiteY1" fmla="*/ 4632 h 16645"/>
                    <a:gd name="connsiteX2" fmla="*/ 6479 w 12649"/>
                    <a:gd name="connsiteY2" fmla="*/ 15738 h 16645"/>
                    <a:gd name="connsiteX3" fmla="*/ 0 w 12649"/>
                    <a:gd name="connsiteY3" fmla="*/ 12036 h 16645"/>
                    <a:gd name="connsiteX4" fmla="*/ 6479 w 12649"/>
                    <a:gd name="connsiteY4" fmla="*/ 868 h 16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649" h="16645">
                      <a:moveTo>
                        <a:pt x="6479" y="868"/>
                      </a:moveTo>
                      <a:cubicBezTo>
                        <a:pt x="9996" y="-1169"/>
                        <a:pt x="12649" y="497"/>
                        <a:pt x="12649" y="4632"/>
                      </a:cubicBezTo>
                      <a:cubicBezTo>
                        <a:pt x="12446" y="9099"/>
                        <a:pt x="10162" y="13208"/>
                        <a:pt x="6479" y="15738"/>
                      </a:cubicBezTo>
                      <a:cubicBezTo>
                        <a:pt x="2900" y="17836"/>
                        <a:pt x="0" y="16170"/>
                        <a:pt x="0" y="12036"/>
                      </a:cubicBezTo>
                      <a:cubicBezTo>
                        <a:pt x="271" y="7501"/>
                        <a:pt x="2678" y="3354"/>
                        <a:pt x="6479" y="86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18" name="Freeform: Shape 5417">
                  <a:extLst>
                    <a:ext uri="{FF2B5EF4-FFF2-40B4-BE49-F238E27FC236}">
                      <a16:creationId xmlns:a16="http://schemas.microsoft.com/office/drawing/2014/main" id="{DEE97EB8-7FCF-E767-A892-2C10BE196780}"/>
                    </a:ext>
                  </a:extLst>
                </p:cNvPr>
                <p:cNvSpPr/>
                <p:nvPr/>
              </p:nvSpPr>
              <p:spPr>
                <a:xfrm>
                  <a:off x="2246667" y="2212963"/>
                  <a:ext cx="855482" cy="523721"/>
                </a:xfrm>
                <a:custGeom>
                  <a:avLst/>
                  <a:gdLst>
                    <a:gd name="connsiteX0" fmla="*/ 1562 w 855482"/>
                    <a:gd name="connsiteY0" fmla="*/ 523661 h 523721"/>
                    <a:gd name="connsiteX1" fmla="*/ 760 w 855482"/>
                    <a:gd name="connsiteY1" fmla="*/ 523661 h 523721"/>
                    <a:gd name="connsiteX2" fmla="*/ 204 w 855482"/>
                    <a:gd name="connsiteY2" fmla="*/ 521563 h 523721"/>
                    <a:gd name="connsiteX3" fmla="*/ 50678 w 855482"/>
                    <a:gd name="connsiteY3" fmla="*/ 434561 h 523721"/>
                    <a:gd name="connsiteX4" fmla="*/ 51727 w 855482"/>
                    <a:gd name="connsiteY4" fmla="*/ 433820 h 523721"/>
                    <a:gd name="connsiteX5" fmla="*/ 100720 w 855482"/>
                    <a:gd name="connsiteY5" fmla="*/ 423331 h 523721"/>
                    <a:gd name="connsiteX6" fmla="*/ 150515 w 855482"/>
                    <a:gd name="connsiteY6" fmla="*/ 319051 h 523721"/>
                    <a:gd name="connsiteX7" fmla="*/ 151502 w 855482"/>
                    <a:gd name="connsiteY7" fmla="*/ 318249 h 523721"/>
                    <a:gd name="connsiteX8" fmla="*/ 152736 w 855482"/>
                    <a:gd name="connsiteY8" fmla="*/ 318249 h 523721"/>
                    <a:gd name="connsiteX9" fmla="*/ 202100 w 855482"/>
                    <a:gd name="connsiteY9" fmla="*/ 346879 h 523721"/>
                    <a:gd name="connsiteX10" fmla="*/ 251463 w 855482"/>
                    <a:gd name="connsiteY10" fmla="*/ 332626 h 523721"/>
                    <a:gd name="connsiteX11" fmla="*/ 301258 w 855482"/>
                    <a:gd name="connsiteY11" fmla="*/ 289433 h 523721"/>
                    <a:gd name="connsiteX12" fmla="*/ 351300 w 855482"/>
                    <a:gd name="connsiteY12" fmla="*/ 231678 h 523721"/>
                    <a:gd name="connsiteX13" fmla="*/ 352040 w 855482"/>
                    <a:gd name="connsiteY13" fmla="*/ 231185 h 523721"/>
                    <a:gd name="connsiteX14" fmla="*/ 401835 w 855482"/>
                    <a:gd name="connsiteY14" fmla="*/ 216808 h 523721"/>
                    <a:gd name="connsiteX15" fmla="*/ 451692 w 855482"/>
                    <a:gd name="connsiteY15" fmla="*/ 173615 h 523721"/>
                    <a:gd name="connsiteX16" fmla="*/ 452741 w 855482"/>
                    <a:gd name="connsiteY16" fmla="*/ 173245 h 523721"/>
                    <a:gd name="connsiteX17" fmla="*/ 502104 w 855482"/>
                    <a:gd name="connsiteY17" fmla="*/ 173245 h 523721"/>
                    <a:gd name="connsiteX18" fmla="*/ 551591 w 855482"/>
                    <a:gd name="connsiteY18" fmla="*/ 58414 h 523721"/>
                    <a:gd name="connsiteX19" fmla="*/ 552825 w 855482"/>
                    <a:gd name="connsiteY19" fmla="*/ 57488 h 523721"/>
                    <a:gd name="connsiteX20" fmla="*/ 554182 w 855482"/>
                    <a:gd name="connsiteY20" fmla="*/ 58043 h 523721"/>
                    <a:gd name="connsiteX21" fmla="*/ 603175 w 855482"/>
                    <a:gd name="connsiteY21" fmla="*/ 114564 h 523721"/>
                    <a:gd name="connsiteX22" fmla="*/ 652106 w 855482"/>
                    <a:gd name="connsiteY22" fmla="*/ 58043 h 523721"/>
                    <a:gd name="connsiteX23" fmla="*/ 652538 w 855482"/>
                    <a:gd name="connsiteY23" fmla="*/ 57673 h 523721"/>
                    <a:gd name="connsiteX24" fmla="*/ 702827 w 855482"/>
                    <a:gd name="connsiteY24" fmla="*/ 28672 h 523721"/>
                    <a:gd name="connsiteX25" fmla="*/ 703567 w 855482"/>
                    <a:gd name="connsiteY25" fmla="*/ 28672 h 523721"/>
                    <a:gd name="connsiteX26" fmla="*/ 753301 w 855482"/>
                    <a:gd name="connsiteY26" fmla="*/ 28672 h 523721"/>
                    <a:gd name="connsiteX27" fmla="*/ 802664 w 855482"/>
                    <a:gd name="connsiteY27" fmla="*/ 42 h 523721"/>
                    <a:gd name="connsiteX28" fmla="*/ 803404 w 855482"/>
                    <a:gd name="connsiteY28" fmla="*/ 42 h 523721"/>
                    <a:gd name="connsiteX29" fmla="*/ 853940 w 855482"/>
                    <a:gd name="connsiteY29" fmla="*/ 42 h 523721"/>
                    <a:gd name="connsiteX30" fmla="*/ 855482 w 855482"/>
                    <a:gd name="connsiteY30" fmla="*/ 1584 h 523721"/>
                    <a:gd name="connsiteX31" fmla="*/ 853940 w 855482"/>
                    <a:gd name="connsiteY31" fmla="*/ 3127 h 523721"/>
                    <a:gd name="connsiteX32" fmla="*/ 804206 w 855482"/>
                    <a:gd name="connsiteY32" fmla="*/ 3127 h 523721"/>
                    <a:gd name="connsiteX33" fmla="*/ 754843 w 855482"/>
                    <a:gd name="connsiteY33" fmla="*/ 31757 h 523721"/>
                    <a:gd name="connsiteX34" fmla="*/ 754103 w 855482"/>
                    <a:gd name="connsiteY34" fmla="*/ 31757 h 523721"/>
                    <a:gd name="connsiteX35" fmla="*/ 704370 w 855482"/>
                    <a:gd name="connsiteY35" fmla="*/ 31757 h 523721"/>
                    <a:gd name="connsiteX36" fmla="*/ 654636 w 855482"/>
                    <a:gd name="connsiteY36" fmla="*/ 60450 h 523721"/>
                    <a:gd name="connsiteX37" fmla="*/ 604718 w 855482"/>
                    <a:gd name="connsiteY37" fmla="*/ 118143 h 523721"/>
                    <a:gd name="connsiteX38" fmla="*/ 602447 w 855482"/>
                    <a:gd name="connsiteY38" fmla="*/ 118223 h 523721"/>
                    <a:gd name="connsiteX39" fmla="*/ 602373 w 855482"/>
                    <a:gd name="connsiteY39" fmla="*/ 118143 h 523721"/>
                    <a:gd name="connsiteX40" fmla="*/ 553812 w 855482"/>
                    <a:gd name="connsiteY40" fmla="*/ 62116 h 523721"/>
                    <a:gd name="connsiteX41" fmla="*/ 504449 w 855482"/>
                    <a:gd name="connsiteY41" fmla="*/ 175651 h 523721"/>
                    <a:gd name="connsiteX42" fmla="*/ 503030 w 855482"/>
                    <a:gd name="connsiteY42" fmla="*/ 176577 h 523721"/>
                    <a:gd name="connsiteX43" fmla="*/ 453666 w 855482"/>
                    <a:gd name="connsiteY43" fmla="*/ 176577 h 523721"/>
                    <a:gd name="connsiteX44" fmla="*/ 403501 w 855482"/>
                    <a:gd name="connsiteY44" fmla="*/ 219276 h 523721"/>
                    <a:gd name="connsiteX45" fmla="*/ 402884 w 855482"/>
                    <a:gd name="connsiteY45" fmla="*/ 219276 h 523721"/>
                    <a:gd name="connsiteX46" fmla="*/ 353212 w 855482"/>
                    <a:gd name="connsiteY46" fmla="*/ 233591 h 523721"/>
                    <a:gd name="connsiteX47" fmla="*/ 303294 w 855482"/>
                    <a:gd name="connsiteY47" fmla="*/ 291161 h 523721"/>
                    <a:gd name="connsiteX48" fmla="*/ 253067 w 855482"/>
                    <a:gd name="connsiteY48" fmla="*/ 334724 h 523721"/>
                    <a:gd name="connsiteX49" fmla="*/ 252512 w 855482"/>
                    <a:gd name="connsiteY49" fmla="*/ 335032 h 523721"/>
                    <a:gd name="connsiteX50" fmla="*/ 202408 w 855482"/>
                    <a:gd name="connsiteY50" fmla="*/ 349533 h 523721"/>
                    <a:gd name="connsiteX51" fmla="*/ 201236 w 855482"/>
                    <a:gd name="connsiteY51" fmla="*/ 349533 h 523721"/>
                    <a:gd name="connsiteX52" fmla="*/ 152490 w 855482"/>
                    <a:gd name="connsiteY52" fmla="*/ 321396 h 523721"/>
                    <a:gd name="connsiteX53" fmla="*/ 103127 w 855482"/>
                    <a:gd name="connsiteY53" fmla="*/ 424873 h 523721"/>
                    <a:gd name="connsiteX54" fmla="*/ 102077 w 855482"/>
                    <a:gd name="connsiteY54" fmla="*/ 425675 h 523721"/>
                    <a:gd name="connsiteX55" fmla="*/ 52714 w 855482"/>
                    <a:gd name="connsiteY55" fmla="*/ 436165 h 523721"/>
                    <a:gd name="connsiteX56" fmla="*/ 2549 w 855482"/>
                    <a:gd name="connsiteY56" fmla="*/ 522550 h 523721"/>
                    <a:gd name="connsiteX57" fmla="*/ 1562 w 855482"/>
                    <a:gd name="connsiteY57" fmla="*/ 523661 h 523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855482" h="523721">
                      <a:moveTo>
                        <a:pt x="1562" y="523661"/>
                      </a:moveTo>
                      <a:cubicBezTo>
                        <a:pt x="1303" y="523741"/>
                        <a:pt x="1019" y="523741"/>
                        <a:pt x="760" y="523661"/>
                      </a:cubicBezTo>
                      <a:cubicBezTo>
                        <a:pt x="32" y="523229"/>
                        <a:pt x="-215" y="522298"/>
                        <a:pt x="204" y="521563"/>
                      </a:cubicBezTo>
                      <a:lnTo>
                        <a:pt x="50678" y="434561"/>
                      </a:lnTo>
                      <a:cubicBezTo>
                        <a:pt x="50888" y="434160"/>
                        <a:pt x="51277" y="433888"/>
                        <a:pt x="51727" y="433820"/>
                      </a:cubicBezTo>
                      <a:lnTo>
                        <a:pt x="100720" y="423331"/>
                      </a:lnTo>
                      <a:lnTo>
                        <a:pt x="150515" y="319051"/>
                      </a:lnTo>
                      <a:cubicBezTo>
                        <a:pt x="150719" y="318656"/>
                        <a:pt x="151077" y="318366"/>
                        <a:pt x="151502" y="318249"/>
                      </a:cubicBezTo>
                      <a:cubicBezTo>
                        <a:pt x="151891" y="318070"/>
                        <a:pt x="152348" y="318070"/>
                        <a:pt x="152736" y="318249"/>
                      </a:cubicBezTo>
                      <a:lnTo>
                        <a:pt x="202100" y="346879"/>
                      </a:lnTo>
                      <a:lnTo>
                        <a:pt x="251463" y="332626"/>
                      </a:lnTo>
                      <a:lnTo>
                        <a:pt x="301258" y="289433"/>
                      </a:lnTo>
                      <a:lnTo>
                        <a:pt x="351300" y="231678"/>
                      </a:lnTo>
                      <a:cubicBezTo>
                        <a:pt x="351479" y="231425"/>
                        <a:pt x="351738" y="231252"/>
                        <a:pt x="352040" y="231185"/>
                      </a:cubicBezTo>
                      <a:lnTo>
                        <a:pt x="401835" y="216808"/>
                      </a:lnTo>
                      <a:lnTo>
                        <a:pt x="451692" y="173615"/>
                      </a:lnTo>
                      <a:cubicBezTo>
                        <a:pt x="451982" y="173368"/>
                        <a:pt x="452358" y="173232"/>
                        <a:pt x="452741" y="173245"/>
                      </a:cubicBezTo>
                      <a:lnTo>
                        <a:pt x="502104" y="173245"/>
                      </a:lnTo>
                      <a:lnTo>
                        <a:pt x="551591" y="58414"/>
                      </a:lnTo>
                      <a:cubicBezTo>
                        <a:pt x="551831" y="57926"/>
                        <a:pt x="552288" y="57587"/>
                        <a:pt x="552825" y="57488"/>
                      </a:cubicBezTo>
                      <a:cubicBezTo>
                        <a:pt x="553343" y="57420"/>
                        <a:pt x="553861" y="57630"/>
                        <a:pt x="554182" y="58043"/>
                      </a:cubicBezTo>
                      <a:lnTo>
                        <a:pt x="603175" y="114564"/>
                      </a:lnTo>
                      <a:lnTo>
                        <a:pt x="652106" y="58043"/>
                      </a:lnTo>
                      <a:cubicBezTo>
                        <a:pt x="652217" y="57889"/>
                        <a:pt x="652365" y="57760"/>
                        <a:pt x="652538" y="57673"/>
                      </a:cubicBezTo>
                      <a:lnTo>
                        <a:pt x="702827" y="28672"/>
                      </a:lnTo>
                      <a:cubicBezTo>
                        <a:pt x="703068" y="28592"/>
                        <a:pt x="703327" y="28592"/>
                        <a:pt x="703567" y="28672"/>
                      </a:cubicBezTo>
                      <a:lnTo>
                        <a:pt x="753301" y="28672"/>
                      </a:lnTo>
                      <a:lnTo>
                        <a:pt x="802664" y="42"/>
                      </a:lnTo>
                      <a:cubicBezTo>
                        <a:pt x="802904" y="-14"/>
                        <a:pt x="803164" y="-14"/>
                        <a:pt x="803404" y="42"/>
                      </a:cubicBezTo>
                      <a:lnTo>
                        <a:pt x="853940" y="42"/>
                      </a:lnTo>
                      <a:cubicBezTo>
                        <a:pt x="854791" y="42"/>
                        <a:pt x="855482" y="733"/>
                        <a:pt x="855482" y="1584"/>
                      </a:cubicBezTo>
                      <a:cubicBezTo>
                        <a:pt x="855482" y="2436"/>
                        <a:pt x="854791" y="3127"/>
                        <a:pt x="853940" y="3127"/>
                      </a:cubicBezTo>
                      <a:lnTo>
                        <a:pt x="804206" y="3127"/>
                      </a:lnTo>
                      <a:lnTo>
                        <a:pt x="754843" y="31757"/>
                      </a:lnTo>
                      <a:lnTo>
                        <a:pt x="754103" y="31757"/>
                      </a:lnTo>
                      <a:lnTo>
                        <a:pt x="704370" y="31757"/>
                      </a:lnTo>
                      <a:lnTo>
                        <a:pt x="654636" y="60450"/>
                      </a:lnTo>
                      <a:lnTo>
                        <a:pt x="604718" y="118143"/>
                      </a:lnTo>
                      <a:cubicBezTo>
                        <a:pt x="604113" y="118791"/>
                        <a:pt x="603095" y="118828"/>
                        <a:pt x="602447" y="118223"/>
                      </a:cubicBezTo>
                      <a:cubicBezTo>
                        <a:pt x="602422" y="118192"/>
                        <a:pt x="602398" y="118168"/>
                        <a:pt x="602373" y="118143"/>
                      </a:cubicBezTo>
                      <a:lnTo>
                        <a:pt x="553812" y="62116"/>
                      </a:lnTo>
                      <a:lnTo>
                        <a:pt x="504449" y="175651"/>
                      </a:lnTo>
                      <a:cubicBezTo>
                        <a:pt x="504202" y="176213"/>
                        <a:pt x="503647" y="176577"/>
                        <a:pt x="503030" y="176577"/>
                      </a:cubicBezTo>
                      <a:lnTo>
                        <a:pt x="453666" y="176577"/>
                      </a:lnTo>
                      <a:lnTo>
                        <a:pt x="403501" y="219276"/>
                      </a:lnTo>
                      <a:lnTo>
                        <a:pt x="402884" y="219276"/>
                      </a:lnTo>
                      <a:lnTo>
                        <a:pt x="353212" y="233591"/>
                      </a:lnTo>
                      <a:lnTo>
                        <a:pt x="303294" y="291161"/>
                      </a:lnTo>
                      <a:lnTo>
                        <a:pt x="253067" y="334724"/>
                      </a:lnTo>
                      <a:lnTo>
                        <a:pt x="252512" y="335032"/>
                      </a:lnTo>
                      <a:lnTo>
                        <a:pt x="202408" y="349533"/>
                      </a:lnTo>
                      <a:cubicBezTo>
                        <a:pt x="202038" y="349712"/>
                        <a:pt x="201606" y="349712"/>
                        <a:pt x="201236" y="349533"/>
                      </a:cubicBezTo>
                      <a:lnTo>
                        <a:pt x="152490" y="321396"/>
                      </a:lnTo>
                      <a:lnTo>
                        <a:pt x="103127" y="424873"/>
                      </a:lnTo>
                      <a:cubicBezTo>
                        <a:pt x="102948" y="425311"/>
                        <a:pt x="102546" y="425620"/>
                        <a:pt x="102077" y="425675"/>
                      </a:cubicBezTo>
                      <a:lnTo>
                        <a:pt x="52714" y="436165"/>
                      </a:lnTo>
                      <a:lnTo>
                        <a:pt x="2549" y="522550"/>
                      </a:lnTo>
                      <a:cubicBezTo>
                        <a:pt x="2444" y="523069"/>
                        <a:pt x="2068" y="523495"/>
                        <a:pt x="1562" y="52366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61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19" name="Freeform: Shape 5418">
                <a:extLst>
                  <a:ext uri="{FF2B5EF4-FFF2-40B4-BE49-F238E27FC236}">
                    <a16:creationId xmlns:a16="http://schemas.microsoft.com/office/drawing/2014/main" id="{3B980161-51CE-BA1F-0CD0-B542F7E23FE3}"/>
                  </a:ext>
                </a:extLst>
              </p:cNvPr>
              <p:cNvSpPr/>
              <p:nvPr/>
            </p:nvSpPr>
            <p:spPr>
              <a:xfrm>
                <a:off x="2270134" y="2484041"/>
                <a:ext cx="57446" cy="39117"/>
              </a:xfrm>
              <a:custGeom>
                <a:avLst/>
                <a:gdLst>
                  <a:gd name="connsiteX0" fmla="*/ 4319 w 57446"/>
                  <a:gd name="connsiteY0" fmla="*/ 28845 h 39117"/>
                  <a:gd name="connsiteX1" fmla="*/ 53004 w 57446"/>
                  <a:gd name="connsiteY1" fmla="*/ 646 h 39117"/>
                  <a:gd name="connsiteX2" fmla="*/ 57446 w 57446"/>
                  <a:gd name="connsiteY2" fmla="*/ 2929 h 39117"/>
                  <a:gd name="connsiteX3" fmla="*/ 53004 w 57446"/>
                  <a:gd name="connsiteY3" fmla="*/ 10272 h 39117"/>
                  <a:gd name="connsiteX4" fmla="*/ 4443 w 57446"/>
                  <a:gd name="connsiteY4" fmla="*/ 38471 h 39117"/>
                  <a:gd name="connsiteX5" fmla="*/ 0 w 57446"/>
                  <a:gd name="connsiteY5" fmla="*/ 36188 h 39117"/>
                  <a:gd name="connsiteX6" fmla="*/ 4319 w 57446"/>
                  <a:gd name="connsiteY6" fmla="*/ 28845 h 3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17">
                    <a:moveTo>
                      <a:pt x="4319" y="28845"/>
                    </a:moveTo>
                    <a:lnTo>
                      <a:pt x="53004" y="646"/>
                    </a:lnTo>
                    <a:cubicBezTo>
                      <a:pt x="55472" y="-773"/>
                      <a:pt x="57446" y="214"/>
                      <a:pt x="57446" y="2929"/>
                    </a:cubicBezTo>
                    <a:cubicBezTo>
                      <a:pt x="57230" y="5947"/>
                      <a:pt x="55577" y="8680"/>
                      <a:pt x="53004" y="10272"/>
                    </a:cubicBezTo>
                    <a:lnTo>
                      <a:pt x="4443" y="38471"/>
                    </a:lnTo>
                    <a:cubicBezTo>
                      <a:pt x="2036" y="39890"/>
                      <a:pt x="0" y="38903"/>
                      <a:pt x="0" y="36188"/>
                    </a:cubicBezTo>
                    <a:cubicBezTo>
                      <a:pt x="222" y="33201"/>
                      <a:pt x="1814" y="30486"/>
                      <a:pt x="4319" y="2884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0" name="Freeform: Shape 5419">
                <a:extLst>
                  <a:ext uri="{FF2B5EF4-FFF2-40B4-BE49-F238E27FC236}">
                    <a16:creationId xmlns:a16="http://schemas.microsoft.com/office/drawing/2014/main" id="{BEF5E12C-529A-D77A-7CEE-0FEAA6EA1B8D}"/>
                  </a:ext>
                </a:extLst>
              </p:cNvPr>
              <p:cNvSpPr/>
              <p:nvPr/>
            </p:nvSpPr>
            <p:spPr>
              <a:xfrm>
                <a:off x="2241750" y="2523887"/>
                <a:ext cx="12649" cy="16647"/>
              </a:xfrm>
              <a:custGeom>
                <a:avLst/>
                <a:gdLst>
                  <a:gd name="connsiteX0" fmla="*/ 6479 w 12649"/>
                  <a:gd name="connsiteY0" fmla="*/ 907 h 16647"/>
                  <a:gd name="connsiteX1" fmla="*/ 12649 w 12649"/>
                  <a:gd name="connsiteY1" fmla="*/ 4610 h 16647"/>
                  <a:gd name="connsiteX2" fmla="*/ 6479 w 12649"/>
                  <a:gd name="connsiteY2" fmla="*/ 15778 h 16647"/>
                  <a:gd name="connsiteX3" fmla="*/ 0 w 12649"/>
                  <a:gd name="connsiteY3" fmla="*/ 12076 h 16647"/>
                  <a:gd name="connsiteX4" fmla="*/ 6479 w 12649"/>
                  <a:gd name="connsiteY4" fmla="*/ 907 h 1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7">
                    <a:moveTo>
                      <a:pt x="6479" y="907"/>
                    </a:moveTo>
                    <a:cubicBezTo>
                      <a:pt x="10058" y="-1191"/>
                      <a:pt x="12649" y="475"/>
                      <a:pt x="12649" y="4610"/>
                    </a:cubicBezTo>
                    <a:cubicBezTo>
                      <a:pt x="12489" y="9102"/>
                      <a:pt x="10194" y="13248"/>
                      <a:pt x="6479" y="15778"/>
                    </a:cubicBezTo>
                    <a:cubicBezTo>
                      <a:pt x="2900" y="17814"/>
                      <a:pt x="0" y="16148"/>
                      <a:pt x="0" y="12076"/>
                    </a:cubicBezTo>
                    <a:cubicBezTo>
                      <a:pt x="241" y="7528"/>
                      <a:pt x="2653" y="3375"/>
                      <a:pt x="6479" y="90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1" name="Freeform: Shape 5420">
                <a:extLst>
                  <a:ext uri="{FF2B5EF4-FFF2-40B4-BE49-F238E27FC236}">
                    <a16:creationId xmlns:a16="http://schemas.microsoft.com/office/drawing/2014/main" id="{9D4953C8-DB3D-33EC-357F-1E55D1A64D76}"/>
                  </a:ext>
                </a:extLst>
              </p:cNvPr>
              <p:cNvSpPr/>
              <p:nvPr/>
            </p:nvSpPr>
            <p:spPr>
              <a:xfrm>
                <a:off x="2241750" y="2523887"/>
                <a:ext cx="12649" cy="16647"/>
              </a:xfrm>
              <a:custGeom>
                <a:avLst/>
                <a:gdLst>
                  <a:gd name="connsiteX0" fmla="*/ 6479 w 12649"/>
                  <a:gd name="connsiteY0" fmla="*/ 907 h 16647"/>
                  <a:gd name="connsiteX1" fmla="*/ 12649 w 12649"/>
                  <a:gd name="connsiteY1" fmla="*/ 4610 h 16647"/>
                  <a:gd name="connsiteX2" fmla="*/ 6479 w 12649"/>
                  <a:gd name="connsiteY2" fmla="*/ 15778 h 16647"/>
                  <a:gd name="connsiteX3" fmla="*/ 0 w 12649"/>
                  <a:gd name="connsiteY3" fmla="*/ 12076 h 16647"/>
                  <a:gd name="connsiteX4" fmla="*/ 6479 w 12649"/>
                  <a:gd name="connsiteY4" fmla="*/ 907 h 16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47">
                    <a:moveTo>
                      <a:pt x="6479" y="907"/>
                    </a:moveTo>
                    <a:cubicBezTo>
                      <a:pt x="10058" y="-1191"/>
                      <a:pt x="12649" y="475"/>
                      <a:pt x="12649" y="4610"/>
                    </a:cubicBezTo>
                    <a:cubicBezTo>
                      <a:pt x="12489" y="9102"/>
                      <a:pt x="10194" y="13248"/>
                      <a:pt x="6479" y="15778"/>
                    </a:cubicBezTo>
                    <a:cubicBezTo>
                      <a:pt x="2900" y="17814"/>
                      <a:pt x="0" y="16148"/>
                      <a:pt x="0" y="12076"/>
                    </a:cubicBezTo>
                    <a:cubicBezTo>
                      <a:pt x="241" y="7528"/>
                      <a:pt x="2653" y="3375"/>
                      <a:pt x="6479" y="907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2" name="Freeform: Shape 5421">
                <a:extLst>
                  <a:ext uri="{FF2B5EF4-FFF2-40B4-BE49-F238E27FC236}">
                    <a16:creationId xmlns:a16="http://schemas.microsoft.com/office/drawing/2014/main" id="{8294F96A-A68C-843F-E2BC-970BD748D07E}"/>
                  </a:ext>
                </a:extLst>
              </p:cNvPr>
              <p:cNvSpPr/>
              <p:nvPr/>
            </p:nvSpPr>
            <p:spPr>
              <a:xfrm>
                <a:off x="2270011" y="2512916"/>
                <a:ext cx="57446" cy="39106"/>
              </a:xfrm>
              <a:custGeom>
                <a:avLst/>
                <a:gdLst>
                  <a:gd name="connsiteX0" fmla="*/ 4443 w 57446"/>
                  <a:gd name="connsiteY0" fmla="*/ 28785 h 39106"/>
                  <a:gd name="connsiteX1" fmla="*/ 53004 w 57446"/>
                  <a:gd name="connsiteY1" fmla="*/ 648 h 39106"/>
                  <a:gd name="connsiteX2" fmla="*/ 57446 w 57446"/>
                  <a:gd name="connsiteY2" fmla="*/ 2869 h 39106"/>
                  <a:gd name="connsiteX3" fmla="*/ 53004 w 57446"/>
                  <a:gd name="connsiteY3" fmla="*/ 10274 h 39106"/>
                  <a:gd name="connsiteX4" fmla="*/ 4443 w 57446"/>
                  <a:gd name="connsiteY4" fmla="*/ 38473 h 39106"/>
                  <a:gd name="connsiteX5" fmla="*/ 0 w 57446"/>
                  <a:gd name="connsiteY5" fmla="*/ 36190 h 39106"/>
                  <a:gd name="connsiteX6" fmla="*/ 4443 w 57446"/>
                  <a:gd name="connsiteY6" fmla="*/ 28785 h 3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06">
                    <a:moveTo>
                      <a:pt x="4443" y="28785"/>
                    </a:moveTo>
                    <a:lnTo>
                      <a:pt x="53004" y="648"/>
                    </a:lnTo>
                    <a:cubicBezTo>
                      <a:pt x="55472" y="-771"/>
                      <a:pt x="57446" y="216"/>
                      <a:pt x="57446" y="2869"/>
                    </a:cubicBezTo>
                    <a:cubicBezTo>
                      <a:pt x="57249" y="5912"/>
                      <a:pt x="55595" y="8670"/>
                      <a:pt x="53004" y="10274"/>
                    </a:cubicBezTo>
                    <a:lnTo>
                      <a:pt x="4443" y="38473"/>
                    </a:lnTo>
                    <a:cubicBezTo>
                      <a:pt x="2036" y="39892"/>
                      <a:pt x="0" y="38843"/>
                      <a:pt x="0" y="36190"/>
                    </a:cubicBezTo>
                    <a:cubicBezTo>
                      <a:pt x="241" y="33160"/>
                      <a:pt x="1882" y="30420"/>
                      <a:pt x="4443" y="2878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3" name="Freeform: Shape 5422">
                <a:extLst>
                  <a:ext uri="{FF2B5EF4-FFF2-40B4-BE49-F238E27FC236}">
                    <a16:creationId xmlns:a16="http://schemas.microsoft.com/office/drawing/2014/main" id="{1650EE10-F737-E20C-40DD-9AC7E2BD0A36}"/>
                  </a:ext>
                </a:extLst>
              </p:cNvPr>
              <p:cNvSpPr/>
              <p:nvPr/>
            </p:nvSpPr>
            <p:spPr>
              <a:xfrm>
                <a:off x="2241750" y="2553100"/>
                <a:ext cx="12649" cy="16619"/>
              </a:xfrm>
              <a:custGeom>
                <a:avLst/>
                <a:gdLst>
                  <a:gd name="connsiteX0" fmla="*/ 6479 w 12649"/>
                  <a:gd name="connsiteY0" fmla="*/ 880 h 16619"/>
                  <a:gd name="connsiteX1" fmla="*/ 12649 w 12649"/>
                  <a:gd name="connsiteY1" fmla="*/ 4582 h 16619"/>
                  <a:gd name="connsiteX2" fmla="*/ 6479 w 12649"/>
                  <a:gd name="connsiteY2" fmla="*/ 15751 h 16619"/>
                  <a:gd name="connsiteX3" fmla="*/ 0 w 12649"/>
                  <a:gd name="connsiteY3" fmla="*/ 12049 h 16619"/>
                  <a:gd name="connsiteX4" fmla="*/ 6479 w 12649"/>
                  <a:gd name="connsiteY4" fmla="*/ 880 h 1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9" h="16619">
                    <a:moveTo>
                      <a:pt x="6479" y="880"/>
                    </a:moveTo>
                    <a:cubicBezTo>
                      <a:pt x="10058" y="-1156"/>
                      <a:pt x="12649" y="448"/>
                      <a:pt x="12649" y="4582"/>
                    </a:cubicBezTo>
                    <a:cubicBezTo>
                      <a:pt x="12489" y="9074"/>
                      <a:pt x="10194" y="13221"/>
                      <a:pt x="6479" y="15751"/>
                    </a:cubicBezTo>
                    <a:cubicBezTo>
                      <a:pt x="2900" y="17787"/>
                      <a:pt x="0" y="16121"/>
                      <a:pt x="0" y="12049"/>
                    </a:cubicBezTo>
                    <a:cubicBezTo>
                      <a:pt x="241" y="7501"/>
                      <a:pt x="2653" y="3348"/>
                      <a:pt x="6479" y="88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4" name="Freeform: Shape 5423">
                <a:extLst>
                  <a:ext uri="{FF2B5EF4-FFF2-40B4-BE49-F238E27FC236}">
                    <a16:creationId xmlns:a16="http://schemas.microsoft.com/office/drawing/2014/main" id="{BB8ED780-B9C4-0DC3-CA68-5DFF65EECF36}"/>
                  </a:ext>
                </a:extLst>
              </p:cNvPr>
              <p:cNvSpPr/>
              <p:nvPr/>
            </p:nvSpPr>
            <p:spPr>
              <a:xfrm>
                <a:off x="2246710" y="2791780"/>
                <a:ext cx="228656" cy="147850"/>
              </a:xfrm>
              <a:custGeom>
                <a:avLst/>
                <a:gdLst>
                  <a:gd name="connsiteX0" fmla="*/ 1519 w 228656"/>
                  <a:gd name="connsiteY0" fmla="*/ 147850 h 147850"/>
                  <a:gd name="connsiteX1" fmla="*/ 470 w 228656"/>
                  <a:gd name="connsiteY1" fmla="*/ 147418 h 147850"/>
                  <a:gd name="connsiteX2" fmla="*/ 433 w 228656"/>
                  <a:gd name="connsiteY2" fmla="*/ 145240 h 147850"/>
                  <a:gd name="connsiteX3" fmla="*/ 470 w 228656"/>
                  <a:gd name="connsiteY3" fmla="*/ 145197 h 147850"/>
                  <a:gd name="connsiteX4" fmla="*/ 25892 w 228656"/>
                  <a:gd name="connsiteY4" fmla="*/ 119035 h 147850"/>
                  <a:gd name="connsiteX5" fmla="*/ 50574 w 228656"/>
                  <a:gd name="connsiteY5" fmla="*/ 115888 h 147850"/>
                  <a:gd name="connsiteX6" fmla="*/ 75810 w 228656"/>
                  <a:gd name="connsiteY6" fmla="*/ 83308 h 147850"/>
                  <a:gd name="connsiteX7" fmla="*/ 101047 w 228656"/>
                  <a:gd name="connsiteY7" fmla="*/ 86763 h 147850"/>
                  <a:gd name="connsiteX8" fmla="*/ 125729 w 228656"/>
                  <a:gd name="connsiteY8" fmla="*/ 64612 h 147850"/>
                  <a:gd name="connsiteX9" fmla="*/ 150781 w 228656"/>
                  <a:gd name="connsiteY9" fmla="*/ 49618 h 147850"/>
                  <a:gd name="connsiteX10" fmla="*/ 176264 w 228656"/>
                  <a:gd name="connsiteY10" fmla="*/ 14261 h 147850"/>
                  <a:gd name="connsiteX11" fmla="*/ 201625 w 228656"/>
                  <a:gd name="connsiteY11" fmla="*/ 22221 h 147850"/>
                  <a:gd name="connsiteX12" fmla="*/ 225998 w 228656"/>
                  <a:gd name="connsiteY12" fmla="*/ 440 h 147850"/>
                  <a:gd name="connsiteX13" fmla="*/ 228157 w 228656"/>
                  <a:gd name="connsiteY13" fmla="*/ 440 h 147850"/>
                  <a:gd name="connsiteX14" fmla="*/ 228318 w 228656"/>
                  <a:gd name="connsiteY14" fmla="*/ 2439 h 147850"/>
                  <a:gd name="connsiteX15" fmla="*/ 228157 w 228656"/>
                  <a:gd name="connsiteY15" fmla="*/ 2599 h 147850"/>
                  <a:gd name="connsiteX16" fmla="*/ 202489 w 228656"/>
                  <a:gd name="connsiteY16" fmla="*/ 25553 h 147850"/>
                  <a:gd name="connsiteX17" fmla="*/ 177807 w 228656"/>
                  <a:gd name="connsiteY17" fmla="*/ 17717 h 147850"/>
                  <a:gd name="connsiteX18" fmla="*/ 153125 w 228656"/>
                  <a:gd name="connsiteY18" fmla="*/ 51962 h 147850"/>
                  <a:gd name="connsiteX19" fmla="*/ 128074 w 228656"/>
                  <a:gd name="connsiteY19" fmla="*/ 66956 h 147850"/>
                  <a:gd name="connsiteX20" fmla="*/ 102713 w 228656"/>
                  <a:gd name="connsiteY20" fmla="*/ 89910 h 147850"/>
                  <a:gd name="connsiteX21" fmla="*/ 78032 w 228656"/>
                  <a:gd name="connsiteY21" fmla="*/ 86517 h 147850"/>
                  <a:gd name="connsiteX22" fmla="*/ 53350 w 228656"/>
                  <a:gd name="connsiteY22" fmla="*/ 118664 h 147850"/>
                  <a:gd name="connsiteX23" fmla="*/ 27064 w 228656"/>
                  <a:gd name="connsiteY23" fmla="*/ 121750 h 147850"/>
                  <a:gd name="connsiteX24" fmla="*/ 2383 w 228656"/>
                  <a:gd name="connsiteY24" fmla="*/ 147110 h 147850"/>
                  <a:gd name="connsiteX25" fmla="*/ 1519 w 228656"/>
                  <a:gd name="connsiteY25" fmla="*/ 147850 h 1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28656" h="147850">
                    <a:moveTo>
                      <a:pt x="1519" y="147850"/>
                    </a:moveTo>
                    <a:cubicBezTo>
                      <a:pt x="1130" y="147838"/>
                      <a:pt x="754" y="147684"/>
                      <a:pt x="470" y="147418"/>
                    </a:cubicBezTo>
                    <a:cubicBezTo>
                      <a:pt x="-141" y="146826"/>
                      <a:pt x="-159" y="145851"/>
                      <a:pt x="433" y="145240"/>
                    </a:cubicBezTo>
                    <a:cubicBezTo>
                      <a:pt x="445" y="145222"/>
                      <a:pt x="458" y="145209"/>
                      <a:pt x="470" y="145197"/>
                    </a:cubicBezTo>
                    <a:lnTo>
                      <a:pt x="25892" y="119035"/>
                    </a:lnTo>
                    <a:lnTo>
                      <a:pt x="50574" y="115888"/>
                    </a:lnTo>
                    <a:lnTo>
                      <a:pt x="75810" y="83308"/>
                    </a:lnTo>
                    <a:lnTo>
                      <a:pt x="101047" y="86763"/>
                    </a:lnTo>
                    <a:lnTo>
                      <a:pt x="125729" y="64612"/>
                    </a:lnTo>
                    <a:lnTo>
                      <a:pt x="150781" y="49618"/>
                    </a:lnTo>
                    <a:lnTo>
                      <a:pt x="176264" y="14261"/>
                    </a:lnTo>
                    <a:lnTo>
                      <a:pt x="201625" y="22221"/>
                    </a:lnTo>
                    <a:lnTo>
                      <a:pt x="225998" y="440"/>
                    </a:lnTo>
                    <a:cubicBezTo>
                      <a:pt x="226596" y="-147"/>
                      <a:pt x="227559" y="-147"/>
                      <a:pt x="228157" y="440"/>
                    </a:cubicBezTo>
                    <a:cubicBezTo>
                      <a:pt x="228756" y="946"/>
                      <a:pt x="228824" y="1846"/>
                      <a:pt x="228318" y="2439"/>
                    </a:cubicBezTo>
                    <a:cubicBezTo>
                      <a:pt x="228269" y="2494"/>
                      <a:pt x="228213" y="2550"/>
                      <a:pt x="228157" y="2599"/>
                    </a:cubicBezTo>
                    <a:lnTo>
                      <a:pt x="202489" y="25553"/>
                    </a:lnTo>
                    <a:lnTo>
                      <a:pt x="177807" y="17717"/>
                    </a:lnTo>
                    <a:lnTo>
                      <a:pt x="153125" y="51962"/>
                    </a:lnTo>
                    <a:lnTo>
                      <a:pt x="128074" y="66956"/>
                    </a:lnTo>
                    <a:lnTo>
                      <a:pt x="102713" y="89910"/>
                    </a:lnTo>
                    <a:lnTo>
                      <a:pt x="78032" y="86517"/>
                    </a:lnTo>
                    <a:lnTo>
                      <a:pt x="53350" y="118664"/>
                    </a:lnTo>
                    <a:lnTo>
                      <a:pt x="27064" y="121750"/>
                    </a:lnTo>
                    <a:lnTo>
                      <a:pt x="2383" y="147110"/>
                    </a:lnTo>
                    <a:cubicBezTo>
                      <a:pt x="2191" y="147449"/>
                      <a:pt x="1883" y="147715"/>
                      <a:pt x="1519" y="14785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5" name="Freeform: Shape 5424">
                <a:extLst>
                  <a:ext uri="{FF2B5EF4-FFF2-40B4-BE49-F238E27FC236}">
                    <a16:creationId xmlns:a16="http://schemas.microsoft.com/office/drawing/2014/main" id="{9D11DBC4-4EE3-9ACA-0636-816C53414A6E}"/>
                  </a:ext>
                </a:extLst>
              </p:cNvPr>
              <p:cNvSpPr/>
              <p:nvPr/>
            </p:nvSpPr>
            <p:spPr>
              <a:xfrm>
                <a:off x="2249887" y="2839175"/>
                <a:ext cx="19076" cy="43132"/>
              </a:xfrm>
              <a:custGeom>
                <a:avLst/>
                <a:gdLst>
                  <a:gd name="connsiteX0" fmla="*/ 8276 w 19076"/>
                  <a:gd name="connsiteY0" fmla="*/ 15797 h 43132"/>
                  <a:gd name="connsiteX1" fmla="*/ 8893 w 19076"/>
                  <a:gd name="connsiteY1" fmla="*/ 15242 h 43132"/>
                  <a:gd name="connsiteX2" fmla="*/ 9572 w 19076"/>
                  <a:gd name="connsiteY2" fmla="*/ 14748 h 43132"/>
                  <a:gd name="connsiteX3" fmla="*/ 13336 w 19076"/>
                  <a:gd name="connsiteY3" fmla="*/ 13638 h 43132"/>
                  <a:gd name="connsiteX4" fmla="*/ 16359 w 19076"/>
                  <a:gd name="connsiteY4" fmla="*/ 14748 h 43132"/>
                  <a:gd name="connsiteX5" fmla="*/ 18334 w 19076"/>
                  <a:gd name="connsiteY5" fmla="*/ 17895 h 43132"/>
                  <a:gd name="connsiteX6" fmla="*/ 19074 w 19076"/>
                  <a:gd name="connsiteY6" fmla="*/ 22893 h 43132"/>
                  <a:gd name="connsiteX7" fmla="*/ 18334 w 19076"/>
                  <a:gd name="connsiteY7" fmla="*/ 28632 h 43132"/>
                  <a:gd name="connsiteX8" fmla="*/ 16359 w 19076"/>
                  <a:gd name="connsiteY8" fmla="*/ 34123 h 43132"/>
                  <a:gd name="connsiteX9" fmla="*/ 13336 w 19076"/>
                  <a:gd name="connsiteY9" fmla="*/ 38751 h 43132"/>
                  <a:gd name="connsiteX10" fmla="*/ 9572 w 19076"/>
                  <a:gd name="connsiteY10" fmla="*/ 41960 h 43132"/>
                  <a:gd name="connsiteX11" fmla="*/ 5746 w 19076"/>
                  <a:gd name="connsiteY11" fmla="*/ 43132 h 43132"/>
                  <a:gd name="connsiteX12" fmla="*/ 2784 w 19076"/>
                  <a:gd name="connsiteY12" fmla="*/ 41960 h 43132"/>
                  <a:gd name="connsiteX13" fmla="*/ 748 w 19076"/>
                  <a:gd name="connsiteY13" fmla="*/ 38813 h 43132"/>
                  <a:gd name="connsiteX14" fmla="*/ 69 w 19076"/>
                  <a:gd name="connsiteY14" fmla="*/ 33815 h 43132"/>
                  <a:gd name="connsiteX15" fmla="*/ 69 w 19076"/>
                  <a:gd name="connsiteY15" fmla="*/ 30668 h 43132"/>
                  <a:gd name="connsiteX16" fmla="*/ 686 w 19076"/>
                  <a:gd name="connsiteY16" fmla="*/ 27644 h 43132"/>
                  <a:gd name="connsiteX17" fmla="*/ 1550 w 19076"/>
                  <a:gd name="connsiteY17" fmla="*/ 24806 h 43132"/>
                  <a:gd name="connsiteX18" fmla="*/ 2476 w 19076"/>
                  <a:gd name="connsiteY18" fmla="*/ 22091 h 43132"/>
                  <a:gd name="connsiteX19" fmla="*/ 9140 w 19076"/>
                  <a:gd name="connsiteY19" fmla="*/ 3086 h 43132"/>
                  <a:gd name="connsiteX20" fmla="*/ 9572 w 19076"/>
                  <a:gd name="connsiteY20" fmla="*/ 2161 h 43132"/>
                  <a:gd name="connsiteX21" fmla="*/ 10312 w 19076"/>
                  <a:gd name="connsiteY21" fmla="*/ 1297 h 43132"/>
                  <a:gd name="connsiteX22" fmla="*/ 12410 w 19076"/>
                  <a:gd name="connsiteY22" fmla="*/ 124 h 43132"/>
                  <a:gd name="connsiteX23" fmla="*/ 12842 w 19076"/>
                  <a:gd name="connsiteY23" fmla="*/ 63 h 43132"/>
                  <a:gd name="connsiteX24" fmla="*/ 12904 w 19076"/>
                  <a:gd name="connsiteY24" fmla="*/ 124 h 43132"/>
                  <a:gd name="connsiteX25" fmla="*/ 12904 w 19076"/>
                  <a:gd name="connsiteY25" fmla="*/ 865 h 43132"/>
                  <a:gd name="connsiteX26" fmla="*/ 12904 w 19076"/>
                  <a:gd name="connsiteY26" fmla="*/ 1359 h 43132"/>
                  <a:gd name="connsiteX27" fmla="*/ 12904 w 19076"/>
                  <a:gd name="connsiteY27" fmla="*/ 1667 h 43132"/>
                  <a:gd name="connsiteX28" fmla="*/ 3525 w 19076"/>
                  <a:gd name="connsiteY28" fmla="*/ 31840 h 43132"/>
                  <a:gd name="connsiteX29" fmla="*/ 3957 w 19076"/>
                  <a:gd name="connsiteY29" fmla="*/ 34802 h 43132"/>
                  <a:gd name="connsiteX30" fmla="*/ 5191 w 19076"/>
                  <a:gd name="connsiteY30" fmla="*/ 36838 h 43132"/>
                  <a:gd name="connsiteX31" fmla="*/ 7042 w 19076"/>
                  <a:gd name="connsiteY31" fmla="*/ 37640 h 43132"/>
                  <a:gd name="connsiteX32" fmla="*/ 9572 w 19076"/>
                  <a:gd name="connsiteY32" fmla="*/ 36900 h 43132"/>
                  <a:gd name="connsiteX33" fmla="*/ 12102 w 19076"/>
                  <a:gd name="connsiteY33" fmla="*/ 34740 h 43132"/>
                  <a:gd name="connsiteX34" fmla="*/ 13953 w 19076"/>
                  <a:gd name="connsiteY34" fmla="*/ 31779 h 43132"/>
                  <a:gd name="connsiteX35" fmla="*/ 15557 w 19076"/>
                  <a:gd name="connsiteY35" fmla="*/ 24868 h 43132"/>
                  <a:gd name="connsiteX36" fmla="*/ 15187 w 19076"/>
                  <a:gd name="connsiteY36" fmla="*/ 21906 h 43132"/>
                  <a:gd name="connsiteX37" fmla="*/ 13953 w 19076"/>
                  <a:gd name="connsiteY37" fmla="*/ 19870 h 43132"/>
                  <a:gd name="connsiteX38" fmla="*/ 12102 w 19076"/>
                  <a:gd name="connsiteY38" fmla="*/ 19068 h 43132"/>
                  <a:gd name="connsiteX39" fmla="*/ 9572 w 19076"/>
                  <a:gd name="connsiteY39" fmla="*/ 19808 h 43132"/>
                  <a:gd name="connsiteX40" fmla="*/ 7042 w 19076"/>
                  <a:gd name="connsiteY40" fmla="*/ 21968 h 43132"/>
                  <a:gd name="connsiteX41" fmla="*/ 5191 w 19076"/>
                  <a:gd name="connsiteY41" fmla="*/ 24991 h 43132"/>
                  <a:gd name="connsiteX42" fmla="*/ 3957 w 19076"/>
                  <a:gd name="connsiteY42" fmla="*/ 28385 h 43132"/>
                  <a:gd name="connsiteX43" fmla="*/ 3525 w 19076"/>
                  <a:gd name="connsiteY43" fmla="*/ 31840 h 43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9076" h="43132">
                    <a:moveTo>
                      <a:pt x="8276" y="15797"/>
                    </a:moveTo>
                    <a:cubicBezTo>
                      <a:pt x="8455" y="15581"/>
                      <a:pt x="8659" y="15396"/>
                      <a:pt x="8893" y="15242"/>
                    </a:cubicBezTo>
                    <a:cubicBezTo>
                      <a:pt x="9097" y="15051"/>
                      <a:pt x="9325" y="14884"/>
                      <a:pt x="9572" y="14748"/>
                    </a:cubicBezTo>
                    <a:cubicBezTo>
                      <a:pt x="10689" y="14020"/>
                      <a:pt x="11997" y="13631"/>
                      <a:pt x="13336" y="13638"/>
                    </a:cubicBezTo>
                    <a:cubicBezTo>
                      <a:pt x="14446" y="13613"/>
                      <a:pt x="15526" y="14008"/>
                      <a:pt x="16359" y="14748"/>
                    </a:cubicBezTo>
                    <a:cubicBezTo>
                      <a:pt x="17279" y="15606"/>
                      <a:pt x="17957" y="16692"/>
                      <a:pt x="18334" y="17895"/>
                    </a:cubicBezTo>
                    <a:cubicBezTo>
                      <a:pt x="18858" y="19506"/>
                      <a:pt x="19105" y="21196"/>
                      <a:pt x="19074" y="22893"/>
                    </a:cubicBezTo>
                    <a:cubicBezTo>
                      <a:pt x="19074" y="24831"/>
                      <a:pt x="18821" y="26756"/>
                      <a:pt x="18334" y="28632"/>
                    </a:cubicBezTo>
                    <a:cubicBezTo>
                      <a:pt x="17883" y="30532"/>
                      <a:pt x="17217" y="32371"/>
                      <a:pt x="16359" y="34123"/>
                    </a:cubicBezTo>
                    <a:cubicBezTo>
                      <a:pt x="15569" y="35802"/>
                      <a:pt x="14551" y="37357"/>
                      <a:pt x="13336" y="38751"/>
                    </a:cubicBezTo>
                    <a:cubicBezTo>
                      <a:pt x="12281" y="40034"/>
                      <a:pt x="11003" y="41121"/>
                      <a:pt x="9572" y="41960"/>
                    </a:cubicBezTo>
                    <a:cubicBezTo>
                      <a:pt x="8424" y="42688"/>
                      <a:pt x="7104" y="43089"/>
                      <a:pt x="5746" y="43132"/>
                    </a:cubicBezTo>
                    <a:cubicBezTo>
                      <a:pt x="4654" y="43101"/>
                      <a:pt x="3605" y="42682"/>
                      <a:pt x="2784" y="41960"/>
                    </a:cubicBezTo>
                    <a:cubicBezTo>
                      <a:pt x="1846" y="41102"/>
                      <a:pt x="1143" y="40022"/>
                      <a:pt x="748" y="38813"/>
                    </a:cubicBezTo>
                    <a:cubicBezTo>
                      <a:pt x="273" y="37190"/>
                      <a:pt x="45" y="35506"/>
                      <a:pt x="69" y="33815"/>
                    </a:cubicBezTo>
                    <a:cubicBezTo>
                      <a:pt x="-23" y="32766"/>
                      <a:pt x="-23" y="31717"/>
                      <a:pt x="69" y="30668"/>
                    </a:cubicBezTo>
                    <a:cubicBezTo>
                      <a:pt x="211" y="29650"/>
                      <a:pt x="415" y="28638"/>
                      <a:pt x="686" y="27644"/>
                    </a:cubicBezTo>
                    <a:cubicBezTo>
                      <a:pt x="686" y="26657"/>
                      <a:pt x="1242" y="25732"/>
                      <a:pt x="1550" y="24806"/>
                    </a:cubicBezTo>
                    <a:cubicBezTo>
                      <a:pt x="1859" y="23880"/>
                      <a:pt x="2167" y="22955"/>
                      <a:pt x="2476" y="22091"/>
                    </a:cubicBezTo>
                    <a:lnTo>
                      <a:pt x="9140" y="3086"/>
                    </a:lnTo>
                    <a:cubicBezTo>
                      <a:pt x="9306" y="2790"/>
                      <a:pt x="9455" y="2481"/>
                      <a:pt x="9572" y="2161"/>
                    </a:cubicBezTo>
                    <a:cubicBezTo>
                      <a:pt x="9695" y="1784"/>
                      <a:pt x="9961" y="1476"/>
                      <a:pt x="10312" y="1297"/>
                    </a:cubicBezTo>
                    <a:lnTo>
                      <a:pt x="12410" y="124"/>
                    </a:lnTo>
                    <a:cubicBezTo>
                      <a:pt x="12515" y="-11"/>
                      <a:pt x="12706" y="-42"/>
                      <a:pt x="12842" y="63"/>
                    </a:cubicBezTo>
                    <a:cubicBezTo>
                      <a:pt x="12867" y="81"/>
                      <a:pt x="12885" y="100"/>
                      <a:pt x="12904" y="124"/>
                    </a:cubicBezTo>
                    <a:cubicBezTo>
                      <a:pt x="12904" y="124"/>
                      <a:pt x="12904" y="495"/>
                      <a:pt x="12904" y="865"/>
                    </a:cubicBezTo>
                    <a:cubicBezTo>
                      <a:pt x="12904" y="1235"/>
                      <a:pt x="12904" y="1235"/>
                      <a:pt x="12904" y="1359"/>
                    </a:cubicBezTo>
                    <a:lnTo>
                      <a:pt x="12904" y="1667"/>
                    </a:lnTo>
                    <a:close/>
                    <a:moveTo>
                      <a:pt x="3525" y="31840"/>
                    </a:moveTo>
                    <a:cubicBezTo>
                      <a:pt x="3531" y="32840"/>
                      <a:pt x="3673" y="33839"/>
                      <a:pt x="3957" y="34802"/>
                    </a:cubicBezTo>
                    <a:cubicBezTo>
                      <a:pt x="4191" y="35573"/>
                      <a:pt x="4611" y="36277"/>
                      <a:pt x="5191" y="36838"/>
                    </a:cubicBezTo>
                    <a:cubicBezTo>
                      <a:pt x="5691" y="37326"/>
                      <a:pt x="6345" y="37610"/>
                      <a:pt x="7042" y="37640"/>
                    </a:cubicBezTo>
                    <a:cubicBezTo>
                      <a:pt x="7937" y="37628"/>
                      <a:pt x="8813" y="37375"/>
                      <a:pt x="9572" y="36900"/>
                    </a:cubicBezTo>
                    <a:cubicBezTo>
                      <a:pt x="10516" y="36301"/>
                      <a:pt x="11367" y="35573"/>
                      <a:pt x="12102" y="34740"/>
                    </a:cubicBezTo>
                    <a:cubicBezTo>
                      <a:pt x="12836" y="33827"/>
                      <a:pt x="13453" y="32834"/>
                      <a:pt x="13953" y="31779"/>
                    </a:cubicBezTo>
                    <a:cubicBezTo>
                      <a:pt x="15026" y="29631"/>
                      <a:pt x="15576" y="27268"/>
                      <a:pt x="15557" y="24868"/>
                    </a:cubicBezTo>
                    <a:cubicBezTo>
                      <a:pt x="15569" y="23868"/>
                      <a:pt x="15446" y="22869"/>
                      <a:pt x="15187" y="21906"/>
                    </a:cubicBezTo>
                    <a:cubicBezTo>
                      <a:pt x="14952" y="21135"/>
                      <a:pt x="14533" y="20431"/>
                      <a:pt x="13953" y="19870"/>
                    </a:cubicBezTo>
                    <a:cubicBezTo>
                      <a:pt x="13453" y="19382"/>
                      <a:pt x="12799" y="19098"/>
                      <a:pt x="12102" y="19068"/>
                    </a:cubicBezTo>
                    <a:cubicBezTo>
                      <a:pt x="11207" y="19098"/>
                      <a:pt x="10337" y="19351"/>
                      <a:pt x="9572" y="19808"/>
                    </a:cubicBezTo>
                    <a:cubicBezTo>
                      <a:pt x="8615" y="20388"/>
                      <a:pt x="7764" y="21116"/>
                      <a:pt x="7042" y="21968"/>
                    </a:cubicBezTo>
                    <a:cubicBezTo>
                      <a:pt x="6295" y="22893"/>
                      <a:pt x="5672" y="23905"/>
                      <a:pt x="5191" y="24991"/>
                    </a:cubicBezTo>
                    <a:cubicBezTo>
                      <a:pt x="4654" y="26071"/>
                      <a:pt x="4241" y="27212"/>
                      <a:pt x="3957" y="28385"/>
                    </a:cubicBezTo>
                    <a:cubicBezTo>
                      <a:pt x="3698" y="29520"/>
                      <a:pt x="3549" y="30674"/>
                      <a:pt x="3525" y="31840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6" name="Freeform: Shape 5425">
                <a:extLst>
                  <a:ext uri="{FF2B5EF4-FFF2-40B4-BE49-F238E27FC236}">
                    <a16:creationId xmlns:a16="http://schemas.microsoft.com/office/drawing/2014/main" id="{37E60665-058F-7365-E854-6277E91F0F6A}"/>
                  </a:ext>
                </a:extLst>
              </p:cNvPr>
              <p:cNvSpPr/>
              <p:nvPr/>
            </p:nvSpPr>
            <p:spPr>
              <a:xfrm>
                <a:off x="2271612" y="2824490"/>
                <a:ext cx="18706" cy="45456"/>
              </a:xfrm>
              <a:custGeom>
                <a:avLst/>
                <a:gdLst>
                  <a:gd name="connsiteX0" fmla="*/ 3582 w 18706"/>
                  <a:gd name="connsiteY0" fmla="*/ 37454 h 45456"/>
                  <a:gd name="connsiteX1" fmla="*/ 4076 w 18706"/>
                  <a:gd name="connsiteY1" fmla="*/ 38997 h 45456"/>
                  <a:gd name="connsiteX2" fmla="*/ 5063 w 18706"/>
                  <a:gd name="connsiteY2" fmla="*/ 39984 h 45456"/>
                  <a:gd name="connsiteX3" fmla="*/ 6791 w 18706"/>
                  <a:gd name="connsiteY3" fmla="*/ 39984 h 45456"/>
                  <a:gd name="connsiteX4" fmla="*/ 9629 w 18706"/>
                  <a:gd name="connsiteY4" fmla="*/ 38812 h 45456"/>
                  <a:gd name="connsiteX5" fmla="*/ 11789 w 18706"/>
                  <a:gd name="connsiteY5" fmla="*/ 37146 h 45456"/>
                  <a:gd name="connsiteX6" fmla="*/ 13578 w 18706"/>
                  <a:gd name="connsiteY6" fmla="*/ 34801 h 45456"/>
                  <a:gd name="connsiteX7" fmla="*/ 14812 w 18706"/>
                  <a:gd name="connsiteY7" fmla="*/ 31839 h 45456"/>
                  <a:gd name="connsiteX8" fmla="*/ 15244 w 18706"/>
                  <a:gd name="connsiteY8" fmla="*/ 28384 h 45456"/>
                  <a:gd name="connsiteX9" fmla="*/ 14812 w 18706"/>
                  <a:gd name="connsiteY9" fmla="*/ 25545 h 45456"/>
                  <a:gd name="connsiteX10" fmla="*/ 13640 w 18706"/>
                  <a:gd name="connsiteY10" fmla="*/ 24188 h 45456"/>
                  <a:gd name="connsiteX11" fmla="*/ 11850 w 18706"/>
                  <a:gd name="connsiteY11" fmla="*/ 24188 h 45456"/>
                  <a:gd name="connsiteX12" fmla="*/ 9629 w 18706"/>
                  <a:gd name="connsiteY12" fmla="*/ 25175 h 45456"/>
                  <a:gd name="connsiteX13" fmla="*/ 6605 w 18706"/>
                  <a:gd name="connsiteY13" fmla="*/ 26903 h 45456"/>
                  <a:gd name="connsiteX14" fmla="*/ 5865 w 18706"/>
                  <a:gd name="connsiteY14" fmla="*/ 26903 h 45456"/>
                  <a:gd name="connsiteX15" fmla="*/ 5865 w 18706"/>
                  <a:gd name="connsiteY15" fmla="*/ 26039 h 45456"/>
                  <a:gd name="connsiteX16" fmla="*/ 5865 w 18706"/>
                  <a:gd name="connsiteY16" fmla="*/ 24003 h 45456"/>
                  <a:gd name="connsiteX17" fmla="*/ 5865 w 18706"/>
                  <a:gd name="connsiteY17" fmla="*/ 22954 h 45456"/>
                  <a:gd name="connsiteX18" fmla="*/ 6235 w 18706"/>
                  <a:gd name="connsiteY18" fmla="*/ 21967 h 45456"/>
                  <a:gd name="connsiteX19" fmla="*/ 12837 w 18706"/>
                  <a:gd name="connsiteY19" fmla="*/ 7158 h 45456"/>
                  <a:gd name="connsiteX20" fmla="*/ 2286 w 18706"/>
                  <a:gd name="connsiteY20" fmla="*/ 13328 h 45456"/>
                  <a:gd name="connsiteX21" fmla="*/ 1681 w 18706"/>
                  <a:gd name="connsiteY21" fmla="*/ 13402 h 45456"/>
                  <a:gd name="connsiteX22" fmla="*/ 1607 w 18706"/>
                  <a:gd name="connsiteY22" fmla="*/ 13328 h 45456"/>
                  <a:gd name="connsiteX23" fmla="*/ 1299 w 18706"/>
                  <a:gd name="connsiteY23" fmla="*/ 12464 h 45456"/>
                  <a:gd name="connsiteX24" fmla="*/ 1299 w 18706"/>
                  <a:gd name="connsiteY24" fmla="*/ 10428 h 45456"/>
                  <a:gd name="connsiteX25" fmla="*/ 1607 w 18706"/>
                  <a:gd name="connsiteY25" fmla="*/ 9194 h 45456"/>
                  <a:gd name="connsiteX26" fmla="*/ 2286 w 18706"/>
                  <a:gd name="connsiteY26" fmla="*/ 8330 h 45456"/>
                  <a:gd name="connsiteX27" fmla="*/ 16725 w 18706"/>
                  <a:gd name="connsiteY27" fmla="*/ 0 h 45456"/>
                  <a:gd name="connsiteX28" fmla="*/ 17404 w 18706"/>
                  <a:gd name="connsiteY28" fmla="*/ 0 h 45456"/>
                  <a:gd name="connsiteX29" fmla="*/ 17404 w 18706"/>
                  <a:gd name="connsiteY29" fmla="*/ 926 h 45456"/>
                  <a:gd name="connsiteX30" fmla="*/ 17404 w 18706"/>
                  <a:gd name="connsiteY30" fmla="*/ 2653 h 45456"/>
                  <a:gd name="connsiteX31" fmla="*/ 17404 w 18706"/>
                  <a:gd name="connsiteY31" fmla="*/ 3764 h 45456"/>
                  <a:gd name="connsiteX32" fmla="*/ 16910 w 18706"/>
                  <a:gd name="connsiteY32" fmla="*/ 4936 h 45456"/>
                  <a:gd name="connsiteX33" fmla="*/ 10431 w 18706"/>
                  <a:gd name="connsiteY33" fmla="*/ 19498 h 45456"/>
                  <a:gd name="connsiteX34" fmla="*/ 13825 w 18706"/>
                  <a:gd name="connsiteY34" fmla="*/ 18449 h 45456"/>
                  <a:gd name="connsiteX35" fmla="*/ 16416 w 18706"/>
                  <a:gd name="connsiteY35" fmla="*/ 19252 h 45456"/>
                  <a:gd name="connsiteX36" fmla="*/ 18082 w 18706"/>
                  <a:gd name="connsiteY36" fmla="*/ 21905 h 45456"/>
                  <a:gd name="connsiteX37" fmla="*/ 18699 w 18706"/>
                  <a:gd name="connsiteY37" fmla="*/ 26286 h 45456"/>
                  <a:gd name="connsiteX38" fmla="*/ 17959 w 18706"/>
                  <a:gd name="connsiteY38" fmla="*/ 31901 h 45456"/>
                  <a:gd name="connsiteX39" fmla="*/ 15984 w 18706"/>
                  <a:gd name="connsiteY39" fmla="*/ 36899 h 45456"/>
                  <a:gd name="connsiteX40" fmla="*/ 13084 w 18706"/>
                  <a:gd name="connsiteY40" fmla="*/ 40971 h 45456"/>
                  <a:gd name="connsiteX41" fmla="*/ 9567 w 18706"/>
                  <a:gd name="connsiteY41" fmla="*/ 43810 h 45456"/>
                  <a:gd name="connsiteX42" fmla="*/ 5310 w 18706"/>
                  <a:gd name="connsiteY42" fmla="*/ 45414 h 45456"/>
                  <a:gd name="connsiteX43" fmla="*/ 2410 w 18706"/>
                  <a:gd name="connsiteY43" fmla="*/ 44797 h 45456"/>
                  <a:gd name="connsiteX44" fmla="*/ 682 w 18706"/>
                  <a:gd name="connsiteY44" fmla="*/ 42576 h 45456"/>
                  <a:gd name="connsiteX45" fmla="*/ 65 w 18706"/>
                  <a:gd name="connsiteY45" fmla="*/ 39244 h 45456"/>
                  <a:gd name="connsiteX46" fmla="*/ 65 w 18706"/>
                  <a:gd name="connsiteY46" fmla="*/ 38256 h 45456"/>
                  <a:gd name="connsiteX47" fmla="*/ 620 w 18706"/>
                  <a:gd name="connsiteY47" fmla="*/ 37578 h 45456"/>
                  <a:gd name="connsiteX48" fmla="*/ 2286 w 18706"/>
                  <a:gd name="connsiteY48" fmla="*/ 36590 h 45456"/>
                  <a:gd name="connsiteX49" fmla="*/ 2965 w 18706"/>
                  <a:gd name="connsiteY49" fmla="*/ 36590 h 45456"/>
                  <a:gd name="connsiteX50" fmla="*/ 3582 w 18706"/>
                  <a:gd name="connsiteY50" fmla="*/ 37454 h 45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8706" h="45456">
                    <a:moveTo>
                      <a:pt x="3582" y="37454"/>
                    </a:moveTo>
                    <a:cubicBezTo>
                      <a:pt x="3712" y="37979"/>
                      <a:pt x="3872" y="38497"/>
                      <a:pt x="4076" y="38997"/>
                    </a:cubicBezTo>
                    <a:cubicBezTo>
                      <a:pt x="4285" y="39429"/>
                      <a:pt x="4631" y="39774"/>
                      <a:pt x="5063" y="39984"/>
                    </a:cubicBezTo>
                    <a:cubicBezTo>
                      <a:pt x="5624" y="40182"/>
                      <a:pt x="6229" y="40182"/>
                      <a:pt x="6791" y="39984"/>
                    </a:cubicBezTo>
                    <a:cubicBezTo>
                      <a:pt x="7796" y="39762"/>
                      <a:pt x="8759" y="39367"/>
                      <a:pt x="9629" y="38812"/>
                    </a:cubicBezTo>
                    <a:cubicBezTo>
                      <a:pt x="10419" y="38349"/>
                      <a:pt x="11141" y="37794"/>
                      <a:pt x="11789" y="37146"/>
                    </a:cubicBezTo>
                    <a:cubicBezTo>
                      <a:pt x="12486" y="36448"/>
                      <a:pt x="13084" y="35659"/>
                      <a:pt x="13578" y="34801"/>
                    </a:cubicBezTo>
                    <a:cubicBezTo>
                      <a:pt x="14115" y="33869"/>
                      <a:pt x="14534" y="32876"/>
                      <a:pt x="14812" y="31839"/>
                    </a:cubicBezTo>
                    <a:cubicBezTo>
                      <a:pt x="15121" y="30716"/>
                      <a:pt x="15262" y="29550"/>
                      <a:pt x="15244" y="28384"/>
                    </a:cubicBezTo>
                    <a:cubicBezTo>
                      <a:pt x="15299" y="27415"/>
                      <a:pt x="15151" y="26452"/>
                      <a:pt x="14812" y="25545"/>
                    </a:cubicBezTo>
                    <a:cubicBezTo>
                      <a:pt x="14615" y="24953"/>
                      <a:pt x="14195" y="24466"/>
                      <a:pt x="13640" y="24188"/>
                    </a:cubicBezTo>
                    <a:cubicBezTo>
                      <a:pt x="13060" y="23997"/>
                      <a:pt x="12430" y="23997"/>
                      <a:pt x="11850" y="24188"/>
                    </a:cubicBezTo>
                    <a:cubicBezTo>
                      <a:pt x="11067" y="24410"/>
                      <a:pt x="10320" y="24743"/>
                      <a:pt x="9629" y="25175"/>
                    </a:cubicBezTo>
                    <a:lnTo>
                      <a:pt x="6605" y="26903"/>
                    </a:lnTo>
                    <a:cubicBezTo>
                      <a:pt x="6396" y="27094"/>
                      <a:pt x="6075" y="27094"/>
                      <a:pt x="5865" y="26903"/>
                    </a:cubicBezTo>
                    <a:cubicBezTo>
                      <a:pt x="5760" y="26625"/>
                      <a:pt x="5760" y="26317"/>
                      <a:pt x="5865" y="26039"/>
                    </a:cubicBezTo>
                    <a:lnTo>
                      <a:pt x="5865" y="24003"/>
                    </a:lnTo>
                    <a:cubicBezTo>
                      <a:pt x="5803" y="23657"/>
                      <a:pt x="5803" y="23299"/>
                      <a:pt x="5865" y="22954"/>
                    </a:cubicBezTo>
                    <a:lnTo>
                      <a:pt x="6235" y="21967"/>
                    </a:lnTo>
                    <a:lnTo>
                      <a:pt x="12837" y="7158"/>
                    </a:lnTo>
                    <a:lnTo>
                      <a:pt x="2286" y="13328"/>
                    </a:lnTo>
                    <a:cubicBezTo>
                      <a:pt x="2138" y="13513"/>
                      <a:pt x="1867" y="13550"/>
                      <a:pt x="1681" y="13402"/>
                    </a:cubicBezTo>
                    <a:cubicBezTo>
                      <a:pt x="1651" y="13377"/>
                      <a:pt x="1626" y="13353"/>
                      <a:pt x="1607" y="13328"/>
                    </a:cubicBezTo>
                    <a:cubicBezTo>
                      <a:pt x="1607" y="13328"/>
                      <a:pt x="1299" y="12896"/>
                      <a:pt x="1299" y="12464"/>
                    </a:cubicBezTo>
                    <a:lnTo>
                      <a:pt x="1299" y="10428"/>
                    </a:lnTo>
                    <a:cubicBezTo>
                      <a:pt x="1274" y="9996"/>
                      <a:pt x="1385" y="9564"/>
                      <a:pt x="1607" y="9194"/>
                    </a:cubicBezTo>
                    <a:cubicBezTo>
                      <a:pt x="1731" y="8836"/>
                      <a:pt x="1971" y="8534"/>
                      <a:pt x="2286" y="8330"/>
                    </a:cubicBezTo>
                    <a:lnTo>
                      <a:pt x="16725" y="0"/>
                    </a:lnTo>
                    <a:cubicBezTo>
                      <a:pt x="17033" y="0"/>
                      <a:pt x="17219" y="0"/>
                      <a:pt x="17404" y="0"/>
                    </a:cubicBezTo>
                    <a:cubicBezTo>
                      <a:pt x="17539" y="296"/>
                      <a:pt x="17539" y="629"/>
                      <a:pt x="17404" y="926"/>
                    </a:cubicBezTo>
                    <a:lnTo>
                      <a:pt x="17404" y="2653"/>
                    </a:lnTo>
                    <a:cubicBezTo>
                      <a:pt x="17459" y="3023"/>
                      <a:pt x="17459" y="3394"/>
                      <a:pt x="17404" y="3764"/>
                    </a:cubicBezTo>
                    <a:cubicBezTo>
                      <a:pt x="17293" y="4177"/>
                      <a:pt x="17126" y="4572"/>
                      <a:pt x="16910" y="4936"/>
                    </a:cubicBezTo>
                    <a:lnTo>
                      <a:pt x="10431" y="19498"/>
                    </a:lnTo>
                    <a:cubicBezTo>
                      <a:pt x="11455" y="18869"/>
                      <a:pt x="12622" y="18511"/>
                      <a:pt x="13825" y="18449"/>
                    </a:cubicBezTo>
                    <a:cubicBezTo>
                      <a:pt x="14763" y="18357"/>
                      <a:pt x="15694" y="18647"/>
                      <a:pt x="16416" y="19252"/>
                    </a:cubicBezTo>
                    <a:cubicBezTo>
                      <a:pt x="17231" y="19943"/>
                      <a:pt x="17817" y="20868"/>
                      <a:pt x="18082" y="21905"/>
                    </a:cubicBezTo>
                    <a:cubicBezTo>
                      <a:pt x="18539" y="23318"/>
                      <a:pt x="18749" y="24799"/>
                      <a:pt x="18699" y="26286"/>
                    </a:cubicBezTo>
                    <a:cubicBezTo>
                      <a:pt x="18706" y="28180"/>
                      <a:pt x="18453" y="30068"/>
                      <a:pt x="17959" y="31901"/>
                    </a:cubicBezTo>
                    <a:cubicBezTo>
                      <a:pt x="17508" y="33641"/>
                      <a:pt x="16842" y="35319"/>
                      <a:pt x="15984" y="36899"/>
                    </a:cubicBezTo>
                    <a:cubicBezTo>
                      <a:pt x="15182" y="38367"/>
                      <a:pt x="14207" y="39731"/>
                      <a:pt x="13084" y="40971"/>
                    </a:cubicBezTo>
                    <a:cubicBezTo>
                      <a:pt x="12066" y="42094"/>
                      <a:pt x="10875" y="43051"/>
                      <a:pt x="9567" y="43810"/>
                    </a:cubicBezTo>
                    <a:cubicBezTo>
                      <a:pt x="8284" y="44649"/>
                      <a:pt x="6828" y="45198"/>
                      <a:pt x="5310" y="45414"/>
                    </a:cubicBezTo>
                    <a:cubicBezTo>
                      <a:pt x="4298" y="45556"/>
                      <a:pt x="3273" y="45340"/>
                      <a:pt x="2410" y="44797"/>
                    </a:cubicBezTo>
                    <a:cubicBezTo>
                      <a:pt x="1620" y="44248"/>
                      <a:pt x="1021" y="43477"/>
                      <a:pt x="682" y="42576"/>
                    </a:cubicBezTo>
                    <a:cubicBezTo>
                      <a:pt x="275" y="41514"/>
                      <a:pt x="65" y="40385"/>
                      <a:pt x="65" y="39244"/>
                    </a:cubicBezTo>
                    <a:cubicBezTo>
                      <a:pt x="-22" y="38923"/>
                      <a:pt x="-22" y="38577"/>
                      <a:pt x="65" y="38256"/>
                    </a:cubicBezTo>
                    <a:cubicBezTo>
                      <a:pt x="182" y="37979"/>
                      <a:pt x="373" y="37744"/>
                      <a:pt x="620" y="37578"/>
                    </a:cubicBezTo>
                    <a:lnTo>
                      <a:pt x="2286" y="36590"/>
                    </a:lnTo>
                    <a:cubicBezTo>
                      <a:pt x="2595" y="36590"/>
                      <a:pt x="2780" y="36590"/>
                      <a:pt x="2965" y="36590"/>
                    </a:cubicBezTo>
                    <a:cubicBezTo>
                      <a:pt x="3273" y="36788"/>
                      <a:pt x="3496" y="37096"/>
                      <a:pt x="3582" y="374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7" name="Freeform: Shape 5426">
                <a:extLst>
                  <a:ext uri="{FF2B5EF4-FFF2-40B4-BE49-F238E27FC236}">
                    <a16:creationId xmlns:a16="http://schemas.microsoft.com/office/drawing/2014/main" id="{24EDB79A-D237-1D2E-2889-95BAB71EEAC1}"/>
                  </a:ext>
                </a:extLst>
              </p:cNvPr>
              <p:cNvSpPr/>
              <p:nvPr/>
            </p:nvSpPr>
            <p:spPr>
              <a:xfrm>
                <a:off x="2293763" y="2811725"/>
                <a:ext cx="18700" cy="45864"/>
              </a:xfrm>
              <a:custGeom>
                <a:avLst/>
                <a:gdLst>
                  <a:gd name="connsiteX0" fmla="*/ 3273 w 18700"/>
                  <a:gd name="connsiteY0" fmla="*/ 37632 h 45864"/>
                  <a:gd name="connsiteX1" fmla="*/ 3767 w 18700"/>
                  <a:gd name="connsiteY1" fmla="*/ 39174 h 45864"/>
                  <a:gd name="connsiteX2" fmla="*/ 4754 w 18700"/>
                  <a:gd name="connsiteY2" fmla="*/ 40162 h 45864"/>
                  <a:gd name="connsiteX3" fmla="*/ 6482 w 18700"/>
                  <a:gd name="connsiteY3" fmla="*/ 40162 h 45864"/>
                  <a:gd name="connsiteX4" fmla="*/ 9320 w 18700"/>
                  <a:gd name="connsiteY4" fmla="*/ 38989 h 45864"/>
                  <a:gd name="connsiteX5" fmla="*/ 11480 w 18700"/>
                  <a:gd name="connsiteY5" fmla="*/ 37323 h 45864"/>
                  <a:gd name="connsiteX6" fmla="*/ 13269 w 18700"/>
                  <a:gd name="connsiteY6" fmla="*/ 34917 h 45864"/>
                  <a:gd name="connsiteX7" fmla="*/ 14504 w 18700"/>
                  <a:gd name="connsiteY7" fmla="*/ 32017 h 45864"/>
                  <a:gd name="connsiteX8" fmla="*/ 14935 w 18700"/>
                  <a:gd name="connsiteY8" fmla="*/ 28561 h 45864"/>
                  <a:gd name="connsiteX9" fmla="*/ 14504 w 18700"/>
                  <a:gd name="connsiteY9" fmla="*/ 25723 h 45864"/>
                  <a:gd name="connsiteX10" fmla="*/ 13331 w 18700"/>
                  <a:gd name="connsiteY10" fmla="*/ 24365 h 45864"/>
                  <a:gd name="connsiteX11" fmla="*/ 11542 w 18700"/>
                  <a:gd name="connsiteY11" fmla="*/ 24365 h 45864"/>
                  <a:gd name="connsiteX12" fmla="*/ 9320 w 18700"/>
                  <a:gd name="connsiteY12" fmla="*/ 25291 h 45864"/>
                  <a:gd name="connsiteX13" fmla="*/ 6235 w 18700"/>
                  <a:gd name="connsiteY13" fmla="*/ 27080 h 45864"/>
                  <a:gd name="connsiteX14" fmla="*/ 5556 w 18700"/>
                  <a:gd name="connsiteY14" fmla="*/ 27080 h 45864"/>
                  <a:gd name="connsiteX15" fmla="*/ 5556 w 18700"/>
                  <a:gd name="connsiteY15" fmla="*/ 26216 h 45864"/>
                  <a:gd name="connsiteX16" fmla="*/ 5556 w 18700"/>
                  <a:gd name="connsiteY16" fmla="*/ 24180 h 45864"/>
                  <a:gd name="connsiteX17" fmla="*/ 5556 w 18700"/>
                  <a:gd name="connsiteY17" fmla="*/ 23131 h 45864"/>
                  <a:gd name="connsiteX18" fmla="*/ 5927 w 18700"/>
                  <a:gd name="connsiteY18" fmla="*/ 22144 h 45864"/>
                  <a:gd name="connsiteX19" fmla="*/ 12529 w 18700"/>
                  <a:gd name="connsiteY19" fmla="*/ 7335 h 45864"/>
                  <a:gd name="connsiteX20" fmla="*/ 1978 w 18700"/>
                  <a:gd name="connsiteY20" fmla="*/ 13506 h 45864"/>
                  <a:gd name="connsiteX21" fmla="*/ 1237 w 18700"/>
                  <a:gd name="connsiteY21" fmla="*/ 13506 h 45864"/>
                  <a:gd name="connsiteX22" fmla="*/ 1237 w 18700"/>
                  <a:gd name="connsiteY22" fmla="*/ 12642 h 45864"/>
                  <a:gd name="connsiteX23" fmla="*/ 1237 w 18700"/>
                  <a:gd name="connsiteY23" fmla="*/ 10605 h 45864"/>
                  <a:gd name="connsiteX24" fmla="*/ 1237 w 18700"/>
                  <a:gd name="connsiteY24" fmla="*/ 9371 h 45864"/>
                  <a:gd name="connsiteX25" fmla="*/ 1978 w 18700"/>
                  <a:gd name="connsiteY25" fmla="*/ 8507 h 45864"/>
                  <a:gd name="connsiteX26" fmla="*/ 16416 w 18700"/>
                  <a:gd name="connsiteY26" fmla="*/ 116 h 45864"/>
                  <a:gd name="connsiteX27" fmla="*/ 17095 w 18700"/>
                  <a:gd name="connsiteY27" fmla="*/ 116 h 45864"/>
                  <a:gd name="connsiteX28" fmla="*/ 17404 w 18700"/>
                  <a:gd name="connsiteY28" fmla="*/ 1041 h 45864"/>
                  <a:gd name="connsiteX29" fmla="*/ 17404 w 18700"/>
                  <a:gd name="connsiteY29" fmla="*/ 3078 h 45864"/>
                  <a:gd name="connsiteX30" fmla="*/ 17404 w 18700"/>
                  <a:gd name="connsiteY30" fmla="*/ 4188 h 45864"/>
                  <a:gd name="connsiteX31" fmla="*/ 16910 w 18700"/>
                  <a:gd name="connsiteY31" fmla="*/ 5361 h 45864"/>
                  <a:gd name="connsiteX32" fmla="*/ 10431 w 18700"/>
                  <a:gd name="connsiteY32" fmla="*/ 19923 h 45864"/>
                  <a:gd name="connsiteX33" fmla="*/ 13763 w 18700"/>
                  <a:gd name="connsiteY33" fmla="*/ 18812 h 45864"/>
                  <a:gd name="connsiteX34" fmla="*/ 16416 w 18700"/>
                  <a:gd name="connsiteY34" fmla="*/ 19676 h 45864"/>
                  <a:gd name="connsiteX35" fmla="*/ 18082 w 18700"/>
                  <a:gd name="connsiteY35" fmla="*/ 22267 h 45864"/>
                  <a:gd name="connsiteX36" fmla="*/ 18699 w 18700"/>
                  <a:gd name="connsiteY36" fmla="*/ 26710 h 45864"/>
                  <a:gd name="connsiteX37" fmla="*/ 17959 w 18700"/>
                  <a:gd name="connsiteY37" fmla="*/ 32325 h 45864"/>
                  <a:gd name="connsiteX38" fmla="*/ 15984 w 18700"/>
                  <a:gd name="connsiteY38" fmla="*/ 37262 h 45864"/>
                  <a:gd name="connsiteX39" fmla="*/ 13084 w 18700"/>
                  <a:gd name="connsiteY39" fmla="*/ 41334 h 45864"/>
                  <a:gd name="connsiteX40" fmla="*/ 9567 w 18700"/>
                  <a:gd name="connsiteY40" fmla="*/ 44234 h 45864"/>
                  <a:gd name="connsiteX41" fmla="*/ 5310 w 18700"/>
                  <a:gd name="connsiteY41" fmla="*/ 45838 h 45864"/>
                  <a:gd name="connsiteX42" fmla="*/ 2348 w 18700"/>
                  <a:gd name="connsiteY42" fmla="*/ 45221 h 45864"/>
                  <a:gd name="connsiteX43" fmla="*/ 620 w 18700"/>
                  <a:gd name="connsiteY43" fmla="*/ 43000 h 45864"/>
                  <a:gd name="connsiteX44" fmla="*/ 65 w 18700"/>
                  <a:gd name="connsiteY44" fmla="*/ 39668 h 45864"/>
                  <a:gd name="connsiteX45" fmla="*/ 65 w 18700"/>
                  <a:gd name="connsiteY45" fmla="*/ 38681 h 45864"/>
                  <a:gd name="connsiteX46" fmla="*/ 620 w 18700"/>
                  <a:gd name="connsiteY46" fmla="*/ 37940 h 45864"/>
                  <a:gd name="connsiteX47" fmla="*/ 2286 w 18700"/>
                  <a:gd name="connsiteY47" fmla="*/ 37015 h 45864"/>
                  <a:gd name="connsiteX48" fmla="*/ 2965 w 18700"/>
                  <a:gd name="connsiteY48" fmla="*/ 37015 h 45864"/>
                  <a:gd name="connsiteX49" fmla="*/ 3273 w 18700"/>
                  <a:gd name="connsiteY49" fmla="*/ 37632 h 4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700" h="45864">
                    <a:moveTo>
                      <a:pt x="3273" y="37632"/>
                    </a:moveTo>
                    <a:cubicBezTo>
                      <a:pt x="3341" y="38175"/>
                      <a:pt x="3508" y="38693"/>
                      <a:pt x="3767" y="39174"/>
                    </a:cubicBezTo>
                    <a:cubicBezTo>
                      <a:pt x="3958" y="39619"/>
                      <a:pt x="4310" y="39970"/>
                      <a:pt x="4754" y="40162"/>
                    </a:cubicBezTo>
                    <a:cubicBezTo>
                      <a:pt x="5316" y="40359"/>
                      <a:pt x="5921" y="40359"/>
                      <a:pt x="6482" y="40162"/>
                    </a:cubicBezTo>
                    <a:cubicBezTo>
                      <a:pt x="7488" y="39939"/>
                      <a:pt x="8450" y="39545"/>
                      <a:pt x="9320" y="38989"/>
                    </a:cubicBezTo>
                    <a:cubicBezTo>
                      <a:pt x="10110" y="38526"/>
                      <a:pt x="10832" y="37971"/>
                      <a:pt x="11480" y="37323"/>
                    </a:cubicBezTo>
                    <a:cubicBezTo>
                      <a:pt x="12190" y="36614"/>
                      <a:pt x="12794" y="35805"/>
                      <a:pt x="13269" y="34917"/>
                    </a:cubicBezTo>
                    <a:cubicBezTo>
                      <a:pt x="13794" y="34003"/>
                      <a:pt x="14207" y="33029"/>
                      <a:pt x="14504" y="32017"/>
                    </a:cubicBezTo>
                    <a:cubicBezTo>
                      <a:pt x="14812" y="30894"/>
                      <a:pt x="14954" y="29727"/>
                      <a:pt x="14935" y="28561"/>
                    </a:cubicBezTo>
                    <a:cubicBezTo>
                      <a:pt x="14991" y="27592"/>
                      <a:pt x="14843" y="26630"/>
                      <a:pt x="14504" y="25723"/>
                    </a:cubicBezTo>
                    <a:cubicBezTo>
                      <a:pt x="14288" y="25143"/>
                      <a:pt x="13874" y="24661"/>
                      <a:pt x="13331" y="24365"/>
                    </a:cubicBezTo>
                    <a:cubicBezTo>
                      <a:pt x="12751" y="24174"/>
                      <a:pt x="12122" y="24174"/>
                      <a:pt x="11542" y="24365"/>
                    </a:cubicBezTo>
                    <a:cubicBezTo>
                      <a:pt x="10770" y="24587"/>
                      <a:pt x="10024" y="24902"/>
                      <a:pt x="9320" y="25291"/>
                    </a:cubicBezTo>
                    <a:lnTo>
                      <a:pt x="6235" y="27080"/>
                    </a:lnTo>
                    <a:cubicBezTo>
                      <a:pt x="6038" y="27235"/>
                      <a:pt x="5754" y="27235"/>
                      <a:pt x="5556" y="27080"/>
                    </a:cubicBezTo>
                    <a:cubicBezTo>
                      <a:pt x="5452" y="26803"/>
                      <a:pt x="5452" y="26494"/>
                      <a:pt x="5556" y="26216"/>
                    </a:cubicBezTo>
                    <a:lnTo>
                      <a:pt x="5556" y="24180"/>
                    </a:lnTo>
                    <a:cubicBezTo>
                      <a:pt x="5464" y="23835"/>
                      <a:pt x="5464" y="23477"/>
                      <a:pt x="5556" y="23131"/>
                    </a:cubicBezTo>
                    <a:cubicBezTo>
                      <a:pt x="5661" y="22792"/>
                      <a:pt x="5785" y="22465"/>
                      <a:pt x="5927" y="22144"/>
                    </a:cubicBezTo>
                    <a:lnTo>
                      <a:pt x="12529" y="7335"/>
                    </a:lnTo>
                    <a:lnTo>
                      <a:pt x="1978" y="13506"/>
                    </a:lnTo>
                    <a:cubicBezTo>
                      <a:pt x="1768" y="13697"/>
                      <a:pt x="1447" y="13697"/>
                      <a:pt x="1237" y="13506"/>
                    </a:cubicBezTo>
                    <a:cubicBezTo>
                      <a:pt x="1132" y="13228"/>
                      <a:pt x="1132" y="12919"/>
                      <a:pt x="1237" y="12642"/>
                    </a:cubicBezTo>
                    <a:lnTo>
                      <a:pt x="1237" y="10605"/>
                    </a:lnTo>
                    <a:cubicBezTo>
                      <a:pt x="1145" y="10198"/>
                      <a:pt x="1145" y="9779"/>
                      <a:pt x="1237" y="9371"/>
                    </a:cubicBezTo>
                    <a:cubicBezTo>
                      <a:pt x="1361" y="8995"/>
                      <a:pt x="1626" y="8686"/>
                      <a:pt x="1978" y="8507"/>
                    </a:cubicBezTo>
                    <a:lnTo>
                      <a:pt x="16416" y="116"/>
                    </a:lnTo>
                    <a:cubicBezTo>
                      <a:pt x="16614" y="-39"/>
                      <a:pt x="16898" y="-39"/>
                      <a:pt x="17095" y="116"/>
                    </a:cubicBezTo>
                    <a:cubicBezTo>
                      <a:pt x="17317" y="375"/>
                      <a:pt x="17428" y="702"/>
                      <a:pt x="17404" y="1041"/>
                    </a:cubicBezTo>
                    <a:lnTo>
                      <a:pt x="17404" y="3078"/>
                    </a:lnTo>
                    <a:cubicBezTo>
                      <a:pt x="17453" y="3448"/>
                      <a:pt x="17453" y="3818"/>
                      <a:pt x="17404" y="4188"/>
                    </a:cubicBezTo>
                    <a:cubicBezTo>
                      <a:pt x="17404" y="4558"/>
                      <a:pt x="17095" y="4929"/>
                      <a:pt x="16910" y="5361"/>
                    </a:cubicBezTo>
                    <a:lnTo>
                      <a:pt x="10431" y="19923"/>
                    </a:lnTo>
                    <a:cubicBezTo>
                      <a:pt x="11449" y="19312"/>
                      <a:pt x="12585" y="18935"/>
                      <a:pt x="13763" y="18812"/>
                    </a:cubicBezTo>
                    <a:cubicBezTo>
                      <a:pt x="14726" y="18769"/>
                      <a:pt x="15664" y="19077"/>
                      <a:pt x="16416" y="19676"/>
                    </a:cubicBezTo>
                    <a:cubicBezTo>
                      <a:pt x="17182" y="20385"/>
                      <a:pt x="17755" y="21274"/>
                      <a:pt x="18082" y="22267"/>
                    </a:cubicBezTo>
                    <a:cubicBezTo>
                      <a:pt x="18514" y="23711"/>
                      <a:pt x="18718" y="25205"/>
                      <a:pt x="18699" y="26710"/>
                    </a:cubicBezTo>
                    <a:cubicBezTo>
                      <a:pt x="18699" y="28604"/>
                      <a:pt x="18453" y="30493"/>
                      <a:pt x="17959" y="32325"/>
                    </a:cubicBezTo>
                    <a:cubicBezTo>
                      <a:pt x="17490" y="34041"/>
                      <a:pt x="16824" y="35694"/>
                      <a:pt x="15984" y="37262"/>
                    </a:cubicBezTo>
                    <a:cubicBezTo>
                      <a:pt x="15213" y="38749"/>
                      <a:pt x="14238" y="40118"/>
                      <a:pt x="13084" y="41334"/>
                    </a:cubicBezTo>
                    <a:cubicBezTo>
                      <a:pt x="12066" y="42476"/>
                      <a:pt x="10882" y="43450"/>
                      <a:pt x="9567" y="44234"/>
                    </a:cubicBezTo>
                    <a:cubicBezTo>
                      <a:pt x="8278" y="45067"/>
                      <a:pt x="6828" y="45610"/>
                      <a:pt x="5310" y="45838"/>
                    </a:cubicBezTo>
                    <a:cubicBezTo>
                      <a:pt x="4279" y="45943"/>
                      <a:pt x="3249" y="45727"/>
                      <a:pt x="2348" y="45221"/>
                    </a:cubicBezTo>
                    <a:cubicBezTo>
                      <a:pt x="1595" y="44635"/>
                      <a:pt x="1003" y="43876"/>
                      <a:pt x="620" y="43000"/>
                    </a:cubicBezTo>
                    <a:cubicBezTo>
                      <a:pt x="238" y="41932"/>
                      <a:pt x="46" y="40803"/>
                      <a:pt x="65" y="39668"/>
                    </a:cubicBezTo>
                    <a:cubicBezTo>
                      <a:pt x="-22" y="39347"/>
                      <a:pt x="-22" y="39008"/>
                      <a:pt x="65" y="38681"/>
                    </a:cubicBezTo>
                    <a:cubicBezTo>
                      <a:pt x="164" y="38378"/>
                      <a:pt x="355" y="38119"/>
                      <a:pt x="620" y="37940"/>
                    </a:cubicBezTo>
                    <a:lnTo>
                      <a:pt x="2286" y="37015"/>
                    </a:lnTo>
                    <a:cubicBezTo>
                      <a:pt x="2477" y="36836"/>
                      <a:pt x="2774" y="36836"/>
                      <a:pt x="2965" y="37015"/>
                    </a:cubicBezTo>
                    <a:cubicBezTo>
                      <a:pt x="3119" y="37194"/>
                      <a:pt x="3224" y="37403"/>
                      <a:pt x="3273" y="3763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8" name="Freeform: Shape 5427">
                <a:extLst>
                  <a:ext uri="{FF2B5EF4-FFF2-40B4-BE49-F238E27FC236}">
                    <a16:creationId xmlns:a16="http://schemas.microsoft.com/office/drawing/2014/main" id="{D17CAC46-DE61-B042-079A-7998485200DA}"/>
                  </a:ext>
                </a:extLst>
              </p:cNvPr>
              <p:cNvSpPr/>
              <p:nvPr/>
            </p:nvSpPr>
            <p:spPr>
              <a:xfrm>
                <a:off x="2248291" y="2833359"/>
                <a:ext cx="225527" cy="136350"/>
              </a:xfrm>
              <a:custGeom>
                <a:avLst/>
                <a:gdLst>
                  <a:gd name="connsiteX0" fmla="*/ 4443 w 225527"/>
                  <a:gd name="connsiteY0" fmla="*/ 126202 h 136350"/>
                  <a:gd name="connsiteX1" fmla="*/ 221085 w 225527"/>
                  <a:gd name="connsiteY1" fmla="*/ 634 h 136350"/>
                  <a:gd name="connsiteX2" fmla="*/ 225528 w 225527"/>
                  <a:gd name="connsiteY2" fmla="*/ 2917 h 136350"/>
                  <a:gd name="connsiteX3" fmla="*/ 221085 w 225527"/>
                  <a:gd name="connsiteY3" fmla="*/ 10322 h 136350"/>
                  <a:gd name="connsiteX4" fmla="*/ 4443 w 225527"/>
                  <a:gd name="connsiteY4" fmla="*/ 135704 h 136350"/>
                  <a:gd name="connsiteX5" fmla="*/ 0 w 225527"/>
                  <a:gd name="connsiteY5" fmla="*/ 133421 h 136350"/>
                  <a:gd name="connsiteX6" fmla="*/ 4443 w 225527"/>
                  <a:gd name="connsiteY6" fmla="*/ 126202 h 13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527" h="136350">
                    <a:moveTo>
                      <a:pt x="4443" y="126202"/>
                    </a:moveTo>
                    <a:lnTo>
                      <a:pt x="221085" y="634"/>
                    </a:lnTo>
                    <a:cubicBezTo>
                      <a:pt x="223492" y="-785"/>
                      <a:pt x="225528" y="264"/>
                      <a:pt x="225528" y="2917"/>
                    </a:cubicBezTo>
                    <a:cubicBezTo>
                      <a:pt x="225287" y="5947"/>
                      <a:pt x="223646" y="8687"/>
                      <a:pt x="221085" y="10322"/>
                    </a:cubicBezTo>
                    <a:lnTo>
                      <a:pt x="4443" y="135704"/>
                    </a:lnTo>
                    <a:cubicBezTo>
                      <a:pt x="2036" y="137123"/>
                      <a:pt x="0" y="136136"/>
                      <a:pt x="0" y="133421"/>
                    </a:cubicBezTo>
                    <a:cubicBezTo>
                      <a:pt x="284" y="130459"/>
                      <a:pt x="1925" y="127794"/>
                      <a:pt x="4443" y="1262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9" name="Freeform: Shape 5428">
                <a:extLst>
                  <a:ext uri="{FF2B5EF4-FFF2-40B4-BE49-F238E27FC236}">
                    <a16:creationId xmlns:a16="http://schemas.microsoft.com/office/drawing/2014/main" id="{2E9DF526-C5F3-521F-3A85-D0C31EF88500}"/>
                  </a:ext>
                </a:extLst>
              </p:cNvPr>
              <p:cNvSpPr/>
              <p:nvPr/>
            </p:nvSpPr>
            <p:spPr>
              <a:xfrm>
                <a:off x="2248291" y="2786018"/>
                <a:ext cx="57446" cy="39059"/>
              </a:xfrm>
              <a:custGeom>
                <a:avLst/>
                <a:gdLst>
                  <a:gd name="connsiteX0" fmla="*/ 4443 w 57446"/>
                  <a:gd name="connsiteY0" fmla="*/ 28785 h 39059"/>
                  <a:gd name="connsiteX1" fmla="*/ 53004 w 57446"/>
                  <a:gd name="connsiteY1" fmla="*/ 648 h 39059"/>
                  <a:gd name="connsiteX2" fmla="*/ 57446 w 57446"/>
                  <a:gd name="connsiteY2" fmla="*/ 2869 h 39059"/>
                  <a:gd name="connsiteX3" fmla="*/ 53004 w 57446"/>
                  <a:gd name="connsiteY3" fmla="*/ 10274 h 39059"/>
                  <a:gd name="connsiteX4" fmla="*/ 4443 w 57446"/>
                  <a:gd name="connsiteY4" fmla="*/ 38411 h 39059"/>
                  <a:gd name="connsiteX5" fmla="*/ 0 w 57446"/>
                  <a:gd name="connsiteY5" fmla="*/ 36190 h 39059"/>
                  <a:gd name="connsiteX6" fmla="*/ 4443 w 57446"/>
                  <a:gd name="connsiteY6" fmla="*/ 28785 h 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059">
                    <a:moveTo>
                      <a:pt x="4443" y="28785"/>
                    </a:moveTo>
                    <a:lnTo>
                      <a:pt x="53004" y="648"/>
                    </a:lnTo>
                    <a:cubicBezTo>
                      <a:pt x="55472" y="-771"/>
                      <a:pt x="57446" y="216"/>
                      <a:pt x="57446" y="2869"/>
                    </a:cubicBezTo>
                    <a:cubicBezTo>
                      <a:pt x="57230" y="5905"/>
                      <a:pt x="55577" y="8651"/>
                      <a:pt x="53004" y="10274"/>
                    </a:cubicBezTo>
                    <a:lnTo>
                      <a:pt x="4443" y="38411"/>
                    </a:lnTo>
                    <a:cubicBezTo>
                      <a:pt x="2036" y="39830"/>
                      <a:pt x="0" y="38843"/>
                      <a:pt x="0" y="36190"/>
                    </a:cubicBezTo>
                    <a:cubicBezTo>
                      <a:pt x="241" y="33160"/>
                      <a:pt x="1882" y="30420"/>
                      <a:pt x="4443" y="2878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0" name="Freeform: Shape 5429">
                <a:extLst>
                  <a:ext uri="{FF2B5EF4-FFF2-40B4-BE49-F238E27FC236}">
                    <a16:creationId xmlns:a16="http://schemas.microsoft.com/office/drawing/2014/main" id="{CD6F50D4-A278-E097-89E5-721DDF336618}"/>
                  </a:ext>
                </a:extLst>
              </p:cNvPr>
              <p:cNvSpPr/>
              <p:nvPr/>
            </p:nvSpPr>
            <p:spPr>
              <a:xfrm>
                <a:off x="2246713" y="2944151"/>
                <a:ext cx="229131" cy="168992"/>
              </a:xfrm>
              <a:custGeom>
                <a:avLst/>
                <a:gdLst>
                  <a:gd name="connsiteX0" fmla="*/ 1516 w 229131"/>
                  <a:gd name="connsiteY0" fmla="*/ 168990 h 168992"/>
                  <a:gd name="connsiteX1" fmla="*/ 467 w 229131"/>
                  <a:gd name="connsiteY1" fmla="*/ 168497 h 168992"/>
                  <a:gd name="connsiteX2" fmla="*/ 399 w 229131"/>
                  <a:gd name="connsiteY2" fmla="*/ 166405 h 168992"/>
                  <a:gd name="connsiteX3" fmla="*/ 467 w 229131"/>
                  <a:gd name="connsiteY3" fmla="*/ 166337 h 168992"/>
                  <a:gd name="connsiteX4" fmla="*/ 25889 w 229131"/>
                  <a:gd name="connsiteY4" fmla="*/ 140175 h 168992"/>
                  <a:gd name="connsiteX5" fmla="*/ 51065 w 229131"/>
                  <a:gd name="connsiteY5" fmla="*/ 137028 h 168992"/>
                  <a:gd name="connsiteX6" fmla="*/ 76363 w 229131"/>
                  <a:gd name="connsiteY6" fmla="*/ 114876 h 168992"/>
                  <a:gd name="connsiteX7" fmla="*/ 101045 w 229131"/>
                  <a:gd name="connsiteY7" fmla="*/ 108212 h 168992"/>
                  <a:gd name="connsiteX8" fmla="*/ 126528 w 229131"/>
                  <a:gd name="connsiteY8" fmla="*/ 57553 h 168992"/>
                  <a:gd name="connsiteX9" fmla="*/ 152012 w 229131"/>
                  <a:gd name="connsiteY9" fmla="*/ 69894 h 168992"/>
                  <a:gd name="connsiteX10" fmla="*/ 176694 w 229131"/>
                  <a:gd name="connsiteY10" fmla="*/ 48174 h 168992"/>
                  <a:gd name="connsiteX11" fmla="*/ 177126 w 229131"/>
                  <a:gd name="connsiteY11" fmla="*/ 48174 h 168992"/>
                  <a:gd name="connsiteX12" fmla="*/ 201499 w 229131"/>
                  <a:gd name="connsiteY12" fmla="*/ 43546 h 168992"/>
                  <a:gd name="connsiteX13" fmla="*/ 226180 w 229131"/>
                  <a:gd name="connsiteY13" fmla="*/ 909 h 168992"/>
                  <a:gd name="connsiteX14" fmla="*/ 228223 w 229131"/>
                  <a:gd name="connsiteY14" fmla="*/ 138 h 168992"/>
                  <a:gd name="connsiteX15" fmla="*/ 228994 w 229131"/>
                  <a:gd name="connsiteY15" fmla="*/ 2180 h 168992"/>
                  <a:gd name="connsiteX16" fmla="*/ 228834 w 229131"/>
                  <a:gd name="connsiteY16" fmla="*/ 2451 h 168992"/>
                  <a:gd name="connsiteX17" fmla="*/ 203473 w 229131"/>
                  <a:gd name="connsiteY17" fmla="*/ 46323 h 168992"/>
                  <a:gd name="connsiteX18" fmla="*/ 178113 w 229131"/>
                  <a:gd name="connsiteY18" fmla="*/ 51136 h 168992"/>
                  <a:gd name="connsiteX19" fmla="*/ 152567 w 229131"/>
                  <a:gd name="connsiteY19" fmla="*/ 73596 h 168992"/>
                  <a:gd name="connsiteX20" fmla="*/ 127886 w 229131"/>
                  <a:gd name="connsiteY20" fmla="*/ 61255 h 168992"/>
                  <a:gd name="connsiteX21" fmla="*/ 103204 w 229131"/>
                  <a:gd name="connsiteY21" fmla="*/ 110619 h 168992"/>
                  <a:gd name="connsiteX22" fmla="*/ 77844 w 229131"/>
                  <a:gd name="connsiteY22" fmla="*/ 117529 h 168992"/>
                  <a:gd name="connsiteX23" fmla="*/ 52669 w 229131"/>
                  <a:gd name="connsiteY23" fmla="*/ 139681 h 168992"/>
                  <a:gd name="connsiteX24" fmla="*/ 27679 w 229131"/>
                  <a:gd name="connsiteY24" fmla="*/ 142890 h 168992"/>
                  <a:gd name="connsiteX25" fmla="*/ 2997 w 229131"/>
                  <a:gd name="connsiteY25" fmla="*/ 168250 h 168992"/>
                  <a:gd name="connsiteX26" fmla="*/ 1516 w 229131"/>
                  <a:gd name="connsiteY26" fmla="*/ 168990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9131" h="168992">
                    <a:moveTo>
                      <a:pt x="1516" y="168990"/>
                    </a:moveTo>
                    <a:cubicBezTo>
                      <a:pt x="1115" y="168984"/>
                      <a:pt x="733" y="168805"/>
                      <a:pt x="467" y="168497"/>
                    </a:cubicBezTo>
                    <a:cubicBezTo>
                      <a:pt x="-131" y="167935"/>
                      <a:pt x="-156" y="166997"/>
                      <a:pt x="399" y="166405"/>
                    </a:cubicBezTo>
                    <a:cubicBezTo>
                      <a:pt x="424" y="166380"/>
                      <a:pt x="443" y="166356"/>
                      <a:pt x="467" y="166337"/>
                    </a:cubicBezTo>
                    <a:lnTo>
                      <a:pt x="25889" y="140175"/>
                    </a:lnTo>
                    <a:lnTo>
                      <a:pt x="51065" y="137028"/>
                    </a:lnTo>
                    <a:lnTo>
                      <a:pt x="76363" y="114876"/>
                    </a:lnTo>
                    <a:lnTo>
                      <a:pt x="101045" y="108212"/>
                    </a:lnTo>
                    <a:lnTo>
                      <a:pt x="126528" y="57553"/>
                    </a:lnTo>
                    <a:lnTo>
                      <a:pt x="152012" y="69894"/>
                    </a:lnTo>
                    <a:lnTo>
                      <a:pt x="176694" y="48174"/>
                    </a:lnTo>
                    <a:lnTo>
                      <a:pt x="177126" y="48174"/>
                    </a:lnTo>
                    <a:lnTo>
                      <a:pt x="201499" y="43546"/>
                    </a:lnTo>
                    <a:lnTo>
                      <a:pt x="226180" y="909"/>
                    </a:lnTo>
                    <a:cubicBezTo>
                      <a:pt x="226532" y="132"/>
                      <a:pt x="227445" y="-214"/>
                      <a:pt x="228223" y="138"/>
                    </a:cubicBezTo>
                    <a:cubicBezTo>
                      <a:pt x="229000" y="489"/>
                      <a:pt x="229346" y="1403"/>
                      <a:pt x="228994" y="2180"/>
                    </a:cubicBezTo>
                    <a:cubicBezTo>
                      <a:pt x="228951" y="2273"/>
                      <a:pt x="228895" y="2365"/>
                      <a:pt x="228834" y="2451"/>
                    </a:cubicBezTo>
                    <a:lnTo>
                      <a:pt x="203473" y="46323"/>
                    </a:lnTo>
                    <a:lnTo>
                      <a:pt x="178113" y="51136"/>
                    </a:lnTo>
                    <a:lnTo>
                      <a:pt x="152567" y="73596"/>
                    </a:lnTo>
                    <a:lnTo>
                      <a:pt x="127886" y="61255"/>
                    </a:lnTo>
                    <a:lnTo>
                      <a:pt x="103204" y="110619"/>
                    </a:lnTo>
                    <a:lnTo>
                      <a:pt x="77844" y="117529"/>
                    </a:lnTo>
                    <a:lnTo>
                      <a:pt x="52669" y="139681"/>
                    </a:lnTo>
                    <a:lnTo>
                      <a:pt x="27679" y="142890"/>
                    </a:lnTo>
                    <a:lnTo>
                      <a:pt x="2997" y="168250"/>
                    </a:lnTo>
                    <a:cubicBezTo>
                      <a:pt x="2670" y="168744"/>
                      <a:pt x="2109" y="169021"/>
                      <a:pt x="1516" y="16899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1" name="Freeform: Shape 5430">
                <a:extLst>
                  <a:ext uri="{FF2B5EF4-FFF2-40B4-BE49-F238E27FC236}">
                    <a16:creationId xmlns:a16="http://schemas.microsoft.com/office/drawing/2014/main" id="{0E2AD46E-C911-E21A-23A5-D087AB082E98}"/>
                  </a:ext>
                </a:extLst>
              </p:cNvPr>
              <p:cNvSpPr/>
              <p:nvPr/>
            </p:nvSpPr>
            <p:spPr>
              <a:xfrm>
                <a:off x="2246713" y="2944151"/>
                <a:ext cx="229131" cy="168992"/>
              </a:xfrm>
              <a:custGeom>
                <a:avLst/>
                <a:gdLst>
                  <a:gd name="connsiteX0" fmla="*/ 1516 w 229131"/>
                  <a:gd name="connsiteY0" fmla="*/ 168990 h 168992"/>
                  <a:gd name="connsiteX1" fmla="*/ 467 w 229131"/>
                  <a:gd name="connsiteY1" fmla="*/ 168497 h 168992"/>
                  <a:gd name="connsiteX2" fmla="*/ 399 w 229131"/>
                  <a:gd name="connsiteY2" fmla="*/ 166405 h 168992"/>
                  <a:gd name="connsiteX3" fmla="*/ 467 w 229131"/>
                  <a:gd name="connsiteY3" fmla="*/ 166337 h 168992"/>
                  <a:gd name="connsiteX4" fmla="*/ 25889 w 229131"/>
                  <a:gd name="connsiteY4" fmla="*/ 140175 h 168992"/>
                  <a:gd name="connsiteX5" fmla="*/ 51065 w 229131"/>
                  <a:gd name="connsiteY5" fmla="*/ 137028 h 168992"/>
                  <a:gd name="connsiteX6" fmla="*/ 76363 w 229131"/>
                  <a:gd name="connsiteY6" fmla="*/ 114876 h 168992"/>
                  <a:gd name="connsiteX7" fmla="*/ 101045 w 229131"/>
                  <a:gd name="connsiteY7" fmla="*/ 108212 h 168992"/>
                  <a:gd name="connsiteX8" fmla="*/ 126528 w 229131"/>
                  <a:gd name="connsiteY8" fmla="*/ 57553 h 168992"/>
                  <a:gd name="connsiteX9" fmla="*/ 152012 w 229131"/>
                  <a:gd name="connsiteY9" fmla="*/ 69894 h 168992"/>
                  <a:gd name="connsiteX10" fmla="*/ 176694 w 229131"/>
                  <a:gd name="connsiteY10" fmla="*/ 48174 h 168992"/>
                  <a:gd name="connsiteX11" fmla="*/ 177126 w 229131"/>
                  <a:gd name="connsiteY11" fmla="*/ 48174 h 168992"/>
                  <a:gd name="connsiteX12" fmla="*/ 201499 w 229131"/>
                  <a:gd name="connsiteY12" fmla="*/ 43546 h 168992"/>
                  <a:gd name="connsiteX13" fmla="*/ 226180 w 229131"/>
                  <a:gd name="connsiteY13" fmla="*/ 909 h 168992"/>
                  <a:gd name="connsiteX14" fmla="*/ 228223 w 229131"/>
                  <a:gd name="connsiteY14" fmla="*/ 138 h 168992"/>
                  <a:gd name="connsiteX15" fmla="*/ 228994 w 229131"/>
                  <a:gd name="connsiteY15" fmla="*/ 2180 h 168992"/>
                  <a:gd name="connsiteX16" fmla="*/ 228834 w 229131"/>
                  <a:gd name="connsiteY16" fmla="*/ 2451 h 168992"/>
                  <a:gd name="connsiteX17" fmla="*/ 203473 w 229131"/>
                  <a:gd name="connsiteY17" fmla="*/ 46323 h 168992"/>
                  <a:gd name="connsiteX18" fmla="*/ 178113 w 229131"/>
                  <a:gd name="connsiteY18" fmla="*/ 51136 h 168992"/>
                  <a:gd name="connsiteX19" fmla="*/ 152567 w 229131"/>
                  <a:gd name="connsiteY19" fmla="*/ 73596 h 168992"/>
                  <a:gd name="connsiteX20" fmla="*/ 127886 w 229131"/>
                  <a:gd name="connsiteY20" fmla="*/ 61255 h 168992"/>
                  <a:gd name="connsiteX21" fmla="*/ 103204 w 229131"/>
                  <a:gd name="connsiteY21" fmla="*/ 110619 h 168992"/>
                  <a:gd name="connsiteX22" fmla="*/ 77844 w 229131"/>
                  <a:gd name="connsiteY22" fmla="*/ 117529 h 168992"/>
                  <a:gd name="connsiteX23" fmla="*/ 52669 w 229131"/>
                  <a:gd name="connsiteY23" fmla="*/ 139681 h 168992"/>
                  <a:gd name="connsiteX24" fmla="*/ 27679 w 229131"/>
                  <a:gd name="connsiteY24" fmla="*/ 142890 h 168992"/>
                  <a:gd name="connsiteX25" fmla="*/ 2997 w 229131"/>
                  <a:gd name="connsiteY25" fmla="*/ 168250 h 168992"/>
                  <a:gd name="connsiteX26" fmla="*/ 1516 w 229131"/>
                  <a:gd name="connsiteY26" fmla="*/ 168990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29131" h="168992">
                    <a:moveTo>
                      <a:pt x="1516" y="168990"/>
                    </a:moveTo>
                    <a:cubicBezTo>
                      <a:pt x="1115" y="168984"/>
                      <a:pt x="733" y="168805"/>
                      <a:pt x="467" y="168497"/>
                    </a:cubicBezTo>
                    <a:cubicBezTo>
                      <a:pt x="-131" y="167935"/>
                      <a:pt x="-156" y="166997"/>
                      <a:pt x="399" y="166405"/>
                    </a:cubicBezTo>
                    <a:cubicBezTo>
                      <a:pt x="424" y="166380"/>
                      <a:pt x="443" y="166356"/>
                      <a:pt x="467" y="166337"/>
                    </a:cubicBezTo>
                    <a:lnTo>
                      <a:pt x="25889" y="140175"/>
                    </a:lnTo>
                    <a:lnTo>
                      <a:pt x="51065" y="137028"/>
                    </a:lnTo>
                    <a:lnTo>
                      <a:pt x="76363" y="114876"/>
                    </a:lnTo>
                    <a:lnTo>
                      <a:pt x="101045" y="108212"/>
                    </a:lnTo>
                    <a:lnTo>
                      <a:pt x="126528" y="57553"/>
                    </a:lnTo>
                    <a:lnTo>
                      <a:pt x="152012" y="69894"/>
                    </a:lnTo>
                    <a:lnTo>
                      <a:pt x="176694" y="48174"/>
                    </a:lnTo>
                    <a:lnTo>
                      <a:pt x="177126" y="48174"/>
                    </a:lnTo>
                    <a:lnTo>
                      <a:pt x="201499" y="43546"/>
                    </a:lnTo>
                    <a:lnTo>
                      <a:pt x="226180" y="909"/>
                    </a:lnTo>
                    <a:cubicBezTo>
                      <a:pt x="226532" y="132"/>
                      <a:pt x="227445" y="-214"/>
                      <a:pt x="228223" y="138"/>
                    </a:cubicBezTo>
                    <a:cubicBezTo>
                      <a:pt x="229000" y="489"/>
                      <a:pt x="229346" y="1403"/>
                      <a:pt x="228994" y="2180"/>
                    </a:cubicBezTo>
                    <a:cubicBezTo>
                      <a:pt x="228951" y="2273"/>
                      <a:pt x="228895" y="2365"/>
                      <a:pt x="228834" y="2451"/>
                    </a:cubicBezTo>
                    <a:lnTo>
                      <a:pt x="203473" y="46323"/>
                    </a:lnTo>
                    <a:lnTo>
                      <a:pt x="178113" y="51136"/>
                    </a:lnTo>
                    <a:lnTo>
                      <a:pt x="152567" y="73596"/>
                    </a:lnTo>
                    <a:lnTo>
                      <a:pt x="127886" y="61255"/>
                    </a:lnTo>
                    <a:lnTo>
                      <a:pt x="103204" y="110619"/>
                    </a:lnTo>
                    <a:lnTo>
                      <a:pt x="77844" y="117529"/>
                    </a:lnTo>
                    <a:lnTo>
                      <a:pt x="52669" y="139681"/>
                    </a:lnTo>
                    <a:lnTo>
                      <a:pt x="27679" y="142890"/>
                    </a:lnTo>
                    <a:lnTo>
                      <a:pt x="2997" y="168250"/>
                    </a:lnTo>
                    <a:cubicBezTo>
                      <a:pt x="2670" y="168744"/>
                      <a:pt x="2109" y="169021"/>
                      <a:pt x="1516" y="1689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2" name="Freeform: Shape 5431">
                <a:extLst>
                  <a:ext uri="{FF2B5EF4-FFF2-40B4-BE49-F238E27FC236}">
                    <a16:creationId xmlns:a16="http://schemas.microsoft.com/office/drawing/2014/main" id="{CD77DE92-499A-80D1-E548-F0AF8CCF51CA}"/>
                  </a:ext>
                </a:extLst>
              </p:cNvPr>
              <p:cNvSpPr/>
              <p:nvPr/>
            </p:nvSpPr>
            <p:spPr>
              <a:xfrm>
                <a:off x="2249546" y="3014519"/>
                <a:ext cx="11790" cy="40200"/>
              </a:xfrm>
              <a:custGeom>
                <a:avLst/>
                <a:gdLst>
                  <a:gd name="connsiteX0" fmla="*/ 11455 w 11790"/>
                  <a:gd name="connsiteY0" fmla="*/ 37104 h 40200"/>
                  <a:gd name="connsiteX1" fmla="*/ 11455 w 11790"/>
                  <a:gd name="connsiteY1" fmla="*/ 38400 h 40200"/>
                  <a:gd name="connsiteX2" fmla="*/ 10715 w 11790"/>
                  <a:gd name="connsiteY2" fmla="*/ 39202 h 40200"/>
                  <a:gd name="connsiteX3" fmla="*/ 9234 w 11790"/>
                  <a:gd name="connsiteY3" fmla="*/ 40066 h 40200"/>
                  <a:gd name="connsiteX4" fmla="*/ 8555 w 11790"/>
                  <a:gd name="connsiteY4" fmla="*/ 40066 h 40200"/>
                  <a:gd name="connsiteX5" fmla="*/ 8555 w 11790"/>
                  <a:gd name="connsiteY5" fmla="*/ 39140 h 40200"/>
                  <a:gd name="connsiteX6" fmla="*/ 8555 w 11790"/>
                  <a:gd name="connsiteY6" fmla="*/ 8288 h 40200"/>
                  <a:gd name="connsiteX7" fmla="*/ 2385 w 11790"/>
                  <a:gd name="connsiteY7" fmla="*/ 18655 h 40200"/>
                  <a:gd name="connsiteX8" fmla="*/ 1644 w 11790"/>
                  <a:gd name="connsiteY8" fmla="*/ 19395 h 40200"/>
                  <a:gd name="connsiteX9" fmla="*/ 966 w 11790"/>
                  <a:gd name="connsiteY9" fmla="*/ 19395 h 40200"/>
                  <a:gd name="connsiteX10" fmla="*/ 102 w 11790"/>
                  <a:gd name="connsiteY10" fmla="*/ 18161 h 40200"/>
                  <a:gd name="connsiteX11" fmla="*/ 102 w 11790"/>
                  <a:gd name="connsiteY11" fmla="*/ 17174 h 40200"/>
                  <a:gd name="connsiteX12" fmla="*/ 472 w 11790"/>
                  <a:gd name="connsiteY12" fmla="*/ 15940 h 40200"/>
                  <a:gd name="connsiteX13" fmla="*/ 8308 w 11790"/>
                  <a:gd name="connsiteY13" fmla="*/ 2118 h 40200"/>
                  <a:gd name="connsiteX14" fmla="*/ 8926 w 11790"/>
                  <a:gd name="connsiteY14" fmla="*/ 1377 h 40200"/>
                  <a:gd name="connsiteX15" fmla="*/ 9481 w 11790"/>
                  <a:gd name="connsiteY15" fmla="*/ 1007 h 40200"/>
                  <a:gd name="connsiteX16" fmla="*/ 10962 w 11790"/>
                  <a:gd name="connsiteY16" fmla="*/ 143 h 40200"/>
                  <a:gd name="connsiteX17" fmla="*/ 11702 w 11790"/>
                  <a:gd name="connsiteY17" fmla="*/ 143 h 40200"/>
                  <a:gd name="connsiteX18" fmla="*/ 11702 w 11790"/>
                  <a:gd name="connsiteY18" fmla="*/ 1007 h 4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90" h="40200">
                    <a:moveTo>
                      <a:pt x="11455" y="37104"/>
                    </a:moveTo>
                    <a:cubicBezTo>
                      <a:pt x="11542" y="37530"/>
                      <a:pt x="11542" y="37974"/>
                      <a:pt x="11455" y="38400"/>
                    </a:cubicBezTo>
                    <a:cubicBezTo>
                      <a:pt x="11307" y="38745"/>
                      <a:pt x="11048" y="39029"/>
                      <a:pt x="10715" y="39202"/>
                    </a:cubicBezTo>
                    <a:lnTo>
                      <a:pt x="9234" y="40066"/>
                    </a:lnTo>
                    <a:cubicBezTo>
                      <a:pt x="9043" y="40245"/>
                      <a:pt x="8747" y="40245"/>
                      <a:pt x="8555" y="40066"/>
                    </a:cubicBezTo>
                    <a:cubicBezTo>
                      <a:pt x="8444" y="39770"/>
                      <a:pt x="8444" y="39436"/>
                      <a:pt x="8555" y="39140"/>
                    </a:cubicBezTo>
                    <a:lnTo>
                      <a:pt x="8555" y="8288"/>
                    </a:lnTo>
                    <a:lnTo>
                      <a:pt x="2385" y="18655"/>
                    </a:lnTo>
                    <a:cubicBezTo>
                      <a:pt x="2138" y="19105"/>
                      <a:pt x="1891" y="19352"/>
                      <a:pt x="1644" y="19395"/>
                    </a:cubicBezTo>
                    <a:cubicBezTo>
                      <a:pt x="1453" y="19574"/>
                      <a:pt x="1157" y="19574"/>
                      <a:pt x="966" y="19395"/>
                    </a:cubicBezTo>
                    <a:lnTo>
                      <a:pt x="102" y="18161"/>
                    </a:lnTo>
                    <a:cubicBezTo>
                      <a:pt x="-34" y="17846"/>
                      <a:pt x="-34" y="17488"/>
                      <a:pt x="102" y="17174"/>
                    </a:cubicBezTo>
                    <a:cubicBezTo>
                      <a:pt x="102" y="16736"/>
                      <a:pt x="231" y="16304"/>
                      <a:pt x="472" y="15940"/>
                    </a:cubicBezTo>
                    <a:lnTo>
                      <a:pt x="8308" y="2118"/>
                    </a:lnTo>
                    <a:cubicBezTo>
                      <a:pt x="8463" y="1834"/>
                      <a:pt x="8673" y="1581"/>
                      <a:pt x="8926" y="1377"/>
                    </a:cubicBezTo>
                    <a:lnTo>
                      <a:pt x="9481" y="1007"/>
                    </a:lnTo>
                    <a:lnTo>
                      <a:pt x="10962" y="143"/>
                    </a:lnTo>
                    <a:cubicBezTo>
                      <a:pt x="11172" y="-48"/>
                      <a:pt x="11492" y="-48"/>
                      <a:pt x="11702" y="143"/>
                    </a:cubicBezTo>
                    <a:cubicBezTo>
                      <a:pt x="11819" y="421"/>
                      <a:pt x="11819" y="729"/>
                      <a:pt x="11702" y="1007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3" name="Freeform: Shape 5432">
                <a:extLst>
                  <a:ext uri="{FF2B5EF4-FFF2-40B4-BE49-F238E27FC236}">
                    <a16:creationId xmlns:a16="http://schemas.microsoft.com/office/drawing/2014/main" id="{31C3B51B-784B-90C5-A534-A113ECC83DA4}"/>
                  </a:ext>
                </a:extLst>
              </p:cNvPr>
              <p:cNvSpPr/>
              <p:nvPr/>
            </p:nvSpPr>
            <p:spPr>
              <a:xfrm>
                <a:off x="2265892" y="3004110"/>
                <a:ext cx="17596" cy="45900"/>
              </a:xfrm>
              <a:custGeom>
                <a:avLst/>
                <a:gdLst>
                  <a:gd name="connsiteX0" fmla="*/ 11153 w 17596"/>
                  <a:gd name="connsiteY0" fmla="*/ 19005 h 45900"/>
                  <a:gd name="connsiteX1" fmla="*/ 12819 w 17596"/>
                  <a:gd name="connsiteY1" fmla="*/ 14994 h 45900"/>
                  <a:gd name="connsiteX2" fmla="*/ 13374 w 17596"/>
                  <a:gd name="connsiteY2" fmla="*/ 10552 h 45900"/>
                  <a:gd name="connsiteX3" fmla="*/ 12202 w 17596"/>
                  <a:gd name="connsiteY3" fmla="*/ 6170 h 45900"/>
                  <a:gd name="connsiteX4" fmla="*/ 8623 w 17596"/>
                  <a:gd name="connsiteY4" fmla="*/ 6170 h 45900"/>
                  <a:gd name="connsiteX5" fmla="*/ 6464 w 17596"/>
                  <a:gd name="connsiteY5" fmla="*/ 8022 h 45900"/>
                  <a:gd name="connsiteX6" fmla="*/ 4921 w 17596"/>
                  <a:gd name="connsiteY6" fmla="*/ 10428 h 45900"/>
                  <a:gd name="connsiteX7" fmla="*/ 3995 w 17596"/>
                  <a:gd name="connsiteY7" fmla="*/ 13266 h 45900"/>
                  <a:gd name="connsiteX8" fmla="*/ 3440 w 17596"/>
                  <a:gd name="connsiteY8" fmla="*/ 16228 h 45900"/>
                  <a:gd name="connsiteX9" fmla="*/ 3070 w 17596"/>
                  <a:gd name="connsiteY9" fmla="*/ 17401 h 45900"/>
                  <a:gd name="connsiteX10" fmla="*/ 2453 w 17596"/>
                  <a:gd name="connsiteY10" fmla="*/ 18079 h 45900"/>
                  <a:gd name="connsiteX11" fmla="*/ 787 w 17596"/>
                  <a:gd name="connsiteY11" fmla="*/ 19005 h 45900"/>
                  <a:gd name="connsiteX12" fmla="*/ 231 w 17596"/>
                  <a:gd name="connsiteY12" fmla="*/ 19005 h 45900"/>
                  <a:gd name="connsiteX13" fmla="*/ 231 w 17596"/>
                  <a:gd name="connsiteY13" fmla="*/ 18264 h 45900"/>
                  <a:gd name="connsiteX14" fmla="*/ 848 w 17596"/>
                  <a:gd name="connsiteY14" fmla="*/ 13637 h 45900"/>
                  <a:gd name="connsiteX15" fmla="*/ 2514 w 17596"/>
                  <a:gd name="connsiteY15" fmla="*/ 8762 h 45900"/>
                  <a:gd name="connsiteX16" fmla="*/ 5229 w 17596"/>
                  <a:gd name="connsiteY16" fmla="*/ 4319 h 45900"/>
                  <a:gd name="connsiteX17" fmla="*/ 8870 w 17596"/>
                  <a:gd name="connsiteY17" fmla="*/ 1111 h 45900"/>
                  <a:gd name="connsiteX18" fmla="*/ 12449 w 17596"/>
                  <a:gd name="connsiteY18" fmla="*/ 0 h 45900"/>
                  <a:gd name="connsiteX19" fmla="*/ 14979 w 17596"/>
                  <a:gd name="connsiteY19" fmla="*/ 1111 h 45900"/>
                  <a:gd name="connsiteX20" fmla="*/ 16583 w 17596"/>
                  <a:gd name="connsiteY20" fmla="*/ 4072 h 45900"/>
                  <a:gd name="connsiteX21" fmla="*/ 17077 w 17596"/>
                  <a:gd name="connsiteY21" fmla="*/ 8453 h 45900"/>
                  <a:gd name="connsiteX22" fmla="*/ 17077 w 17596"/>
                  <a:gd name="connsiteY22" fmla="*/ 11847 h 45900"/>
                  <a:gd name="connsiteX23" fmla="*/ 16521 w 17596"/>
                  <a:gd name="connsiteY23" fmla="*/ 14994 h 45900"/>
                  <a:gd name="connsiteX24" fmla="*/ 15411 w 17596"/>
                  <a:gd name="connsiteY24" fmla="*/ 18203 h 45900"/>
                  <a:gd name="connsiteX25" fmla="*/ 13806 w 17596"/>
                  <a:gd name="connsiteY25" fmla="*/ 21658 h 45900"/>
                  <a:gd name="connsiteX26" fmla="*/ 5600 w 17596"/>
                  <a:gd name="connsiteY26" fmla="*/ 38133 h 45900"/>
                  <a:gd name="connsiteX27" fmla="*/ 16830 w 17596"/>
                  <a:gd name="connsiteY27" fmla="*/ 31654 h 45900"/>
                  <a:gd name="connsiteX28" fmla="*/ 17508 w 17596"/>
                  <a:gd name="connsiteY28" fmla="*/ 31654 h 45900"/>
                  <a:gd name="connsiteX29" fmla="*/ 17508 w 17596"/>
                  <a:gd name="connsiteY29" fmla="*/ 32518 h 45900"/>
                  <a:gd name="connsiteX30" fmla="*/ 17508 w 17596"/>
                  <a:gd name="connsiteY30" fmla="*/ 34554 h 45900"/>
                  <a:gd name="connsiteX31" fmla="*/ 17508 w 17596"/>
                  <a:gd name="connsiteY31" fmla="*/ 35788 h 45900"/>
                  <a:gd name="connsiteX32" fmla="*/ 16830 w 17596"/>
                  <a:gd name="connsiteY32" fmla="*/ 36652 h 45900"/>
                  <a:gd name="connsiteX33" fmla="*/ 1034 w 17596"/>
                  <a:gd name="connsiteY33" fmla="*/ 45784 h 45900"/>
                  <a:gd name="connsiteX34" fmla="*/ 355 w 17596"/>
                  <a:gd name="connsiteY34" fmla="*/ 45784 h 45900"/>
                  <a:gd name="connsiteX35" fmla="*/ 46 w 17596"/>
                  <a:gd name="connsiteY35" fmla="*/ 44920 h 45900"/>
                  <a:gd name="connsiteX36" fmla="*/ 46 w 17596"/>
                  <a:gd name="connsiteY36" fmla="*/ 42884 h 45900"/>
                  <a:gd name="connsiteX37" fmla="*/ 46 w 17596"/>
                  <a:gd name="connsiteY37" fmla="*/ 41712 h 45900"/>
                  <a:gd name="connsiteX38" fmla="*/ 663 w 17596"/>
                  <a:gd name="connsiteY38" fmla="*/ 40231 h 4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7596" h="45900">
                    <a:moveTo>
                      <a:pt x="11153" y="19005"/>
                    </a:moveTo>
                    <a:cubicBezTo>
                      <a:pt x="11832" y="17721"/>
                      <a:pt x="12393" y="16382"/>
                      <a:pt x="12819" y="14994"/>
                    </a:cubicBezTo>
                    <a:cubicBezTo>
                      <a:pt x="13208" y="13544"/>
                      <a:pt x="13393" y="12051"/>
                      <a:pt x="13374" y="10552"/>
                    </a:cubicBezTo>
                    <a:cubicBezTo>
                      <a:pt x="13516" y="8996"/>
                      <a:pt x="13103" y="7441"/>
                      <a:pt x="12202" y="6170"/>
                    </a:cubicBezTo>
                    <a:cubicBezTo>
                      <a:pt x="11462" y="5307"/>
                      <a:pt x="10289" y="5307"/>
                      <a:pt x="8623" y="6170"/>
                    </a:cubicBezTo>
                    <a:cubicBezTo>
                      <a:pt x="7784" y="6633"/>
                      <a:pt x="7050" y="7263"/>
                      <a:pt x="6464" y="8022"/>
                    </a:cubicBezTo>
                    <a:cubicBezTo>
                      <a:pt x="5859" y="8762"/>
                      <a:pt x="5340" y="9570"/>
                      <a:pt x="4921" y="10428"/>
                    </a:cubicBezTo>
                    <a:cubicBezTo>
                      <a:pt x="4551" y="11353"/>
                      <a:pt x="4236" y="12298"/>
                      <a:pt x="3995" y="13266"/>
                    </a:cubicBezTo>
                    <a:cubicBezTo>
                      <a:pt x="3749" y="14241"/>
                      <a:pt x="3563" y="15229"/>
                      <a:pt x="3440" y="16228"/>
                    </a:cubicBezTo>
                    <a:cubicBezTo>
                      <a:pt x="3384" y="16635"/>
                      <a:pt x="3255" y="17030"/>
                      <a:pt x="3070" y="17401"/>
                    </a:cubicBezTo>
                    <a:cubicBezTo>
                      <a:pt x="2916" y="17666"/>
                      <a:pt x="2706" y="17900"/>
                      <a:pt x="2453" y="18079"/>
                    </a:cubicBezTo>
                    <a:lnTo>
                      <a:pt x="787" y="19005"/>
                    </a:lnTo>
                    <a:cubicBezTo>
                      <a:pt x="787" y="19005"/>
                      <a:pt x="355" y="19005"/>
                      <a:pt x="231" y="19005"/>
                    </a:cubicBezTo>
                    <a:cubicBezTo>
                      <a:pt x="133" y="18770"/>
                      <a:pt x="133" y="18499"/>
                      <a:pt x="231" y="18264"/>
                    </a:cubicBezTo>
                    <a:cubicBezTo>
                      <a:pt x="268" y="16703"/>
                      <a:pt x="478" y="15154"/>
                      <a:pt x="848" y="13637"/>
                    </a:cubicBezTo>
                    <a:cubicBezTo>
                      <a:pt x="1237" y="11958"/>
                      <a:pt x="1793" y="10323"/>
                      <a:pt x="2514" y="8762"/>
                    </a:cubicBezTo>
                    <a:cubicBezTo>
                      <a:pt x="3280" y="7201"/>
                      <a:pt x="4187" y="5714"/>
                      <a:pt x="5229" y="4319"/>
                    </a:cubicBezTo>
                    <a:cubicBezTo>
                      <a:pt x="6229" y="3030"/>
                      <a:pt x="7463" y="1937"/>
                      <a:pt x="8870" y="1111"/>
                    </a:cubicBezTo>
                    <a:cubicBezTo>
                      <a:pt x="9937" y="420"/>
                      <a:pt x="11178" y="37"/>
                      <a:pt x="12449" y="0"/>
                    </a:cubicBezTo>
                    <a:cubicBezTo>
                      <a:pt x="13399" y="43"/>
                      <a:pt x="14306" y="438"/>
                      <a:pt x="14979" y="1111"/>
                    </a:cubicBezTo>
                    <a:cubicBezTo>
                      <a:pt x="15762" y="1937"/>
                      <a:pt x="16318" y="2962"/>
                      <a:pt x="16583" y="4072"/>
                    </a:cubicBezTo>
                    <a:cubicBezTo>
                      <a:pt x="16922" y="5510"/>
                      <a:pt x="17089" y="6979"/>
                      <a:pt x="17077" y="8453"/>
                    </a:cubicBezTo>
                    <a:cubicBezTo>
                      <a:pt x="17144" y="9583"/>
                      <a:pt x="17144" y="10718"/>
                      <a:pt x="17077" y="11847"/>
                    </a:cubicBezTo>
                    <a:cubicBezTo>
                      <a:pt x="16953" y="12909"/>
                      <a:pt x="16768" y="13957"/>
                      <a:pt x="16521" y="14994"/>
                    </a:cubicBezTo>
                    <a:cubicBezTo>
                      <a:pt x="16213" y="16043"/>
                      <a:pt x="15842" y="17092"/>
                      <a:pt x="15411" y="18203"/>
                    </a:cubicBezTo>
                    <a:cubicBezTo>
                      <a:pt x="14979" y="19313"/>
                      <a:pt x="14423" y="20424"/>
                      <a:pt x="13806" y="21658"/>
                    </a:cubicBezTo>
                    <a:lnTo>
                      <a:pt x="5600" y="38133"/>
                    </a:lnTo>
                    <a:lnTo>
                      <a:pt x="16830" y="31654"/>
                    </a:lnTo>
                    <a:cubicBezTo>
                      <a:pt x="17021" y="31475"/>
                      <a:pt x="17317" y="31475"/>
                      <a:pt x="17508" y="31654"/>
                    </a:cubicBezTo>
                    <a:cubicBezTo>
                      <a:pt x="17508" y="31654"/>
                      <a:pt x="17508" y="32086"/>
                      <a:pt x="17508" y="32518"/>
                    </a:cubicBezTo>
                    <a:lnTo>
                      <a:pt x="17508" y="34554"/>
                    </a:lnTo>
                    <a:cubicBezTo>
                      <a:pt x="17626" y="34955"/>
                      <a:pt x="17626" y="35387"/>
                      <a:pt x="17508" y="35788"/>
                    </a:cubicBezTo>
                    <a:cubicBezTo>
                      <a:pt x="17410" y="36159"/>
                      <a:pt x="17163" y="36467"/>
                      <a:pt x="16830" y="36652"/>
                    </a:cubicBezTo>
                    <a:lnTo>
                      <a:pt x="1034" y="45784"/>
                    </a:lnTo>
                    <a:cubicBezTo>
                      <a:pt x="836" y="45939"/>
                      <a:pt x="552" y="45939"/>
                      <a:pt x="355" y="45784"/>
                    </a:cubicBezTo>
                    <a:cubicBezTo>
                      <a:pt x="145" y="45544"/>
                      <a:pt x="34" y="45235"/>
                      <a:pt x="46" y="44920"/>
                    </a:cubicBezTo>
                    <a:lnTo>
                      <a:pt x="46" y="42884"/>
                    </a:lnTo>
                    <a:cubicBezTo>
                      <a:pt x="-15" y="42495"/>
                      <a:pt x="-15" y="42101"/>
                      <a:pt x="46" y="41712"/>
                    </a:cubicBezTo>
                    <a:cubicBezTo>
                      <a:pt x="219" y="41206"/>
                      <a:pt x="423" y="40706"/>
                      <a:pt x="663" y="4023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4" name="Freeform: Shape 5433">
                <a:extLst>
                  <a:ext uri="{FF2B5EF4-FFF2-40B4-BE49-F238E27FC236}">
                    <a16:creationId xmlns:a16="http://schemas.microsoft.com/office/drawing/2014/main" id="{B61AA24F-2693-3527-4192-3DB02E42F60E}"/>
                  </a:ext>
                </a:extLst>
              </p:cNvPr>
              <p:cNvSpPr/>
              <p:nvPr/>
            </p:nvSpPr>
            <p:spPr>
              <a:xfrm>
                <a:off x="2287349" y="2991024"/>
                <a:ext cx="18702" cy="43569"/>
              </a:xfrm>
              <a:custGeom>
                <a:avLst/>
                <a:gdLst>
                  <a:gd name="connsiteX0" fmla="*/ 18696 w 18702"/>
                  <a:gd name="connsiteY0" fmla="*/ 11667 h 43569"/>
                  <a:gd name="connsiteX1" fmla="*/ 18696 w 18702"/>
                  <a:gd name="connsiteY1" fmla="*/ 16418 h 43569"/>
                  <a:gd name="connsiteX2" fmla="*/ 18696 w 18702"/>
                  <a:gd name="connsiteY2" fmla="*/ 21169 h 43569"/>
                  <a:gd name="connsiteX3" fmla="*/ 18141 w 18702"/>
                  <a:gd name="connsiteY3" fmla="*/ 27648 h 43569"/>
                  <a:gd name="connsiteX4" fmla="*/ 16413 w 18702"/>
                  <a:gd name="connsiteY4" fmla="*/ 33819 h 43569"/>
                  <a:gd name="connsiteX5" fmla="*/ 13513 w 18702"/>
                  <a:gd name="connsiteY5" fmla="*/ 38755 h 43569"/>
                  <a:gd name="connsiteX6" fmla="*/ 9379 w 18702"/>
                  <a:gd name="connsiteY6" fmla="*/ 42334 h 43569"/>
                  <a:gd name="connsiteX7" fmla="*/ 5183 w 18702"/>
                  <a:gd name="connsiteY7" fmla="*/ 43568 h 43569"/>
                  <a:gd name="connsiteX8" fmla="*/ 2345 w 18702"/>
                  <a:gd name="connsiteY8" fmla="*/ 41964 h 43569"/>
                  <a:gd name="connsiteX9" fmla="*/ 617 w 18702"/>
                  <a:gd name="connsiteY9" fmla="*/ 38015 h 43569"/>
                  <a:gd name="connsiteX10" fmla="*/ 0 w 18702"/>
                  <a:gd name="connsiteY10" fmla="*/ 32214 h 43569"/>
                  <a:gd name="connsiteX11" fmla="*/ 0 w 18702"/>
                  <a:gd name="connsiteY11" fmla="*/ 22465 h 43569"/>
                  <a:gd name="connsiteX12" fmla="*/ 617 w 18702"/>
                  <a:gd name="connsiteY12" fmla="*/ 15925 h 43569"/>
                  <a:gd name="connsiteX13" fmla="*/ 2345 w 18702"/>
                  <a:gd name="connsiteY13" fmla="*/ 9754 h 43569"/>
                  <a:gd name="connsiteX14" fmla="*/ 5183 w 18702"/>
                  <a:gd name="connsiteY14" fmla="*/ 4818 h 43569"/>
                  <a:gd name="connsiteX15" fmla="*/ 9379 w 18702"/>
                  <a:gd name="connsiteY15" fmla="*/ 1177 h 43569"/>
                  <a:gd name="connsiteX16" fmla="*/ 13513 w 18702"/>
                  <a:gd name="connsiteY16" fmla="*/ 5 h 43569"/>
                  <a:gd name="connsiteX17" fmla="*/ 16413 w 18702"/>
                  <a:gd name="connsiteY17" fmla="*/ 1671 h 43569"/>
                  <a:gd name="connsiteX18" fmla="*/ 18141 w 18702"/>
                  <a:gd name="connsiteY18" fmla="*/ 5620 h 43569"/>
                  <a:gd name="connsiteX19" fmla="*/ 18696 w 18702"/>
                  <a:gd name="connsiteY19" fmla="*/ 11667 h 43569"/>
                  <a:gd name="connsiteX20" fmla="*/ 3455 w 18702"/>
                  <a:gd name="connsiteY20" fmla="*/ 30178 h 43569"/>
                  <a:gd name="connsiteX21" fmla="*/ 4998 w 18702"/>
                  <a:gd name="connsiteY21" fmla="*/ 37151 h 43569"/>
                  <a:gd name="connsiteX22" fmla="*/ 9379 w 18702"/>
                  <a:gd name="connsiteY22" fmla="*/ 37151 h 43569"/>
                  <a:gd name="connsiteX23" fmla="*/ 13698 w 18702"/>
                  <a:gd name="connsiteY23" fmla="*/ 32091 h 43569"/>
                  <a:gd name="connsiteX24" fmla="*/ 15303 w 18702"/>
                  <a:gd name="connsiteY24" fmla="*/ 23267 h 43569"/>
                  <a:gd name="connsiteX25" fmla="*/ 15303 w 18702"/>
                  <a:gd name="connsiteY25" fmla="*/ 13765 h 43569"/>
                  <a:gd name="connsiteX26" fmla="*/ 13698 w 18702"/>
                  <a:gd name="connsiteY26" fmla="*/ 6731 h 43569"/>
                  <a:gd name="connsiteX27" fmla="*/ 9379 w 18702"/>
                  <a:gd name="connsiteY27" fmla="*/ 6731 h 43569"/>
                  <a:gd name="connsiteX28" fmla="*/ 4998 w 18702"/>
                  <a:gd name="connsiteY28" fmla="*/ 11790 h 43569"/>
                  <a:gd name="connsiteX29" fmla="*/ 3455 w 18702"/>
                  <a:gd name="connsiteY29" fmla="*/ 20614 h 43569"/>
                  <a:gd name="connsiteX30" fmla="*/ 3455 w 18702"/>
                  <a:gd name="connsiteY30" fmla="*/ 30178 h 4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702" h="43569">
                    <a:moveTo>
                      <a:pt x="18696" y="11667"/>
                    </a:moveTo>
                    <a:cubicBezTo>
                      <a:pt x="18696" y="13333"/>
                      <a:pt x="18696" y="14876"/>
                      <a:pt x="18696" y="16418"/>
                    </a:cubicBezTo>
                    <a:cubicBezTo>
                      <a:pt x="18696" y="17961"/>
                      <a:pt x="18696" y="19442"/>
                      <a:pt x="18696" y="21169"/>
                    </a:cubicBezTo>
                    <a:cubicBezTo>
                      <a:pt x="18702" y="23341"/>
                      <a:pt x="18517" y="25507"/>
                      <a:pt x="18141" y="27648"/>
                    </a:cubicBezTo>
                    <a:cubicBezTo>
                      <a:pt x="17765" y="29759"/>
                      <a:pt x="17185" y="31820"/>
                      <a:pt x="16413" y="33819"/>
                    </a:cubicBezTo>
                    <a:cubicBezTo>
                      <a:pt x="15691" y="35596"/>
                      <a:pt x="14716" y="37262"/>
                      <a:pt x="13513" y="38755"/>
                    </a:cubicBezTo>
                    <a:cubicBezTo>
                      <a:pt x="12378" y="40205"/>
                      <a:pt x="10977" y="41414"/>
                      <a:pt x="9379" y="42334"/>
                    </a:cubicBezTo>
                    <a:cubicBezTo>
                      <a:pt x="8139" y="43167"/>
                      <a:pt x="6676" y="43599"/>
                      <a:pt x="5183" y="43568"/>
                    </a:cubicBezTo>
                    <a:cubicBezTo>
                      <a:pt x="4060" y="43438"/>
                      <a:pt x="3036" y="42858"/>
                      <a:pt x="2345" y="41964"/>
                    </a:cubicBezTo>
                    <a:cubicBezTo>
                      <a:pt x="1469" y="40797"/>
                      <a:pt x="876" y="39446"/>
                      <a:pt x="617" y="38015"/>
                    </a:cubicBezTo>
                    <a:cubicBezTo>
                      <a:pt x="235" y="36102"/>
                      <a:pt x="25" y="34164"/>
                      <a:pt x="0" y="32214"/>
                    </a:cubicBezTo>
                    <a:lnTo>
                      <a:pt x="0" y="22465"/>
                    </a:lnTo>
                    <a:cubicBezTo>
                      <a:pt x="49" y="20275"/>
                      <a:pt x="253" y="18090"/>
                      <a:pt x="617" y="15925"/>
                    </a:cubicBezTo>
                    <a:cubicBezTo>
                      <a:pt x="938" y="13808"/>
                      <a:pt x="1518" y="11735"/>
                      <a:pt x="2345" y="9754"/>
                    </a:cubicBezTo>
                    <a:cubicBezTo>
                      <a:pt x="3079" y="7996"/>
                      <a:pt x="4035" y="6336"/>
                      <a:pt x="5183" y="4818"/>
                    </a:cubicBezTo>
                    <a:cubicBezTo>
                      <a:pt x="6337" y="3349"/>
                      <a:pt x="7762" y="2115"/>
                      <a:pt x="9379" y="1177"/>
                    </a:cubicBezTo>
                    <a:cubicBezTo>
                      <a:pt x="10601" y="363"/>
                      <a:pt x="12045" y="-51"/>
                      <a:pt x="13513" y="5"/>
                    </a:cubicBezTo>
                    <a:cubicBezTo>
                      <a:pt x="14673" y="122"/>
                      <a:pt x="15728" y="727"/>
                      <a:pt x="16413" y="1671"/>
                    </a:cubicBezTo>
                    <a:cubicBezTo>
                      <a:pt x="17265" y="2849"/>
                      <a:pt x="17851" y="4195"/>
                      <a:pt x="18141" y="5620"/>
                    </a:cubicBezTo>
                    <a:cubicBezTo>
                      <a:pt x="18554" y="7607"/>
                      <a:pt x="18739" y="9637"/>
                      <a:pt x="18696" y="11667"/>
                    </a:cubicBezTo>
                    <a:close/>
                    <a:moveTo>
                      <a:pt x="3455" y="30178"/>
                    </a:moveTo>
                    <a:cubicBezTo>
                      <a:pt x="3221" y="32609"/>
                      <a:pt x="3764" y="35047"/>
                      <a:pt x="4998" y="37151"/>
                    </a:cubicBezTo>
                    <a:cubicBezTo>
                      <a:pt x="5985" y="38323"/>
                      <a:pt x="7466" y="38323"/>
                      <a:pt x="9379" y="37151"/>
                    </a:cubicBezTo>
                    <a:cubicBezTo>
                      <a:pt x="11341" y="35991"/>
                      <a:pt x="12859" y="34207"/>
                      <a:pt x="13698" y="32091"/>
                    </a:cubicBezTo>
                    <a:cubicBezTo>
                      <a:pt x="14803" y="29283"/>
                      <a:pt x="15346" y="26285"/>
                      <a:pt x="15303" y="23267"/>
                    </a:cubicBezTo>
                    <a:lnTo>
                      <a:pt x="15303" y="13765"/>
                    </a:lnTo>
                    <a:cubicBezTo>
                      <a:pt x="15525" y="11309"/>
                      <a:pt x="14963" y="8847"/>
                      <a:pt x="13698" y="6731"/>
                    </a:cubicBezTo>
                    <a:cubicBezTo>
                      <a:pt x="12711" y="5558"/>
                      <a:pt x="11292" y="5558"/>
                      <a:pt x="9379" y="6731"/>
                    </a:cubicBezTo>
                    <a:cubicBezTo>
                      <a:pt x="7404" y="7891"/>
                      <a:pt x="5862" y="9668"/>
                      <a:pt x="4998" y="11790"/>
                    </a:cubicBezTo>
                    <a:cubicBezTo>
                      <a:pt x="3924" y="14604"/>
                      <a:pt x="3400" y="17603"/>
                      <a:pt x="3455" y="20614"/>
                    </a:cubicBezTo>
                    <a:lnTo>
                      <a:pt x="3455" y="30178"/>
                    </a:ln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5" name="Freeform: Shape 5434">
                <a:extLst>
                  <a:ext uri="{FF2B5EF4-FFF2-40B4-BE49-F238E27FC236}">
                    <a16:creationId xmlns:a16="http://schemas.microsoft.com/office/drawing/2014/main" id="{1176D6C4-E235-5701-3AA5-30FEC861141D}"/>
                  </a:ext>
                </a:extLst>
              </p:cNvPr>
              <p:cNvSpPr/>
              <p:nvPr/>
            </p:nvSpPr>
            <p:spPr>
              <a:xfrm>
                <a:off x="2248291" y="3006858"/>
                <a:ext cx="225527" cy="136473"/>
              </a:xfrm>
              <a:custGeom>
                <a:avLst/>
                <a:gdLst>
                  <a:gd name="connsiteX0" fmla="*/ 4443 w 225527"/>
                  <a:gd name="connsiteY0" fmla="*/ 126152 h 136473"/>
                  <a:gd name="connsiteX1" fmla="*/ 221085 w 225527"/>
                  <a:gd name="connsiteY1" fmla="*/ 646 h 136473"/>
                  <a:gd name="connsiteX2" fmla="*/ 225528 w 225527"/>
                  <a:gd name="connsiteY2" fmla="*/ 2929 h 136473"/>
                  <a:gd name="connsiteX3" fmla="*/ 221085 w 225527"/>
                  <a:gd name="connsiteY3" fmla="*/ 10272 h 136473"/>
                  <a:gd name="connsiteX4" fmla="*/ 4443 w 225527"/>
                  <a:gd name="connsiteY4" fmla="*/ 135840 h 136473"/>
                  <a:gd name="connsiteX5" fmla="*/ 0 w 225527"/>
                  <a:gd name="connsiteY5" fmla="*/ 133556 h 136473"/>
                  <a:gd name="connsiteX6" fmla="*/ 4443 w 225527"/>
                  <a:gd name="connsiteY6" fmla="*/ 126152 h 13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527" h="136473">
                    <a:moveTo>
                      <a:pt x="4443" y="126152"/>
                    </a:moveTo>
                    <a:lnTo>
                      <a:pt x="221085" y="646"/>
                    </a:lnTo>
                    <a:cubicBezTo>
                      <a:pt x="223492" y="-773"/>
                      <a:pt x="225528" y="214"/>
                      <a:pt x="225528" y="2929"/>
                    </a:cubicBezTo>
                    <a:cubicBezTo>
                      <a:pt x="225281" y="5941"/>
                      <a:pt x="223634" y="8656"/>
                      <a:pt x="221085" y="10272"/>
                    </a:cubicBezTo>
                    <a:lnTo>
                      <a:pt x="4443" y="135840"/>
                    </a:lnTo>
                    <a:cubicBezTo>
                      <a:pt x="2036" y="137259"/>
                      <a:pt x="0" y="136210"/>
                      <a:pt x="0" y="133556"/>
                    </a:cubicBezTo>
                    <a:cubicBezTo>
                      <a:pt x="241" y="130527"/>
                      <a:pt x="1882" y="127787"/>
                      <a:pt x="4443" y="12615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6" name="Freeform: Shape 5435">
                <a:extLst>
                  <a:ext uri="{FF2B5EF4-FFF2-40B4-BE49-F238E27FC236}">
                    <a16:creationId xmlns:a16="http://schemas.microsoft.com/office/drawing/2014/main" id="{FC8CB499-022B-11B1-17CA-9E32318CA52A}"/>
                  </a:ext>
                </a:extLst>
              </p:cNvPr>
              <p:cNvSpPr/>
              <p:nvPr/>
            </p:nvSpPr>
            <p:spPr>
              <a:xfrm>
                <a:off x="2248291" y="2959420"/>
                <a:ext cx="57446" cy="39106"/>
              </a:xfrm>
              <a:custGeom>
                <a:avLst/>
                <a:gdLst>
                  <a:gd name="connsiteX0" fmla="*/ 4443 w 57446"/>
                  <a:gd name="connsiteY0" fmla="*/ 28833 h 39106"/>
                  <a:gd name="connsiteX1" fmla="*/ 53004 w 57446"/>
                  <a:gd name="connsiteY1" fmla="*/ 634 h 39106"/>
                  <a:gd name="connsiteX2" fmla="*/ 57446 w 57446"/>
                  <a:gd name="connsiteY2" fmla="*/ 2917 h 39106"/>
                  <a:gd name="connsiteX3" fmla="*/ 53004 w 57446"/>
                  <a:gd name="connsiteY3" fmla="*/ 10322 h 39106"/>
                  <a:gd name="connsiteX4" fmla="*/ 4443 w 57446"/>
                  <a:gd name="connsiteY4" fmla="*/ 38459 h 39106"/>
                  <a:gd name="connsiteX5" fmla="*/ 0 w 57446"/>
                  <a:gd name="connsiteY5" fmla="*/ 36237 h 39106"/>
                  <a:gd name="connsiteX6" fmla="*/ 4443 w 57446"/>
                  <a:gd name="connsiteY6" fmla="*/ 28833 h 3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06">
                    <a:moveTo>
                      <a:pt x="4443" y="28833"/>
                    </a:moveTo>
                    <a:lnTo>
                      <a:pt x="53004" y="634"/>
                    </a:lnTo>
                    <a:cubicBezTo>
                      <a:pt x="55472" y="-785"/>
                      <a:pt x="57446" y="264"/>
                      <a:pt x="57446" y="2917"/>
                    </a:cubicBezTo>
                    <a:cubicBezTo>
                      <a:pt x="57230" y="5953"/>
                      <a:pt x="55577" y="8699"/>
                      <a:pt x="53004" y="10322"/>
                    </a:cubicBezTo>
                    <a:lnTo>
                      <a:pt x="4443" y="38459"/>
                    </a:lnTo>
                    <a:cubicBezTo>
                      <a:pt x="2036" y="39878"/>
                      <a:pt x="0" y="38891"/>
                      <a:pt x="0" y="36237"/>
                    </a:cubicBezTo>
                    <a:cubicBezTo>
                      <a:pt x="228" y="33208"/>
                      <a:pt x="1876" y="30462"/>
                      <a:pt x="4443" y="28833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7" name="Freeform: Shape 5436">
                <a:extLst>
                  <a:ext uri="{FF2B5EF4-FFF2-40B4-BE49-F238E27FC236}">
                    <a16:creationId xmlns:a16="http://schemas.microsoft.com/office/drawing/2014/main" id="{DA9EB850-FC56-F06F-EF05-1EE91CCB80C8}"/>
                  </a:ext>
                </a:extLst>
              </p:cNvPr>
              <p:cNvSpPr/>
              <p:nvPr/>
            </p:nvSpPr>
            <p:spPr>
              <a:xfrm>
                <a:off x="2547334" y="2617559"/>
                <a:ext cx="228532" cy="147963"/>
              </a:xfrm>
              <a:custGeom>
                <a:avLst/>
                <a:gdLst>
                  <a:gd name="connsiteX0" fmla="*/ 1640 w 228532"/>
                  <a:gd name="connsiteY0" fmla="*/ 147881 h 147963"/>
                  <a:gd name="connsiteX1" fmla="*/ 467 w 228532"/>
                  <a:gd name="connsiteY1" fmla="*/ 147264 h 147963"/>
                  <a:gd name="connsiteX2" fmla="*/ 399 w 228532"/>
                  <a:gd name="connsiteY2" fmla="*/ 145172 h 147963"/>
                  <a:gd name="connsiteX3" fmla="*/ 467 w 228532"/>
                  <a:gd name="connsiteY3" fmla="*/ 145104 h 147963"/>
                  <a:gd name="connsiteX4" fmla="*/ 25519 w 228532"/>
                  <a:gd name="connsiteY4" fmla="*/ 125112 h 147963"/>
                  <a:gd name="connsiteX5" fmla="*/ 50756 w 228532"/>
                  <a:gd name="connsiteY5" fmla="*/ 96296 h 147963"/>
                  <a:gd name="connsiteX6" fmla="*/ 76363 w 228532"/>
                  <a:gd name="connsiteY6" fmla="*/ 92532 h 147963"/>
                  <a:gd name="connsiteX7" fmla="*/ 101045 w 228532"/>
                  <a:gd name="connsiteY7" fmla="*/ 87041 h 147963"/>
                  <a:gd name="connsiteX8" fmla="*/ 126405 w 228532"/>
                  <a:gd name="connsiteY8" fmla="*/ 57176 h 147963"/>
                  <a:gd name="connsiteX9" fmla="*/ 151087 w 228532"/>
                  <a:gd name="connsiteY9" fmla="*/ 61557 h 147963"/>
                  <a:gd name="connsiteX10" fmla="*/ 175768 w 228532"/>
                  <a:gd name="connsiteY10" fmla="*/ 22005 h 147963"/>
                  <a:gd name="connsiteX11" fmla="*/ 201190 w 228532"/>
                  <a:gd name="connsiteY11" fmla="*/ 22375 h 147963"/>
                  <a:gd name="connsiteX12" fmla="*/ 225872 w 228532"/>
                  <a:gd name="connsiteY12" fmla="*/ 470 h 147963"/>
                  <a:gd name="connsiteX13" fmla="*/ 228050 w 228532"/>
                  <a:gd name="connsiteY13" fmla="*/ 433 h 147963"/>
                  <a:gd name="connsiteX14" fmla="*/ 228093 w 228532"/>
                  <a:gd name="connsiteY14" fmla="*/ 470 h 147963"/>
                  <a:gd name="connsiteX15" fmla="*/ 228093 w 228532"/>
                  <a:gd name="connsiteY15" fmla="*/ 2630 h 147963"/>
                  <a:gd name="connsiteX16" fmla="*/ 202609 w 228532"/>
                  <a:gd name="connsiteY16" fmla="*/ 25398 h 147963"/>
                  <a:gd name="connsiteX17" fmla="*/ 177928 w 228532"/>
                  <a:gd name="connsiteY17" fmla="*/ 24966 h 147963"/>
                  <a:gd name="connsiteX18" fmla="*/ 152814 w 228532"/>
                  <a:gd name="connsiteY18" fmla="*/ 64827 h 147963"/>
                  <a:gd name="connsiteX19" fmla="*/ 127577 w 228532"/>
                  <a:gd name="connsiteY19" fmla="*/ 60385 h 147963"/>
                  <a:gd name="connsiteX20" fmla="*/ 102896 w 228532"/>
                  <a:gd name="connsiteY20" fmla="*/ 89694 h 147963"/>
                  <a:gd name="connsiteX21" fmla="*/ 77289 w 228532"/>
                  <a:gd name="connsiteY21" fmla="*/ 95494 h 147963"/>
                  <a:gd name="connsiteX22" fmla="*/ 52607 w 228532"/>
                  <a:gd name="connsiteY22" fmla="*/ 99073 h 147963"/>
                  <a:gd name="connsiteX23" fmla="*/ 27926 w 228532"/>
                  <a:gd name="connsiteY23" fmla="*/ 127210 h 147963"/>
                  <a:gd name="connsiteX24" fmla="*/ 2627 w 228532"/>
                  <a:gd name="connsiteY24" fmla="*/ 147881 h 147963"/>
                  <a:gd name="connsiteX25" fmla="*/ 1640 w 228532"/>
                  <a:gd name="connsiteY25" fmla="*/ 147881 h 14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28532" h="147963">
                    <a:moveTo>
                      <a:pt x="1640" y="147881"/>
                    </a:moveTo>
                    <a:cubicBezTo>
                      <a:pt x="1177" y="147856"/>
                      <a:pt x="751" y="147628"/>
                      <a:pt x="467" y="147264"/>
                    </a:cubicBezTo>
                    <a:cubicBezTo>
                      <a:pt x="-131" y="146702"/>
                      <a:pt x="-156" y="145764"/>
                      <a:pt x="399" y="145172"/>
                    </a:cubicBezTo>
                    <a:cubicBezTo>
                      <a:pt x="424" y="145147"/>
                      <a:pt x="443" y="145123"/>
                      <a:pt x="467" y="145104"/>
                    </a:cubicBezTo>
                    <a:lnTo>
                      <a:pt x="25519" y="125112"/>
                    </a:lnTo>
                    <a:lnTo>
                      <a:pt x="50756" y="96296"/>
                    </a:lnTo>
                    <a:lnTo>
                      <a:pt x="76363" y="92532"/>
                    </a:lnTo>
                    <a:lnTo>
                      <a:pt x="101045" y="87041"/>
                    </a:lnTo>
                    <a:lnTo>
                      <a:pt x="126405" y="57176"/>
                    </a:lnTo>
                    <a:lnTo>
                      <a:pt x="151087" y="61557"/>
                    </a:lnTo>
                    <a:lnTo>
                      <a:pt x="175768" y="22005"/>
                    </a:lnTo>
                    <a:lnTo>
                      <a:pt x="201190" y="22375"/>
                    </a:lnTo>
                    <a:lnTo>
                      <a:pt x="225872" y="470"/>
                    </a:lnTo>
                    <a:cubicBezTo>
                      <a:pt x="226464" y="-141"/>
                      <a:pt x="227439" y="-159"/>
                      <a:pt x="228050" y="433"/>
                    </a:cubicBezTo>
                    <a:cubicBezTo>
                      <a:pt x="228068" y="445"/>
                      <a:pt x="228081" y="458"/>
                      <a:pt x="228093" y="470"/>
                    </a:cubicBezTo>
                    <a:cubicBezTo>
                      <a:pt x="228679" y="1068"/>
                      <a:pt x="228679" y="2031"/>
                      <a:pt x="228093" y="2630"/>
                    </a:cubicBezTo>
                    <a:lnTo>
                      <a:pt x="202609" y="25398"/>
                    </a:lnTo>
                    <a:lnTo>
                      <a:pt x="177928" y="24966"/>
                    </a:lnTo>
                    <a:lnTo>
                      <a:pt x="152814" y="64827"/>
                    </a:lnTo>
                    <a:lnTo>
                      <a:pt x="127577" y="60385"/>
                    </a:lnTo>
                    <a:lnTo>
                      <a:pt x="102896" y="89694"/>
                    </a:lnTo>
                    <a:lnTo>
                      <a:pt x="77289" y="95494"/>
                    </a:lnTo>
                    <a:lnTo>
                      <a:pt x="52607" y="99073"/>
                    </a:lnTo>
                    <a:lnTo>
                      <a:pt x="27926" y="127210"/>
                    </a:lnTo>
                    <a:lnTo>
                      <a:pt x="2627" y="147881"/>
                    </a:lnTo>
                    <a:cubicBezTo>
                      <a:pt x="2306" y="147992"/>
                      <a:pt x="1960" y="147992"/>
                      <a:pt x="1640" y="147881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8" name="Freeform: Shape 5437">
                <a:extLst>
                  <a:ext uri="{FF2B5EF4-FFF2-40B4-BE49-F238E27FC236}">
                    <a16:creationId xmlns:a16="http://schemas.microsoft.com/office/drawing/2014/main" id="{6E3DE231-1F30-7A36-9A42-E839D159A932}"/>
                  </a:ext>
                </a:extLst>
              </p:cNvPr>
              <p:cNvSpPr/>
              <p:nvPr/>
            </p:nvSpPr>
            <p:spPr>
              <a:xfrm>
                <a:off x="2550655" y="2665047"/>
                <a:ext cx="18805" cy="43501"/>
              </a:xfrm>
              <a:custGeom>
                <a:avLst/>
                <a:gdLst>
                  <a:gd name="connsiteX0" fmla="*/ 8253 w 18805"/>
                  <a:gd name="connsiteY0" fmla="*/ 15920 h 43501"/>
                  <a:gd name="connsiteX1" fmla="*/ 8870 w 18805"/>
                  <a:gd name="connsiteY1" fmla="*/ 15364 h 43501"/>
                  <a:gd name="connsiteX2" fmla="*/ 9549 w 18805"/>
                  <a:gd name="connsiteY2" fmla="*/ 14871 h 43501"/>
                  <a:gd name="connsiteX3" fmla="*/ 13128 w 18805"/>
                  <a:gd name="connsiteY3" fmla="*/ 14007 h 43501"/>
                  <a:gd name="connsiteX4" fmla="*/ 16151 w 18805"/>
                  <a:gd name="connsiteY4" fmla="*/ 15117 h 43501"/>
                  <a:gd name="connsiteX5" fmla="*/ 18126 w 18805"/>
                  <a:gd name="connsiteY5" fmla="*/ 18264 h 43501"/>
                  <a:gd name="connsiteX6" fmla="*/ 18804 w 18805"/>
                  <a:gd name="connsiteY6" fmla="*/ 23262 h 43501"/>
                  <a:gd name="connsiteX7" fmla="*/ 18126 w 18805"/>
                  <a:gd name="connsiteY7" fmla="*/ 29001 h 43501"/>
                  <a:gd name="connsiteX8" fmla="*/ 16151 w 18805"/>
                  <a:gd name="connsiteY8" fmla="*/ 34493 h 43501"/>
                  <a:gd name="connsiteX9" fmla="*/ 13128 w 18805"/>
                  <a:gd name="connsiteY9" fmla="*/ 39120 h 43501"/>
                  <a:gd name="connsiteX10" fmla="*/ 9302 w 18805"/>
                  <a:gd name="connsiteY10" fmla="*/ 42329 h 43501"/>
                  <a:gd name="connsiteX11" fmla="*/ 5538 w 18805"/>
                  <a:gd name="connsiteY11" fmla="*/ 43501 h 43501"/>
                  <a:gd name="connsiteX12" fmla="*/ 2514 w 18805"/>
                  <a:gd name="connsiteY12" fmla="*/ 42329 h 43501"/>
                  <a:gd name="connsiteX13" fmla="*/ 787 w 18805"/>
                  <a:gd name="connsiteY13" fmla="*/ 38688 h 43501"/>
                  <a:gd name="connsiteX14" fmla="*/ 46 w 18805"/>
                  <a:gd name="connsiteY14" fmla="*/ 33690 h 43501"/>
                  <a:gd name="connsiteX15" fmla="*/ 46 w 18805"/>
                  <a:gd name="connsiteY15" fmla="*/ 30543 h 43501"/>
                  <a:gd name="connsiteX16" fmla="*/ 663 w 18805"/>
                  <a:gd name="connsiteY16" fmla="*/ 27520 h 43501"/>
                  <a:gd name="connsiteX17" fmla="*/ 1527 w 18805"/>
                  <a:gd name="connsiteY17" fmla="*/ 24620 h 43501"/>
                  <a:gd name="connsiteX18" fmla="*/ 2514 w 18805"/>
                  <a:gd name="connsiteY18" fmla="*/ 21967 h 43501"/>
                  <a:gd name="connsiteX19" fmla="*/ 9178 w 18805"/>
                  <a:gd name="connsiteY19" fmla="*/ 2962 h 43501"/>
                  <a:gd name="connsiteX20" fmla="*/ 9549 w 18805"/>
                  <a:gd name="connsiteY20" fmla="*/ 2036 h 43501"/>
                  <a:gd name="connsiteX21" fmla="*/ 10289 w 18805"/>
                  <a:gd name="connsiteY21" fmla="*/ 1172 h 43501"/>
                  <a:gd name="connsiteX22" fmla="*/ 12387 w 18805"/>
                  <a:gd name="connsiteY22" fmla="*/ 0 h 43501"/>
                  <a:gd name="connsiteX23" fmla="*/ 12942 w 18805"/>
                  <a:gd name="connsiteY23" fmla="*/ 0 h 43501"/>
                  <a:gd name="connsiteX24" fmla="*/ 12942 w 18805"/>
                  <a:gd name="connsiteY24" fmla="*/ 741 h 43501"/>
                  <a:gd name="connsiteX25" fmla="*/ 12942 w 18805"/>
                  <a:gd name="connsiteY25" fmla="*/ 1234 h 43501"/>
                  <a:gd name="connsiteX26" fmla="*/ 12942 w 18805"/>
                  <a:gd name="connsiteY26" fmla="*/ 1543 h 43501"/>
                  <a:gd name="connsiteX27" fmla="*/ 3563 w 18805"/>
                  <a:gd name="connsiteY27" fmla="*/ 31963 h 43501"/>
                  <a:gd name="connsiteX28" fmla="*/ 3995 w 18805"/>
                  <a:gd name="connsiteY28" fmla="*/ 34924 h 43501"/>
                  <a:gd name="connsiteX29" fmla="*/ 5168 w 18805"/>
                  <a:gd name="connsiteY29" fmla="*/ 36961 h 43501"/>
                  <a:gd name="connsiteX30" fmla="*/ 7081 w 18805"/>
                  <a:gd name="connsiteY30" fmla="*/ 37763 h 43501"/>
                  <a:gd name="connsiteX31" fmla="*/ 9549 w 18805"/>
                  <a:gd name="connsiteY31" fmla="*/ 37022 h 43501"/>
                  <a:gd name="connsiteX32" fmla="*/ 12079 w 18805"/>
                  <a:gd name="connsiteY32" fmla="*/ 34863 h 43501"/>
                  <a:gd name="connsiteX33" fmla="*/ 13991 w 18805"/>
                  <a:gd name="connsiteY33" fmla="*/ 31839 h 43501"/>
                  <a:gd name="connsiteX34" fmla="*/ 15164 w 18805"/>
                  <a:gd name="connsiteY34" fmla="*/ 28446 h 43501"/>
                  <a:gd name="connsiteX35" fmla="*/ 15596 w 18805"/>
                  <a:gd name="connsiteY35" fmla="*/ 24990 h 43501"/>
                  <a:gd name="connsiteX36" fmla="*/ 15164 w 18805"/>
                  <a:gd name="connsiteY36" fmla="*/ 22028 h 43501"/>
                  <a:gd name="connsiteX37" fmla="*/ 13991 w 18805"/>
                  <a:gd name="connsiteY37" fmla="*/ 19992 h 43501"/>
                  <a:gd name="connsiteX38" fmla="*/ 12079 w 18805"/>
                  <a:gd name="connsiteY38" fmla="*/ 19190 h 43501"/>
                  <a:gd name="connsiteX39" fmla="*/ 9549 w 18805"/>
                  <a:gd name="connsiteY39" fmla="*/ 19930 h 43501"/>
                  <a:gd name="connsiteX40" fmla="*/ 7081 w 18805"/>
                  <a:gd name="connsiteY40" fmla="*/ 22090 h 43501"/>
                  <a:gd name="connsiteX41" fmla="*/ 5168 w 18805"/>
                  <a:gd name="connsiteY41" fmla="*/ 25114 h 43501"/>
                  <a:gd name="connsiteX42" fmla="*/ 3995 w 18805"/>
                  <a:gd name="connsiteY42" fmla="*/ 28507 h 43501"/>
                  <a:gd name="connsiteX43" fmla="*/ 3563 w 18805"/>
                  <a:gd name="connsiteY43" fmla="*/ 31963 h 43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8805" h="43501">
                    <a:moveTo>
                      <a:pt x="8253" y="15920"/>
                    </a:moveTo>
                    <a:lnTo>
                      <a:pt x="8870" y="15364"/>
                    </a:lnTo>
                    <a:lnTo>
                      <a:pt x="9549" y="14871"/>
                    </a:lnTo>
                    <a:cubicBezTo>
                      <a:pt x="10641" y="14272"/>
                      <a:pt x="11881" y="13970"/>
                      <a:pt x="13128" y="14007"/>
                    </a:cubicBezTo>
                    <a:cubicBezTo>
                      <a:pt x="14238" y="13988"/>
                      <a:pt x="15318" y="14383"/>
                      <a:pt x="16151" y="15117"/>
                    </a:cubicBezTo>
                    <a:cubicBezTo>
                      <a:pt x="17052" y="15994"/>
                      <a:pt x="17724" y="17073"/>
                      <a:pt x="18126" y="18264"/>
                    </a:cubicBezTo>
                    <a:cubicBezTo>
                      <a:pt x="18595" y="19887"/>
                      <a:pt x="18823" y="21572"/>
                      <a:pt x="18804" y="23262"/>
                    </a:cubicBezTo>
                    <a:cubicBezTo>
                      <a:pt x="18792" y="25194"/>
                      <a:pt x="18564" y="27119"/>
                      <a:pt x="18126" y="29001"/>
                    </a:cubicBezTo>
                    <a:cubicBezTo>
                      <a:pt x="17644" y="30889"/>
                      <a:pt x="16984" y="32728"/>
                      <a:pt x="16151" y="34493"/>
                    </a:cubicBezTo>
                    <a:cubicBezTo>
                      <a:pt x="15343" y="36152"/>
                      <a:pt x="14325" y="37707"/>
                      <a:pt x="13128" y="39120"/>
                    </a:cubicBezTo>
                    <a:cubicBezTo>
                      <a:pt x="12048" y="40404"/>
                      <a:pt x="10758" y="41490"/>
                      <a:pt x="9302" y="42329"/>
                    </a:cubicBezTo>
                    <a:cubicBezTo>
                      <a:pt x="8179" y="43051"/>
                      <a:pt x="6877" y="43458"/>
                      <a:pt x="5538" y="43501"/>
                    </a:cubicBezTo>
                    <a:cubicBezTo>
                      <a:pt x="4427" y="43464"/>
                      <a:pt x="3360" y="43051"/>
                      <a:pt x="2514" y="42329"/>
                    </a:cubicBezTo>
                    <a:cubicBezTo>
                      <a:pt x="1607" y="41305"/>
                      <a:pt x="1009" y="40040"/>
                      <a:pt x="787" y="38688"/>
                    </a:cubicBezTo>
                    <a:cubicBezTo>
                      <a:pt x="256" y="37078"/>
                      <a:pt x="9" y="35387"/>
                      <a:pt x="46" y="33690"/>
                    </a:cubicBezTo>
                    <a:cubicBezTo>
                      <a:pt x="-15" y="32641"/>
                      <a:pt x="-15" y="31592"/>
                      <a:pt x="46" y="30543"/>
                    </a:cubicBezTo>
                    <a:cubicBezTo>
                      <a:pt x="46" y="29494"/>
                      <a:pt x="417" y="28507"/>
                      <a:pt x="663" y="27520"/>
                    </a:cubicBezTo>
                    <a:lnTo>
                      <a:pt x="1527" y="24620"/>
                    </a:lnTo>
                    <a:cubicBezTo>
                      <a:pt x="1836" y="23694"/>
                      <a:pt x="2206" y="22830"/>
                      <a:pt x="2514" y="21967"/>
                    </a:cubicBezTo>
                    <a:lnTo>
                      <a:pt x="9178" y="2962"/>
                    </a:lnTo>
                    <a:lnTo>
                      <a:pt x="9549" y="2036"/>
                    </a:lnTo>
                    <a:cubicBezTo>
                      <a:pt x="9709" y="1685"/>
                      <a:pt x="9968" y="1382"/>
                      <a:pt x="10289" y="1172"/>
                    </a:cubicBezTo>
                    <a:lnTo>
                      <a:pt x="12387" y="0"/>
                    </a:lnTo>
                    <a:cubicBezTo>
                      <a:pt x="12387" y="0"/>
                      <a:pt x="12819" y="0"/>
                      <a:pt x="12942" y="0"/>
                    </a:cubicBezTo>
                    <a:cubicBezTo>
                      <a:pt x="13035" y="241"/>
                      <a:pt x="13035" y="500"/>
                      <a:pt x="12942" y="741"/>
                    </a:cubicBezTo>
                    <a:cubicBezTo>
                      <a:pt x="12979" y="901"/>
                      <a:pt x="12979" y="1074"/>
                      <a:pt x="12942" y="1234"/>
                    </a:cubicBezTo>
                    <a:cubicBezTo>
                      <a:pt x="12973" y="1333"/>
                      <a:pt x="12973" y="1444"/>
                      <a:pt x="12942" y="1543"/>
                    </a:cubicBezTo>
                    <a:close/>
                    <a:moveTo>
                      <a:pt x="3563" y="31963"/>
                    </a:moveTo>
                    <a:cubicBezTo>
                      <a:pt x="3539" y="32968"/>
                      <a:pt x="3681" y="33968"/>
                      <a:pt x="3995" y="34924"/>
                    </a:cubicBezTo>
                    <a:cubicBezTo>
                      <a:pt x="4205" y="35690"/>
                      <a:pt x="4612" y="36393"/>
                      <a:pt x="5168" y="36961"/>
                    </a:cubicBezTo>
                    <a:cubicBezTo>
                      <a:pt x="5680" y="37460"/>
                      <a:pt x="6365" y="37744"/>
                      <a:pt x="7081" y="37763"/>
                    </a:cubicBezTo>
                    <a:cubicBezTo>
                      <a:pt x="7957" y="37751"/>
                      <a:pt x="8808" y="37498"/>
                      <a:pt x="9549" y="37022"/>
                    </a:cubicBezTo>
                    <a:cubicBezTo>
                      <a:pt x="10505" y="36442"/>
                      <a:pt x="11357" y="35714"/>
                      <a:pt x="12079" y="34863"/>
                    </a:cubicBezTo>
                    <a:cubicBezTo>
                      <a:pt x="12825" y="33925"/>
                      <a:pt x="13461" y="32913"/>
                      <a:pt x="13991" y="31839"/>
                    </a:cubicBezTo>
                    <a:cubicBezTo>
                      <a:pt x="14491" y="30747"/>
                      <a:pt x="14886" y="29612"/>
                      <a:pt x="15164" y="28446"/>
                    </a:cubicBezTo>
                    <a:cubicBezTo>
                      <a:pt x="15429" y="27310"/>
                      <a:pt x="15571" y="26156"/>
                      <a:pt x="15596" y="24990"/>
                    </a:cubicBezTo>
                    <a:cubicBezTo>
                      <a:pt x="15590" y="23990"/>
                      <a:pt x="15448" y="22991"/>
                      <a:pt x="15164" y="22028"/>
                    </a:cubicBezTo>
                    <a:cubicBezTo>
                      <a:pt x="14929" y="21269"/>
                      <a:pt x="14528" y="20578"/>
                      <a:pt x="13991" y="19992"/>
                    </a:cubicBezTo>
                    <a:cubicBezTo>
                      <a:pt x="13461" y="19517"/>
                      <a:pt x="12788" y="19233"/>
                      <a:pt x="12079" y="19190"/>
                    </a:cubicBezTo>
                    <a:cubicBezTo>
                      <a:pt x="11190" y="19233"/>
                      <a:pt x="10320" y="19486"/>
                      <a:pt x="9549" y="19930"/>
                    </a:cubicBezTo>
                    <a:cubicBezTo>
                      <a:pt x="8617" y="20510"/>
                      <a:pt x="7784" y="21238"/>
                      <a:pt x="7081" y="22090"/>
                    </a:cubicBezTo>
                    <a:cubicBezTo>
                      <a:pt x="6297" y="22997"/>
                      <a:pt x="5649" y="24015"/>
                      <a:pt x="5168" y="25114"/>
                    </a:cubicBezTo>
                    <a:cubicBezTo>
                      <a:pt x="4649" y="26193"/>
                      <a:pt x="4254" y="27335"/>
                      <a:pt x="3995" y="28507"/>
                    </a:cubicBezTo>
                    <a:cubicBezTo>
                      <a:pt x="3705" y="29636"/>
                      <a:pt x="3557" y="30796"/>
                      <a:pt x="3563" y="31963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9" name="Freeform: Shape 5438">
                <a:extLst>
                  <a:ext uri="{FF2B5EF4-FFF2-40B4-BE49-F238E27FC236}">
                    <a16:creationId xmlns:a16="http://schemas.microsoft.com/office/drawing/2014/main" id="{1EF6FDC3-8AD8-0347-93E9-1CEDA0A909AA}"/>
                  </a:ext>
                </a:extLst>
              </p:cNvPr>
              <p:cNvSpPr/>
              <p:nvPr/>
            </p:nvSpPr>
            <p:spPr>
              <a:xfrm>
                <a:off x="2573278" y="2652954"/>
                <a:ext cx="17658" cy="45722"/>
              </a:xfrm>
              <a:custGeom>
                <a:avLst/>
                <a:gdLst>
                  <a:gd name="connsiteX0" fmla="*/ 11053 w 17658"/>
                  <a:gd name="connsiteY0" fmla="*/ 18943 h 45722"/>
                  <a:gd name="connsiteX1" fmla="*/ 12719 w 17658"/>
                  <a:gd name="connsiteY1" fmla="*/ 14871 h 45722"/>
                  <a:gd name="connsiteX2" fmla="*/ 13274 w 17658"/>
                  <a:gd name="connsiteY2" fmla="*/ 10428 h 45722"/>
                  <a:gd name="connsiteX3" fmla="*/ 12102 w 17658"/>
                  <a:gd name="connsiteY3" fmla="*/ 6109 h 45722"/>
                  <a:gd name="connsiteX4" fmla="*/ 8523 w 17658"/>
                  <a:gd name="connsiteY4" fmla="*/ 6109 h 45722"/>
                  <a:gd name="connsiteX5" fmla="*/ 6301 w 17658"/>
                  <a:gd name="connsiteY5" fmla="*/ 7898 h 45722"/>
                  <a:gd name="connsiteX6" fmla="*/ 4821 w 17658"/>
                  <a:gd name="connsiteY6" fmla="*/ 10366 h 45722"/>
                  <a:gd name="connsiteX7" fmla="*/ 3895 w 17658"/>
                  <a:gd name="connsiteY7" fmla="*/ 13143 h 45722"/>
                  <a:gd name="connsiteX8" fmla="*/ 3278 w 17658"/>
                  <a:gd name="connsiteY8" fmla="*/ 16105 h 45722"/>
                  <a:gd name="connsiteX9" fmla="*/ 2908 w 17658"/>
                  <a:gd name="connsiteY9" fmla="*/ 17277 h 45722"/>
                  <a:gd name="connsiteX10" fmla="*/ 2352 w 17658"/>
                  <a:gd name="connsiteY10" fmla="*/ 17956 h 45722"/>
                  <a:gd name="connsiteX11" fmla="*/ 686 w 17658"/>
                  <a:gd name="connsiteY11" fmla="*/ 18943 h 45722"/>
                  <a:gd name="connsiteX12" fmla="*/ 69 w 17658"/>
                  <a:gd name="connsiteY12" fmla="*/ 18943 h 45722"/>
                  <a:gd name="connsiteX13" fmla="*/ 69 w 17658"/>
                  <a:gd name="connsiteY13" fmla="*/ 18203 h 45722"/>
                  <a:gd name="connsiteX14" fmla="*/ 686 w 17658"/>
                  <a:gd name="connsiteY14" fmla="*/ 13637 h 45722"/>
                  <a:gd name="connsiteX15" fmla="*/ 2352 w 17658"/>
                  <a:gd name="connsiteY15" fmla="*/ 8762 h 45722"/>
                  <a:gd name="connsiteX16" fmla="*/ 5067 w 17658"/>
                  <a:gd name="connsiteY16" fmla="*/ 4319 h 45722"/>
                  <a:gd name="connsiteX17" fmla="*/ 8708 w 17658"/>
                  <a:gd name="connsiteY17" fmla="*/ 1049 h 45722"/>
                  <a:gd name="connsiteX18" fmla="*/ 12225 w 17658"/>
                  <a:gd name="connsiteY18" fmla="*/ 0 h 45722"/>
                  <a:gd name="connsiteX19" fmla="*/ 14817 w 17658"/>
                  <a:gd name="connsiteY19" fmla="*/ 1111 h 45722"/>
                  <a:gd name="connsiteX20" fmla="*/ 16359 w 17658"/>
                  <a:gd name="connsiteY20" fmla="*/ 4011 h 45722"/>
                  <a:gd name="connsiteX21" fmla="*/ 16915 w 17658"/>
                  <a:gd name="connsiteY21" fmla="*/ 8453 h 45722"/>
                  <a:gd name="connsiteX22" fmla="*/ 16915 w 17658"/>
                  <a:gd name="connsiteY22" fmla="*/ 11785 h 45722"/>
                  <a:gd name="connsiteX23" fmla="*/ 16297 w 17658"/>
                  <a:gd name="connsiteY23" fmla="*/ 14932 h 45722"/>
                  <a:gd name="connsiteX24" fmla="*/ 15249 w 17658"/>
                  <a:gd name="connsiteY24" fmla="*/ 18141 h 45722"/>
                  <a:gd name="connsiteX25" fmla="*/ 13644 w 17658"/>
                  <a:gd name="connsiteY25" fmla="*/ 21596 h 45722"/>
                  <a:gd name="connsiteX26" fmla="*/ 5438 w 17658"/>
                  <a:gd name="connsiteY26" fmla="*/ 38071 h 45722"/>
                  <a:gd name="connsiteX27" fmla="*/ 16668 w 17658"/>
                  <a:gd name="connsiteY27" fmla="*/ 31592 h 45722"/>
                  <a:gd name="connsiteX28" fmla="*/ 17347 w 17658"/>
                  <a:gd name="connsiteY28" fmla="*/ 31592 h 45722"/>
                  <a:gd name="connsiteX29" fmla="*/ 17655 w 17658"/>
                  <a:gd name="connsiteY29" fmla="*/ 32518 h 45722"/>
                  <a:gd name="connsiteX30" fmla="*/ 17655 w 17658"/>
                  <a:gd name="connsiteY30" fmla="*/ 34554 h 45722"/>
                  <a:gd name="connsiteX31" fmla="*/ 17347 w 17658"/>
                  <a:gd name="connsiteY31" fmla="*/ 35788 h 45722"/>
                  <a:gd name="connsiteX32" fmla="*/ 16668 w 17658"/>
                  <a:gd name="connsiteY32" fmla="*/ 36652 h 45722"/>
                  <a:gd name="connsiteX33" fmla="*/ 872 w 17658"/>
                  <a:gd name="connsiteY33" fmla="*/ 45723 h 45722"/>
                  <a:gd name="connsiteX34" fmla="*/ 131 w 17658"/>
                  <a:gd name="connsiteY34" fmla="*/ 45723 h 45722"/>
                  <a:gd name="connsiteX35" fmla="*/ 131 w 17658"/>
                  <a:gd name="connsiteY35" fmla="*/ 44797 h 45722"/>
                  <a:gd name="connsiteX36" fmla="*/ 131 w 17658"/>
                  <a:gd name="connsiteY36" fmla="*/ 42761 h 45722"/>
                  <a:gd name="connsiteX37" fmla="*/ 131 w 17658"/>
                  <a:gd name="connsiteY37" fmla="*/ 41588 h 45722"/>
                  <a:gd name="connsiteX38" fmla="*/ 748 w 17658"/>
                  <a:gd name="connsiteY38" fmla="*/ 40169 h 4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7658" h="45722">
                    <a:moveTo>
                      <a:pt x="11053" y="18943"/>
                    </a:moveTo>
                    <a:cubicBezTo>
                      <a:pt x="11731" y="17641"/>
                      <a:pt x="12293" y="16277"/>
                      <a:pt x="12719" y="14871"/>
                    </a:cubicBezTo>
                    <a:cubicBezTo>
                      <a:pt x="13077" y="13414"/>
                      <a:pt x="13262" y="11927"/>
                      <a:pt x="13274" y="10428"/>
                    </a:cubicBezTo>
                    <a:cubicBezTo>
                      <a:pt x="13391" y="8898"/>
                      <a:pt x="12978" y="7367"/>
                      <a:pt x="12102" y="6109"/>
                    </a:cubicBezTo>
                    <a:cubicBezTo>
                      <a:pt x="11361" y="5183"/>
                      <a:pt x="10127" y="5245"/>
                      <a:pt x="8523" y="6109"/>
                    </a:cubicBezTo>
                    <a:cubicBezTo>
                      <a:pt x="7696" y="6584"/>
                      <a:pt x="6943" y="7188"/>
                      <a:pt x="6301" y="7898"/>
                    </a:cubicBezTo>
                    <a:cubicBezTo>
                      <a:pt x="5721" y="8669"/>
                      <a:pt x="5228" y="9496"/>
                      <a:pt x="4821" y="10366"/>
                    </a:cubicBezTo>
                    <a:cubicBezTo>
                      <a:pt x="4413" y="11255"/>
                      <a:pt x="4099" y="12186"/>
                      <a:pt x="3895" y="13143"/>
                    </a:cubicBezTo>
                    <a:cubicBezTo>
                      <a:pt x="3895" y="14130"/>
                      <a:pt x="3463" y="15117"/>
                      <a:pt x="3278" y="16105"/>
                    </a:cubicBezTo>
                    <a:cubicBezTo>
                      <a:pt x="3241" y="16518"/>
                      <a:pt x="3111" y="16919"/>
                      <a:pt x="2908" y="17277"/>
                    </a:cubicBezTo>
                    <a:cubicBezTo>
                      <a:pt x="2791" y="17549"/>
                      <a:pt x="2599" y="17783"/>
                      <a:pt x="2352" y="17956"/>
                    </a:cubicBezTo>
                    <a:lnTo>
                      <a:pt x="686" y="18943"/>
                    </a:lnTo>
                    <a:cubicBezTo>
                      <a:pt x="508" y="19085"/>
                      <a:pt x="248" y="19085"/>
                      <a:pt x="69" y="18943"/>
                    </a:cubicBezTo>
                    <a:cubicBezTo>
                      <a:pt x="-23" y="18702"/>
                      <a:pt x="-23" y="18443"/>
                      <a:pt x="69" y="18203"/>
                    </a:cubicBezTo>
                    <a:cubicBezTo>
                      <a:pt x="76" y="16660"/>
                      <a:pt x="285" y="15124"/>
                      <a:pt x="686" y="13637"/>
                    </a:cubicBezTo>
                    <a:cubicBezTo>
                      <a:pt x="1063" y="11958"/>
                      <a:pt x="1624" y="10323"/>
                      <a:pt x="2352" y="8762"/>
                    </a:cubicBezTo>
                    <a:cubicBezTo>
                      <a:pt x="3062" y="7170"/>
                      <a:pt x="3975" y="5677"/>
                      <a:pt x="5067" y="4319"/>
                    </a:cubicBezTo>
                    <a:cubicBezTo>
                      <a:pt x="6061" y="3011"/>
                      <a:pt x="7301" y="1900"/>
                      <a:pt x="8708" y="1049"/>
                    </a:cubicBezTo>
                    <a:cubicBezTo>
                      <a:pt x="9763" y="383"/>
                      <a:pt x="10979" y="18"/>
                      <a:pt x="12225" y="0"/>
                    </a:cubicBezTo>
                    <a:cubicBezTo>
                      <a:pt x="13206" y="0"/>
                      <a:pt x="14144" y="401"/>
                      <a:pt x="14817" y="1111"/>
                    </a:cubicBezTo>
                    <a:cubicBezTo>
                      <a:pt x="15582" y="1919"/>
                      <a:pt x="16119" y="2925"/>
                      <a:pt x="16359" y="4011"/>
                    </a:cubicBezTo>
                    <a:cubicBezTo>
                      <a:pt x="16748" y="5461"/>
                      <a:pt x="16933" y="6954"/>
                      <a:pt x="16915" y="8453"/>
                    </a:cubicBezTo>
                    <a:cubicBezTo>
                      <a:pt x="16982" y="9564"/>
                      <a:pt x="16982" y="10675"/>
                      <a:pt x="16915" y="11785"/>
                    </a:cubicBezTo>
                    <a:cubicBezTo>
                      <a:pt x="16797" y="12853"/>
                      <a:pt x="16594" y="13902"/>
                      <a:pt x="16297" y="14932"/>
                    </a:cubicBezTo>
                    <a:cubicBezTo>
                      <a:pt x="16020" y="16025"/>
                      <a:pt x="15674" y="17098"/>
                      <a:pt x="15249" y="18141"/>
                    </a:cubicBezTo>
                    <a:cubicBezTo>
                      <a:pt x="14755" y="19252"/>
                      <a:pt x="14261" y="20362"/>
                      <a:pt x="13644" y="21596"/>
                    </a:cubicBezTo>
                    <a:lnTo>
                      <a:pt x="5438" y="38071"/>
                    </a:lnTo>
                    <a:lnTo>
                      <a:pt x="16668" y="31592"/>
                    </a:lnTo>
                    <a:cubicBezTo>
                      <a:pt x="16865" y="31438"/>
                      <a:pt x="17149" y="31438"/>
                      <a:pt x="17347" y="31592"/>
                    </a:cubicBezTo>
                    <a:cubicBezTo>
                      <a:pt x="17569" y="31852"/>
                      <a:pt x="17680" y="32179"/>
                      <a:pt x="17655" y="32518"/>
                    </a:cubicBezTo>
                    <a:lnTo>
                      <a:pt x="17655" y="34554"/>
                    </a:lnTo>
                    <a:cubicBezTo>
                      <a:pt x="17637" y="34980"/>
                      <a:pt x="17532" y="35400"/>
                      <a:pt x="17347" y="35788"/>
                    </a:cubicBezTo>
                    <a:cubicBezTo>
                      <a:pt x="17186" y="36121"/>
                      <a:pt x="16958" y="36418"/>
                      <a:pt x="16668" y="36652"/>
                    </a:cubicBezTo>
                    <a:lnTo>
                      <a:pt x="872" y="45723"/>
                    </a:lnTo>
                    <a:cubicBezTo>
                      <a:pt x="545" y="45723"/>
                      <a:pt x="298" y="45723"/>
                      <a:pt x="131" y="45723"/>
                    </a:cubicBezTo>
                    <a:cubicBezTo>
                      <a:pt x="20" y="45426"/>
                      <a:pt x="20" y="45093"/>
                      <a:pt x="131" y="44797"/>
                    </a:cubicBezTo>
                    <a:lnTo>
                      <a:pt x="131" y="42761"/>
                    </a:lnTo>
                    <a:cubicBezTo>
                      <a:pt x="69" y="42372"/>
                      <a:pt x="69" y="41977"/>
                      <a:pt x="131" y="41588"/>
                    </a:cubicBezTo>
                    <a:cubicBezTo>
                      <a:pt x="292" y="41095"/>
                      <a:pt x="495" y="40620"/>
                      <a:pt x="748" y="401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0" name="Freeform: Shape 5439">
                <a:extLst>
                  <a:ext uri="{FF2B5EF4-FFF2-40B4-BE49-F238E27FC236}">
                    <a16:creationId xmlns:a16="http://schemas.microsoft.com/office/drawing/2014/main" id="{8BCFB52B-5C6E-57F1-B190-FF9D11B74B03}"/>
                  </a:ext>
                </a:extLst>
              </p:cNvPr>
              <p:cNvSpPr/>
              <p:nvPr/>
            </p:nvSpPr>
            <p:spPr>
              <a:xfrm>
                <a:off x="2593521" y="2638627"/>
                <a:ext cx="16743" cy="45963"/>
              </a:xfrm>
              <a:custGeom>
                <a:avLst/>
                <a:gdLst>
                  <a:gd name="connsiteX0" fmla="*/ 15738 w 16743"/>
                  <a:gd name="connsiteY0" fmla="*/ 134 h 45963"/>
                  <a:gd name="connsiteX1" fmla="*/ 16417 w 16743"/>
                  <a:gd name="connsiteY1" fmla="*/ 134 h 45963"/>
                  <a:gd name="connsiteX2" fmla="*/ 16725 w 16743"/>
                  <a:gd name="connsiteY2" fmla="*/ 1060 h 45963"/>
                  <a:gd name="connsiteX3" fmla="*/ 16725 w 16743"/>
                  <a:gd name="connsiteY3" fmla="*/ 3405 h 45963"/>
                  <a:gd name="connsiteX4" fmla="*/ 16725 w 16743"/>
                  <a:gd name="connsiteY4" fmla="*/ 4515 h 45963"/>
                  <a:gd name="connsiteX5" fmla="*/ 16725 w 16743"/>
                  <a:gd name="connsiteY5" fmla="*/ 5873 h 45963"/>
                  <a:gd name="connsiteX6" fmla="*/ 8580 w 16743"/>
                  <a:gd name="connsiteY6" fmla="*/ 42895 h 45963"/>
                  <a:gd name="connsiteX7" fmla="*/ 8148 w 16743"/>
                  <a:gd name="connsiteY7" fmla="*/ 44067 h 45963"/>
                  <a:gd name="connsiteX8" fmla="*/ 7470 w 16743"/>
                  <a:gd name="connsiteY8" fmla="*/ 44870 h 45963"/>
                  <a:gd name="connsiteX9" fmla="*/ 5803 w 16743"/>
                  <a:gd name="connsiteY9" fmla="*/ 45857 h 45963"/>
                  <a:gd name="connsiteX10" fmla="*/ 5187 w 16743"/>
                  <a:gd name="connsiteY10" fmla="*/ 45857 h 45963"/>
                  <a:gd name="connsiteX11" fmla="*/ 5187 w 16743"/>
                  <a:gd name="connsiteY11" fmla="*/ 45055 h 45963"/>
                  <a:gd name="connsiteX12" fmla="*/ 5187 w 16743"/>
                  <a:gd name="connsiteY12" fmla="*/ 45055 h 45963"/>
                  <a:gd name="connsiteX13" fmla="*/ 5187 w 16743"/>
                  <a:gd name="connsiteY13" fmla="*/ 44561 h 45963"/>
                  <a:gd name="connsiteX14" fmla="*/ 13331 w 16743"/>
                  <a:gd name="connsiteY14" fmla="*/ 7539 h 45963"/>
                  <a:gd name="connsiteX15" fmla="*/ 991 w 16743"/>
                  <a:gd name="connsiteY15" fmla="*/ 14511 h 45963"/>
                  <a:gd name="connsiteX16" fmla="*/ 312 w 16743"/>
                  <a:gd name="connsiteY16" fmla="*/ 14511 h 45963"/>
                  <a:gd name="connsiteX17" fmla="*/ 3 w 16743"/>
                  <a:gd name="connsiteY17" fmla="*/ 13586 h 45963"/>
                  <a:gd name="connsiteX18" fmla="*/ 3 w 16743"/>
                  <a:gd name="connsiteY18" fmla="*/ 11550 h 45963"/>
                  <a:gd name="connsiteX19" fmla="*/ 312 w 16743"/>
                  <a:gd name="connsiteY19" fmla="*/ 10315 h 45963"/>
                  <a:gd name="connsiteX20" fmla="*/ 991 w 16743"/>
                  <a:gd name="connsiteY20" fmla="*/ 9451 h 45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743" h="45963">
                    <a:moveTo>
                      <a:pt x="15738" y="134"/>
                    </a:moveTo>
                    <a:cubicBezTo>
                      <a:pt x="15929" y="-45"/>
                      <a:pt x="16225" y="-45"/>
                      <a:pt x="16417" y="134"/>
                    </a:cubicBezTo>
                    <a:cubicBezTo>
                      <a:pt x="16663" y="375"/>
                      <a:pt x="16781" y="720"/>
                      <a:pt x="16725" y="1060"/>
                    </a:cubicBezTo>
                    <a:lnTo>
                      <a:pt x="16725" y="3405"/>
                    </a:lnTo>
                    <a:cubicBezTo>
                      <a:pt x="16750" y="3775"/>
                      <a:pt x="16750" y="4145"/>
                      <a:pt x="16725" y="4515"/>
                    </a:cubicBezTo>
                    <a:cubicBezTo>
                      <a:pt x="16750" y="4966"/>
                      <a:pt x="16750" y="5422"/>
                      <a:pt x="16725" y="5873"/>
                    </a:cubicBezTo>
                    <a:lnTo>
                      <a:pt x="8580" y="42895"/>
                    </a:lnTo>
                    <a:cubicBezTo>
                      <a:pt x="8463" y="43296"/>
                      <a:pt x="8321" y="43685"/>
                      <a:pt x="8148" y="44067"/>
                    </a:cubicBezTo>
                    <a:cubicBezTo>
                      <a:pt x="8025" y="44407"/>
                      <a:pt x="7784" y="44697"/>
                      <a:pt x="7470" y="44870"/>
                    </a:cubicBezTo>
                    <a:lnTo>
                      <a:pt x="5803" y="45857"/>
                    </a:lnTo>
                    <a:cubicBezTo>
                      <a:pt x="5625" y="45999"/>
                      <a:pt x="5365" y="45999"/>
                      <a:pt x="5187" y="45857"/>
                    </a:cubicBezTo>
                    <a:cubicBezTo>
                      <a:pt x="5082" y="45598"/>
                      <a:pt x="5082" y="45314"/>
                      <a:pt x="5187" y="45055"/>
                    </a:cubicBezTo>
                    <a:lnTo>
                      <a:pt x="5187" y="45055"/>
                    </a:lnTo>
                    <a:cubicBezTo>
                      <a:pt x="5168" y="44888"/>
                      <a:pt x="5168" y="44728"/>
                      <a:pt x="5187" y="44561"/>
                    </a:cubicBezTo>
                    <a:lnTo>
                      <a:pt x="13331" y="7539"/>
                    </a:lnTo>
                    <a:lnTo>
                      <a:pt x="991" y="14511"/>
                    </a:lnTo>
                    <a:cubicBezTo>
                      <a:pt x="793" y="14665"/>
                      <a:pt x="509" y="14665"/>
                      <a:pt x="312" y="14511"/>
                    </a:cubicBezTo>
                    <a:cubicBezTo>
                      <a:pt x="90" y="14252"/>
                      <a:pt x="-21" y="13925"/>
                      <a:pt x="3" y="13586"/>
                    </a:cubicBezTo>
                    <a:lnTo>
                      <a:pt x="3" y="11550"/>
                    </a:lnTo>
                    <a:cubicBezTo>
                      <a:pt x="22" y="11124"/>
                      <a:pt x="127" y="10704"/>
                      <a:pt x="312" y="10315"/>
                    </a:cubicBezTo>
                    <a:cubicBezTo>
                      <a:pt x="454" y="9970"/>
                      <a:pt x="688" y="9674"/>
                      <a:pt x="991" y="9451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1" name="Freeform: Shape 5440">
                <a:extLst>
                  <a:ext uri="{FF2B5EF4-FFF2-40B4-BE49-F238E27FC236}">
                    <a16:creationId xmlns:a16="http://schemas.microsoft.com/office/drawing/2014/main" id="{692E6605-CA86-5448-DFF6-2280E3A4A5CA}"/>
                  </a:ext>
                </a:extLst>
              </p:cNvPr>
              <p:cNvSpPr/>
              <p:nvPr/>
            </p:nvSpPr>
            <p:spPr>
              <a:xfrm>
                <a:off x="2549097" y="2659353"/>
                <a:ext cx="225466" cy="136461"/>
              </a:xfrm>
              <a:custGeom>
                <a:avLst/>
                <a:gdLst>
                  <a:gd name="connsiteX0" fmla="*/ 4443 w 225466"/>
                  <a:gd name="connsiteY0" fmla="*/ 126202 h 136461"/>
                  <a:gd name="connsiteX1" fmla="*/ 221023 w 225466"/>
                  <a:gd name="connsiteY1" fmla="*/ 634 h 136461"/>
                  <a:gd name="connsiteX2" fmla="*/ 225466 w 225466"/>
                  <a:gd name="connsiteY2" fmla="*/ 2917 h 136461"/>
                  <a:gd name="connsiteX3" fmla="*/ 221023 w 225466"/>
                  <a:gd name="connsiteY3" fmla="*/ 10322 h 136461"/>
                  <a:gd name="connsiteX4" fmla="*/ 4443 w 225466"/>
                  <a:gd name="connsiteY4" fmla="*/ 135828 h 136461"/>
                  <a:gd name="connsiteX5" fmla="*/ 0 w 225466"/>
                  <a:gd name="connsiteY5" fmla="*/ 133545 h 136461"/>
                  <a:gd name="connsiteX6" fmla="*/ 4443 w 225466"/>
                  <a:gd name="connsiteY6" fmla="*/ 126202 h 136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466" h="136461">
                    <a:moveTo>
                      <a:pt x="4443" y="126202"/>
                    </a:moveTo>
                    <a:lnTo>
                      <a:pt x="221023" y="634"/>
                    </a:lnTo>
                    <a:cubicBezTo>
                      <a:pt x="223492" y="-785"/>
                      <a:pt x="225466" y="264"/>
                      <a:pt x="225466" y="2917"/>
                    </a:cubicBezTo>
                    <a:cubicBezTo>
                      <a:pt x="225250" y="5953"/>
                      <a:pt x="223596" y="8699"/>
                      <a:pt x="221023" y="10322"/>
                    </a:cubicBezTo>
                    <a:lnTo>
                      <a:pt x="4443" y="135828"/>
                    </a:lnTo>
                    <a:cubicBezTo>
                      <a:pt x="1975" y="137247"/>
                      <a:pt x="0" y="136198"/>
                      <a:pt x="0" y="133545"/>
                    </a:cubicBezTo>
                    <a:cubicBezTo>
                      <a:pt x="216" y="130527"/>
                      <a:pt x="1870" y="127794"/>
                      <a:pt x="4443" y="1262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2" name="Freeform: Shape 5441">
                <a:extLst>
                  <a:ext uri="{FF2B5EF4-FFF2-40B4-BE49-F238E27FC236}">
                    <a16:creationId xmlns:a16="http://schemas.microsoft.com/office/drawing/2014/main" id="{C89146ED-6871-9D89-E466-7C99B7471A9C}"/>
                  </a:ext>
                </a:extLst>
              </p:cNvPr>
              <p:cNvSpPr/>
              <p:nvPr/>
            </p:nvSpPr>
            <p:spPr>
              <a:xfrm>
                <a:off x="2549097" y="2611951"/>
                <a:ext cx="57446" cy="39059"/>
              </a:xfrm>
              <a:custGeom>
                <a:avLst/>
                <a:gdLst>
                  <a:gd name="connsiteX0" fmla="*/ 4443 w 57446"/>
                  <a:gd name="connsiteY0" fmla="*/ 28785 h 39059"/>
                  <a:gd name="connsiteX1" fmla="*/ 52942 w 57446"/>
                  <a:gd name="connsiteY1" fmla="*/ 648 h 39059"/>
                  <a:gd name="connsiteX2" fmla="*/ 57446 w 57446"/>
                  <a:gd name="connsiteY2" fmla="*/ 2869 h 39059"/>
                  <a:gd name="connsiteX3" fmla="*/ 52942 w 57446"/>
                  <a:gd name="connsiteY3" fmla="*/ 10274 h 39059"/>
                  <a:gd name="connsiteX4" fmla="*/ 4443 w 57446"/>
                  <a:gd name="connsiteY4" fmla="*/ 38411 h 39059"/>
                  <a:gd name="connsiteX5" fmla="*/ 0 w 57446"/>
                  <a:gd name="connsiteY5" fmla="*/ 36190 h 39059"/>
                  <a:gd name="connsiteX6" fmla="*/ 4443 w 57446"/>
                  <a:gd name="connsiteY6" fmla="*/ 28785 h 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059">
                    <a:moveTo>
                      <a:pt x="4443" y="28785"/>
                    </a:moveTo>
                    <a:lnTo>
                      <a:pt x="52942" y="648"/>
                    </a:lnTo>
                    <a:cubicBezTo>
                      <a:pt x="55410" y="-771"/>
                      <a:pt x="57446" y="216"/>
                      <a:pt x="57446" y="2869"/>
                    </a:cubicBezTo>
                    <a:cubicBezTo>
                      <a:pt x="57206" y="5911"/>
                      <a:pt x="55534" y="8657"/>
                      <a:pt x="52942" y="10274"/>
                    </a:cubicBezTo>
                    <a:lnTo>
                      <a:pt x="4443" y="38411"/>
                    </a:lnTo>
                    <a:cubicBezTo>
                      <a:pt x="1975" y="39830"/>
                      <a:pt x="0" y="38843"/>
                      <a:pt x="0" y="36190"/>
                    </a:cubicBezTo>
                    <a:cubicBezTo>
                      <a:pt x="216" y="33154"/>
                      <a:pt x="1870" y="30408"/>
                      <a:pt x="4443" y="2878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3" name="Freeform: Shape 5442">
                <a:extLst>
                  <a:ext uri="{FF2B5EF4-FFF2-40B4-BE49-F238E27FC236}">
                    <a16:creationId xmlns:a16="http://schemas.microsoft.com/office/drawing/2014/main" id="{67557043-FBB1-561B-6757-5B64EE518707}"/>
                  </a:ext>
                </a:extLst>
              </p:cNvPr>
              <p:cNvSpPr/>
              <p:nvPr/>
            </p:nvSpPr>
            <p:spPr>
              <a:xfrm>
                <a:off x="2547471" y="2791562"/>
                <a:ext cx="228506" cy="147553"/>
              </a:xfrm>
              <a:custGeom>
                <a:avLst/>
                <a:gdLst>
                  <a:gd name="connsiteX0" fmla="*/ 1503 w 228506"/>
                  <a:gd name="connsiteY0" fmla="*/ 147512 h 147553"/>
                  <a:gd name="connsiteX1" fmla="*/ 700 w 228506"/>
                  <a:gd name="connsiteY1" fmla="*/ 147512 h 147553"/>
                  <a:gd name="connsiteX2" fmla="*/ 207 w 228506"/>
                  <a:gd name="connsiteY2" fmla="*/ 145353 h 147553"/>
                  <a:gd name="connsiteX3" fmla="*/ 25814 w 228506"/>
                  <a:gd name="connsiteY3" fmla="*/ 103394 h 147553"/>
                  <a:gd name="connsiteX4" fmla="*/ 51606 w 228506"/>
                  <a:gd name="connsiteY4" fmla="*/ 108145 h 147553"/>
                  <a:gd name="connsiteX5" fmla="*/ 75856 w 228506"/>
                  <a:gd name="connsiteY5" fmla="*/ 101481 h 147553"/>
                  <a:gd name="connsiteX6" fmla="*/ 100907 w 228506"/>
                  <a:gd name="connsiteY6" fmla="*/ 70938 h 147553"/>
                  <a:gd name="connsiteX7" fmla="*/ 125589 w 228506"/>
                  <a:gd name="connsiteY7" fmla="*/ 64767 h 147553"/>
                  <a:gd name="connsiteX8" fmla="*/ 150888 w 228506"/>
                  <a:gd name="connsiteY8" fmla="*/ 19600 h 147553"/>
                  <a:gd name="connsiteX9" fmla="*/ 176803 w 228506"/>
                  <a:gd name="connsiteY9" fmla="*/ 27128 h 147553"/>
                  <a:gd name="connsiteX10" fmla="*/ 201115 w 228506"/>
                  <a:gd name="connsiteY10" fmla="*/ 22500 h 147553"/>
                  <a:gd name="connsiteX11" fmla="*/ 225796 w 228506"/>
                  <a:gd name="connsiteY11" fmla="*/ 533 h 147553"/>
                  <a:gd name="connsiteX12" fmla="*/ 227974 w 228506"/>
                  <a:gd name="connsiteY12" fmla="*/ 373 h 147553"/>
                  <a:gd name="connsiteX13" fmla="*/ 228129 w 228506"/>
                  <a:gd name="connsiteY13" fmla="*/ 2551 h 147553"/>
                  <a:gd name="connsiteX14" fmla="*/ 227832 w 228506"/>
                  <a:gd name="connsiteY14" fmla="*/ 2816 h 147553"/>
                  <a:gd name="connsiteX15" fmla="*/ 202472 w 228506"/>
                  <a:gd name="connsiteY15" fmla="*/ 25400 h 147553"/>
                  <a:gd name="connsiteX16" fmla="*/ 202102 w 228506"/>
                  <a:gd name="connsiteY16" fmla="*/ 25400 h 147553"/>
                  <a:gd name="connsiteX17" fmla="*/ 176557 w 228506"/>
                  <a:gd name="connsiteY17" fmla="*/ 30213 h 147553"/>
                  <a:gd name="connsiteX18" fmla="*/ 152677 w 228506"/>
                  <a:gd name="connsiteY18" fmla="*/ 23240 h 147553"/>
                  <a:gd name="connsiteX19" fmla="*/ 127996 w 228506"/>
                  <a:gd name="connsiteY19" fmla="*/ 67420 h 147553"/>
                  <a:gd name="connsiteX20" fmla="*/ 102759 w 228506"/>
                  <a:gd name="connsiteY20" fmla="*/ 73591 h 147553"/>
                  <a:gd name="connsiteX21" fmla="*/ 77707 w 228506"/>
                  <a:gd name="connsiteY21" fmla="*/ 104134 h 147553"/>
                  <a:gd name="connsiteX22" fmla="*/ 77275 w 228506"/>
                  <a:gd name="connsiteY22" fmla="*/ 104134 h 147553"/>
                  <a:gd name="connsiteX23" fmla="*/ 51853 w 228506"/>
                  <a:gd name="connsiteY23" fmla="*/ 111107 h 147553"/>
                  <a:gd name="connsiteX24" fmla="*/ 51483 w 228506"/>
                  <a:gd name="connsiteY24" fmla="*/ 111107 h 147553"/>
                  <a:gd name="connsiteX25" fmla="*/ 27480 w 228506"/>
                  <a:gd name="connsiteY25" fmla="*/ 106664 h 147553"/>
                  <a:gd name="connsiteX26" fmla="*/ 2798 w 228506"/>
                  <a:gd name="connsiteY26" fmla="*/ 146833 h 147553"/>
                  <a:gd name="connsiteX27" fmla="*/ 1503 w 228506"/>
                  <a:gd name="connsiteY27" fmla="*/ 147512 h 14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8506" h="147553">
                    <a:moveTo>
                      <a:pt x="1503" y="147512"/>
                    </a:moveTo>
                    <a:cubicBezTo>
                      <a:pt x="1237" y="147568"/>
                      <a:pt x="966" y="147568"/>
                      <a:pt x="700" y="147512"/>
                    </a:cubicBezTo>
                    <a:cubicBezTo>
                      <a:pt x="9" y="147025"/>
                      <a:pt x="-200" y="146093"/>
                      <a:pt x="207" y="145353"/>
                    </a:cubicBezTo>
                    <a:lnTo>
                      <a:pt x="25814" y="103394"/>
                    </a:lnTo>
                    <a:lnTo>
                      <a:pt x="51606" y="108145"/>
                    </a:lnTo>
                    <a:lnTo>
                      <a:pt x="75856" y="101481"/>
                    </a:lnTo>
                    <a:lnTo>
                      <a:pt x="100907" y="70938"/>
                    </a:lnTo>
                    <a:lnTo>
                      <a:pt x="125589" y="64767"/>
                    </a:lnTo>
                    <a:lnTo>
                      <a:pt x="150888" y="19600"/>
                    </a:lnTo>
                    <a:lnTo>
                      <a:pt x="176803" y="27128"/>
                    </a:lnTo>
                    <a:lnTo>
                      <a:pt x="201115" y="22500"/>
                    </a:lnTo>
                    <a:lnTo>
                      <a:pt x="225796" y="533"/>
                    </a:lnTo>
                    <a:cubicBezTo>
                      <a:pt x="226352" y="-108"/>
                      <a:pt x="227327" y="-182"/>
                      <a:pt x="227974" y="373"/>
                    </a:cubicBezTo>
                    <a:cubicBezTo>
                      <a:pt x="228616" y="935"/>
                      <a:pt x="228690" y="1903"/>
                      <a:pt x="228129" y="2551"/>
                    </a:cubicBezTo>
                    <a:cubicBezTo>
                      <a:pt x="228042" y="2650"/>
                      <a:pt x="227944" y="2742"/>
                      <a:pt x="227832" y="2816"/>
                    </a:cubicBezTo>
                    <a:lnTo>
                      <a:pt x="202472" y="25400"/>
                    </a:lnTo>
                    <a:lnTo>
                      <a:pt x="202102" y="25400"/>
                    </a:lnTo>
                    <a:lnTo>
                      <a:pt x="176557" y="30213"/>
                    </a:lnTo>
                    <a:lnTo>
                      <a:pt x="152677" y="23240"/>
                    </a:lnTo>
                    <a:lnTo>
                      <a:pt x="127996" y="67420"/>
                    </a:lnTo>
                    <a:lnTo>
                      <a:pt x="102759" y="73591"/>
                    </a:lnTo>
                    <a:lnTo>
                      <a:pt x="77707" y="104134"/>
                    </a:lnTo>
                    <a:lnTo>
                      <a:pt x="77275" y="104134"/>
                    </a:lnTo>
                    <a:lnTo>
                      <a:pt x="51853" y="111107"/>
                    </a:lnTo>
                    <a:lnTo>
                      <a:pt x="51483" y="111107"/>
                    </a:lnTo>
                    <a:lnTo>
                      <a:pt x="27480" y="106664"/>
                    </a:lnTo>
                    <a:lnTo>
                      <a:pt x="2798" y="146833"/>
                    </a:lnTo>
                    <a:cubicBezTo>
                      <a:pt x="2508" y="147265"/>
                      <a:pt x="2021" y="147518"/>
                      <a:pt x="1503" y="147512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4" name="Freeform: Shape 5443">
                <a:extLst>
                  <a:ext uri="{FF2B5EF4-FFF2-40B4-BE49-F238E27FC236}">
                    <a16:creationId xmlns:a16="http://schemas.microsoft.com/office/drawing/2014/main" id="{7564C2D7-4651-CBDB-262C-119338CF05F8}"/>
                  </a:ext>
                </a:extLst>
              </p:cNvPr>
              <p:cNvSpPr/>
              <p:nvPr/>
            </p:nvSpPr>
            <p:spPr>
              <a:xfrm>
                <a:off x="2547471" y="2791562"/>
                <a:ext cx="228506" cy="147553"/>
              </a:xfrm>
              <a:custGeom>
                <a:avLst/>
                <a:gdLst>
                  <a:gd name="connsiteX0" fmla="*/ 1503 w 228506"/>
                  <a:gd name="connsiteY0" fmla="*/ 147512 h 147553"/>
                  <a:gd name="connsiteX1" fmla="*/ 700 w 228506"/>
                  <a:gd name="connsiteY1" fmla="*/ 147512 h 147553"/>
                  <a:gd name="connsiteX2" fmla="*/ 207 w 228506"/>
                  <a:gd name="connsiteY2" fmla="*/ 145353 h 147553"/>
                  <a:gd name="connsiteX3" fmla="*/ 25814 w 228506"/>
                  <a:gd name="connsiteY3" fmla="*/ 103394 h 147553"/>
                  <a:gd name="connsiteX4" fmla="*/ 51606 w 228506"/>
                  <a:gd name="connsiteY4" fmla="*/ 108145 h 147553"/>
                  <a:gd name="connsiteX5" fmla="*/ 75856 w 228506"/>
                  <a:gd name="connsiteY5" fmla="*/ 101481 h 147553"/>
                  <a:gd name="connsiteX6" fmla="*/ 100907 w 228506"/>
                  <a:gd name="connsiteY6" fmla="*/ 70938 h 147553"/>
                  <a:gd name="connsiteX7" fmla="*/ 125589 w 228506"/>
                  <a:gd name="connsiteY7" fmla="*/ 64767 h 147553"/>
                  <a:gd name="connsiteX8" fmla="*/ 150888 w 228506"/>
                  <a:gd name="connsiteY8" fmla="*/ 19600 h 147553"/>
                  <a:gd name="connsiteX9" fmla="*/ 176803 w 228506"/>
                  <a:gd name="connsiteY9" fmla="*/ 27128 h 147553"/>
                  <a:gd name="connsiteX10" fmla="*/ 201115 w 228506"/>
                  <a:gd name="connsiteY10" fmla="*/ 22500 h 147553"/>
                  <a:gd name="connsiteX11" fmla="*/ 225796 w 228506"/>
                  <a:gd name="connsiteY11" fmla="*/ 533 h 147553"/>
                  <a:gd name="connsiteX12" fmla="*/ 227974 w 228506"/>
                  <a:gd name="connsiteY12" fmla="*/ 373 h 147553"/>
                  <a:gd name="connsiteX13" fmla="*/ 228129 w 228506"/>
                  <a:gd name="connsiteY13" fmla="*/ 2551 h 147553"/>
                  <a:gd name="connsiteX14" fmla="*/ 227832 w 228506"/>
                  <a:gd name="connsiteY14" fmla="*/ 2816 h 147553"/>
                  <a:gd name="connsiteX15" fmla="*/ 202472 w 228506"/>
                  <a:gd name="connsiteY15" fmla="*/ 25400 h 147553"/>
                  <a:gd name="connsiteX16" fmla="*/ 202102 w 228506"/>
                  <a:gd name="connsiteY16" fmla="*/ 25400 h 147553"/>
                  <a:gd name="connsiteX17" fmla="*/ 176557 w 228506"/>
                  <a:gd name="connsiteY17" fmla="*/ 30213 h 147553"/>
                  <a:gd name="connsiteX18" fmla="*/ 152677 w 228506"/>
                  <a:gd name="connsiteY18" fmla="*/ 23240 h 147553"/>
                  <a:gd name="connsiteX19" fmla="*/ 127996 w 228506"/>
                  <a:gd name="connsiteY19" fmla="*/ 67420 h 147553"/>
                  <a:gd name="connsiteX20" fmla="*/ 102759 w 228506"/>
                  <a:gd name="connsiteY20" fmla="*/ 73591 h 147553"/>
                  <a:gd name="connsiteX21" fmla="*/ 77707 w 228506"/>
                  <a:gd name="connsiteY21" fmla="*/ 104134 h 147553"/>
                  <a:gd name="connsiteX22" fmla="*/ 77275 w 228506"/>
                  <a:gd name="connsiteY22" fmla="*/ 104134 h 147553"/>
                  <a:gd name="connsiteX23" fmla="*/ 51853 w 228506"/>
                  <a:gd name="connsiteY23" fmla="*/ 111107 h 147553"/>
                  <a:gd name="connsiteX24" fmla="*/ 51483 w 228506"/>
                  <a:gd name="connsiteY24" fmla="*/ 111107 h 147553"/>
                  <a:gd name="connsiteX25" fmla="*/ 27480 w 228506"/>
                  <a:gd name="connsiteY25" fmla="*/ 106664 h 147553"/>
                  <a:gd name="connsiteX26" fmla="*/ 2798 w 228506"/>
                  <a:gd name="connsiteY26" fmla="*/ 146833 h 147553"/>
                  <a:gd name="connsiteX27" fmla="*/ 1503 w 228506"/>
                  <a:gd name="connsiteY27" fmla="*/ 147512 h 14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28506" h="147553">
                    <a:moveTo>
                      <a:pt x="1503" y="147512"/>
                    </a:moveTo>
                    <a:cubicBezTo>
                      <a:pt x="1237" y="147568"/>
                      <a:pt x="966" y="147568"/>
                      <a:pt x="700" y="147512"/>
                    </a:cubicBezTo>
                    <a:cubicBezTo>
                      <a:pt x="9" y="147025"/>
                      <a:pt x="-200" y="146093"/>
                      <a:pt x="207" y="145353"/>
                    </a:cubicBezTo>
                    <a:lnTo>
                      <a:pt x="25814" y="103394"/>
                    </a:lnTo>
                    <a:lnTo>
                      <a:pt x="51606" y="108145"/>
                    </a:lnTo>
                    <a:lnTo>
                      <a:pt x="75856" y="101481"/>
                    </a:lnTo>
                    <a:lnTo>
                      <a:pt x="100907" y="70938"/>
                    </a:lnTo>
                    <a:lnTo>
                      <a:pt x="125589" y="64767"/>
                    </a:lnTo>
                    <a:lnTo>
                      <a:pt x="150888" y="19600"/>
                    </a:lnTo>
                    <a:lnTo>
                      <a:pt x="176803" y="27128"/>
                    </a:lnTo>
                    <a:lnTo>
                      <a:pt x="201115" y="22500"/>
                    </a:lnTo>
                    <a:lnTo>
                      <a:pt x="225796" y="533"/>
                    </a:lnTo>
                    <a:cubicBezTo>
                      <a:pt x="226352" y="-108"/>
                      <a:pt x="227327" y="-182"/>
                      <a:pt x="227974" y="373"/>
                    </a:cubicBezTo>
                    <a:cubicBezTo>
                      <a:pt x="228616" y="935"/>
                      <a:pt x="228690" y="1903"/>
                      <a:pt x="228129" y="2551"/>
                    </a:cubicBezTo>
                    <a:cubicBezTo>
                      <a:pt x="228042" y="2650"/>
                      <a:pt x="227944" y="2742"/>
                      <a:pt x="227832" y="2816"/>
                    </a:cubicBezTo>
                    <a:lnTo>
                      <a:pt x="202472" y="25400"/>
                    </a:lnTo>
                    <a:lnTo>
                      <a:pt x="202102" y="25400"/>
                    </a:lnTo>
                    <a:lnTo>
                      <a:pt x="176557" y="30213"/>
                    </a:lnTo>
                    <a:lnTo>
                      <a:pt x="152677" y="23240"/>
                    </a:lnTo>
                    <a:lnTo>
                      <a:pt x="127996" y="67420"/>
                    </a:lnTo>
                    <a:lnTo>
                      <a:pt x="102759" y="73591"/>
                    </a:lnTo>
                    <a:lnTo>
                      <a:pt x="77707" y="104134"/>
                    </a:lnTo>
                    <a:lnTo>
                      <a:pt x="77275" y="104134"/>
                    </a:lnTo>
                    <a:lnTo>
                      <a:pt x="51853" y="111107"/>
                    </a:lnTo>
                    <a:lnTo>
                      <a:pt x="51483" y="111107"/>
                    </a:lnTo>
                    <a:lnTo>
                      <a:pt x="27480" y="106664"/>
                    </a:lnTo>
                    <a:lnTo>
                      <a:pt x="2798" y="146833"/>
                    </a:lnTo>
                    <a:cubicBezTo>
                      <a:pt x="2508" y="147265"/>
                      <a:pt x="2021" y="147518"/>
                      <a:pt x="1503" y="1475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5" name="Freeform: Shape 5444">
                <a:extLst>
                  <a:ext uri="{FF2B5EF4-FFF2-40B4-BE49-F238E27FC236}">
                    <a16:creationId xmlns:a16="http://schemas.microsoft.com/office/drawing/2014/main" id="{6865F36C-234C-918A-C5D0-B4BE41E76F65}"/>
                  </a:ext>
                </a:extLst>
              </p:cNvPr>
              <p:cNvSpPr/>
              <p:nvPr/>
            </p:nvSpPr>
            <p:spPr>
              <a:xfrm>
                <a:off x="2550630" y="2839053"/>
                <a:ext cx="18462" cy="43532"/>
              </a:xfrm>
              <a:custGeom>
                <a:avLst/>
                <a:gdLst>
                  <a:gd name="connsiteX0" fmla="*/ 9945 w 18462"/>
                  <a:gd name="connsiteY0" fmla="*/ 27273 h 43532"/>
                  <a:gd name="connsiteX1" fmla="*/ 9451 w 18462"/>
                  <a:gd name="connsiteY1" fmla="*/ 27643 h 43532"/>
                  <a:gd name="connsiteX2" fmla="*/ 8957 w 18462"/>
                  <a:gd name="connsiteY2" fmla="*/ 27643 h 43532"/>
                  <a:gd name="connsiteX3" fmla="*/ 5564 w 18462"/>
                  <a:gd name="connsiteY3" fmla="*/ 28754 h 43532"/>
                  <a:gd name="connsiteX4" fmla="*/ 2602 w 18462"/>
                  <a:gd name="connsiteY4" fmla="*/ 27829 h 43532"/>
                  <a:gd name="connsiteX5" fmla="*/ 812 w 18462"/>
                  <a:gd name="connsiteY5" fmla="*/ 25114 h 43532"/>
                  <a:gd name="connsiteX6" fmla="*/ 10 w 18462"/>
                  <a:gd name="connsiteY6" fmla="*/ 19869 h 43532"/>
                  <a:gd name="connsiteX7" fmla="*/ 751 w 18462"/>
                  <a:gd name="connsiteY7" fmla="*/ 14130 h 43532"/>
                  <a:gd name="connsiteX8" fmla="*/ 2725 w 18462"/>
                  <a:gd name="connsiteY8" fmla="*/ 8762 h 43532"/>
                  <a:gd name="connsiteX9" fmla="*/ 5687 w 18462"/>
                  <a:gd name="connsiteY9" fmla="*/ 4319 h 43532"/>
                  <a:gd name="connsiteX10" fmla="*/ 9204 w 18462"/>
                  <a:gd name="connsiteY10" fmla="*/ 1234 h 43532"/>
                  <a:gd name="connsiteX11" fmla="*/ 13030 w 18462"/>
                  <a:gd name="connsiteY11" fmla="*/ 0 h 43532"/>
                  <a:gd name="connsiteX12" fmla="*/ 15930 w 18462"/>
                  <a:gd name="connsiteY12" fmla="*/ 1172 h 43532"/>
                  <a:gd name="connsiteX13" fmla="*/ 17781 w 18462"/>
                  <a:gd name="connsiteY13" fmla="*/ 4319 h 43532"/>
                  <a:gd name="connsiteX14" fmla="*/ 18398 w 18462"/>
                  <a:gd name="connsiteY14" fmla="*/ 9256 h 43532"/>
                  <a:gd name="connsiteX15" fmla="*/ 18398 w 18462"/>
                  <a:gd name="connsiteY15" fmla="*/ 12279 h 43532"/>
                  <a:gd name="connsiteX16" fmla="*/ 17658 w 18462"/>
                  <a:gd name="connsiteY16" fmla="*/ 15488 h 43532"/>
                  <a:gd name="connsiteX17" fmla="*/ 16670 w 18462"/>
                  <a:gd name="connsiteY17" fmla="*/ 18635 h 43532"/>
                  <a:gd name="connsiteX18" fmla="*/ 15745 w 18462"/>
                  <a:gd name="connsiteY18" fmla="*/ 21411 h 43532"/>
                  <a:gd name="connsiteX19" fmla="*/ 9081 w 18462"/>
                  <a:gd name="connsiteY19" fmla="*/ 40416 h 43532"/>
                  <a:gd name="connsiteX20" fmla="*/ 8649 w 18462"/>
                  <a:gd name="connsiteY20" fmla="*/ 41342 h 43532"/>
                  <a:gd name="connsiteX21" fmla="*/ 7908 w 18462"/>
                  <a:gd name="connsiteY21" fmla="*/ 42205 h 43532"/>
                  <a:gd name="connsiteX22" fmla="*/ 5810 w 18462"/>
                  <a:gd name="connsiteY22" fmla="*/ 43440 h 43532"/>
                  <a:gd name="connsiteX23" fmla="*/ 5317 w 18462"/>
                  <a:gd name="connsiteY23" fmla="*/ 43440 h 43532"/>
                  <a:gd name="connsiteX24" fmla="*/ 5317 w 18462"/>
                  <a:gd name="connsiteY24" fmla="*/ 42637 h 43532"/>
                  <a:gd name="connsiteX25" fmla="*/ 5317 w 18462"/>
                  <a:gd name="connsiteY25" fmla="*/ 42205 h 43532"/>
                  <a:gd name="connsiteX26" fmla="*/ 5317 w 18462"/>
                  <a:gd name="connsiteY26" fmla="*/ 41835 h 43532"/>
                  <a:gd name="connsiteX27" fmla="*/ 14696 w 18462"/>
                  <a:gd name="connsiteY27" fmla="*/ 11292 h 43532"/>
                  <a:gd name="connsiteX28" fmla="*/ 14264 w 18462"/>
                  <a:gd name="connsiteY28" fmla="*/ 8268 h 43532"/>
                  <a:gd name="connsiteX29" fmla="*/ 13153 w 18462"/>
                  <a:gd name="connsiteY29" fmla="*/ 6602 h 43532"/>
                  <a:gd name="connsiteX30" fmla="*/ 11364 w 18462"/>
                  <a:gd name="connsiteY30" fmla="*/ 5924 h 43532"/>
                  <a:gd name="connsiteX31" fmla="*/ 9019 w 18462"/>
                  <a:gd name="connsiteY31" fmla="*/ 6602 h 43532"/>
                  <a:gd name="connsiteX32" fmla="*/ 6674 w 18462"/>
                  <a:gd name="connsiteY32" fmla="*/ 8577 h 43532"/>
                  <a:gd name="connsiteX33" fmla="*/ 4885 w 18462"/>
                  <a:gd name="connsiteY33" fmla="*/ 11353 h 43532"/>
                  <a:gd name="connsiteX34" fmla="*/ 3342 w 18462"/>
                  <a:gd name="connsiteY34" fmla="*/ 18141 h 43532"/>
                  <a:gd name="connsiteX35" fmla="*/ 3712 w 18462"/>
                  <a:gd name="connsiteY35" fmla="*/ 21226 h 43532"/>
                  <a:gd name="connsiteX36" fmla="*/ 4885 w 18462"/>
                  <a:gd name="connsiteY36" fmla="*/ 23139 h 43532"/>
                  <a:gd name="connsiteX37" fmla="*/ 6674 w 18462"/>
                  <a:gd name="connsiteY37" fmla="*/ 23818 h 43532"/>
                  <a:gd name="connsiteX38" fmla="*/ 9019 w 18462"/>
                  <a:gd name="connsiteY38" fmla="*/ 23139 h 43532"/>
                  <a:gd name="connsiteX39" fmla="*/ 11364 w 18462"/>
                  <a:gd name="connsiteY39" fmla="*/ 21164 h 43532"/>
                  <a:gd name="connsiteX40" fmla="*/ 13153 w 18462"/>
                  <a:gd name="connsiteY40" fmla="*/ 18388 h 43532"/>
                  <a:gd name="connsiteX41" fmla="*/ 14326 w 18462"/>
                  <a:gd name="connsiteY41" fmla="*/ 15118 h 43532"/>
                  <a:gd name="connsiteX42" fmla="*/ 14696 w 18462"/>
                  <a:gd name="connsiteY42" fmla="*/ 11292 h 43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8462" h="43532">
                    <a:moveTo>
                      <a:pt x="9945" y="27273"/>
                    </a:moveTo>
                    <a:lnTo>
                      <a:pt x="9451" y="27643"/>
                    </a:lnTo>
                    <a:lnTo>
                      <a:pt x="8957" y="27643"/>
                    </a:lnTo>
                    <a:cubicBezTo>
                      <a:pt x="7933" y="28279"/>
                      <a:pt x="6767" y="28662"/>
                      <a:pt x="5564" y="28754"/>
                    </a:cubicBezTo>
                    <a:cubicBezTo>
                      <a:pt x="4496" y="28803"/>
                      <a:pt x="3453" y="28470"/>
                      <a:pt x="2602" y="27829"/>
                    </a:cubicBezTo>
                    <a:cubicBezTo>
                      <a:pt x="1775" y="27100"/>
                      <a:pt x="1158" y="26163"/>
                      <a:pt x="812" y="25114"/>
                    </a:cubicBezTo>
                    <a:cubicBezTo>
                      <a:pt x="214" y="23435"/>
                      <a:pt x="-58" y="21652"/>
                      <a:pt x="10" y="19869"/>
                    </a:cubicBezTo>
                    <a:cubicBezTo>
                      <a:pt x="16" y="17931"/>
                      <a:pt x="263" y="16006"/>
                      <a:pt x="751" y="14130"/>
                    </a:cubicBezTo>
                    <a:cubicBezTo>
                      <a:pt x="1232" y="12279"/>
                      <a:pt x="1892" y="10484"/>
                      <a:pt x="2725" y="8762"/>
                    </a:cubicBezTo>
                    <a:cubicBezTo>
                      <a:pt x="3540" y="7170"/>
                      <a:pt x="4533" y="5683"/>
                      <a:pt x="5687" y="4319"/>
                    </a:cubicBezTo>
                    <a:cubicBezTo>
                      <a:pt x="6668" y="3091"/>
                      <a:pt x="7859" y="2049"/>
                      <a:pt x="9204" y="1234"/>
                    </a:cubicBezTo>
                    <a:cubicBezTo>
                      <a:pt x="10358" y="506"/>
                      <a:pt x="11672" y="80"/>
                      <a:pt x="13030" y="0"/>
                    </a:cubicBezTo>
                    <a:cubicBezTo>
                      <a:pt x="14110" y="19"/>
                      <a:pt x="15140" y="438"/>
                      <a:pt x="15930" y="1172"/>
                    </a:cubicBezTo>
                    <a:cubicBezTo>
                      <a:pt x="16812" y="2042"/>
                      <a:pt x="17448" y="3129"/>
                      <a:pt x="17781" y="4319"/>
                    </a:cubicBezTo>
                    <a:cubicBezTo>
                      <a:pt x="18231" y="5924"/>
                      <a:pt x="18441" y="7590"/>
                      <a:pt x="18398" y="9256"/>
                    </a:cubicBezTo>
                    <a:cubicBezTo>
                      <a:pt x="18484" y="10261"/>
                      <a:pt x="18484" y="11273"/>
                      <a:pt x="18398" y="12279"/>
                    </a:cubicBezTo>
                    <a:cubicBezTo>
                      <a:pt x="18398" y="13328"/>
                      <a:pt x="17904" y="14377"/>
                      <a:pt x="17658" y="15488"/>
                    </a:cubicBezTo>
                    <a:cubicBezTo>
                      <a:pt x="17411" y="16598"/>
                      <a:pt x="17041" y="17586"/>
                      <a:pt x="16670" y="18635"/>
                    </a:cubicBezTo>
                    <a:cubicBezTo>
                      <a:pt x="16300" y="19684"/>
                      <a:pt x="16053" y="20609"/>
                      <a:pt x="15745" y="21411"/>
                    </a:cubicBezTo>
                    <a:lnTo>
                      <a:pt x="9081" y="40416"/>
                    </a:lnTo>
                    <a:lnTo>
                      <a:pt x="8649" y="41342"/>
                    </a:lnTo>
                    <a:cubicBezTo>
                      <a:pt x="8525" y="41718"/>
                      <a:pt x="8260" y="42027"/>
                      <a:pt x="7908" y="42205"/>
                    </a:cubicBezTo>
                    <a:lnTo>
                      <a:pt x="5810" y="43440"/>
                    </a:lnTo>
                    <a:cubicBezTo>
                      <a:pt x="5668" y="43563"/>
                      <a:pt x="5459" y="43563"/>
                      <a:pt x="5317" y="43440"/>
                    </a:cubicBezTo>
                    <a:cubicBezTo>
                      <a:pt x="5237" y="43181"/>
                      <a:pt x="5237" y="42897"/>
                      <a:pt x="5317" y="42637"/>
                    </a:cubicBezTo>
                    <a:cubicBezTo>
                      <a:pt x="5317" y="42637"/>
                      <a:pt x="5317" y="42637"/>
                      <a:pt x="5317" y="42205"/>
                    </a:cubicBezTo>
                    <a:cubicBezTo>
                      <a:pt x="5329" y="42082"/>
                      <a:pt x="5329" y="41959"/>
                      <a:pt x="5317" y="41835"/>
                    </a:cubicBezTo>
                    <a:close/>
                    <a:moveTo>
                      <a:pt x="14696" y="11292"/>
                    </a:moveTo>
                    <a:cubicBezTo>
                      <a:pt x="14727" y="10268"/>
                      <a:pt x="14579" y="9243"/>
                      <a:pt x="14264" y="8268"/>
                    </a:cubicBezTo>
                    <a:cubicBezTo>
                      <a:pt x="14048" y="7627"/>
                      <a:pt x="13665" y="7053"/>
                      <a:pt x="13153" y="6602"/>
                    </a:cubicBezTo>
                    <a:cubicBezTo>
                      <a:pt x="12678" y="6140"/>
                      <a:pt x="12030" y="5893"/>
                      <a:pt x="11364" y="5924"/>
                    </a:cubicBezTo>
                    <a:cubicBezTo>
                      <a:pt x="10537" y="5961"/>
                      <a:pt x="9735" y="6195"/>
                      <a:pt x="9019" y="6602"/>
                    </a:cubicBezTo>
                    <a:cubicBezTo>
                      <a:pt x="8143" y="7139"/>
                      <a:pt x="7347" y="7799"/>
                      <a:pt x="6674" y="8577"/>
                    </a:cubicBezTo>
                    <a:cubicBezTo>
                      <a:pt x="5958" y="9416"/>
                      <a:pt x="5354" y="10354"/>
                      <a:pt x="4885" y="11353"/>
                    </a:cubicBezTo>
                    <a:cubicBezTo>
                      <a:pt x="3836" y="13458"/>
                      <a:pt x="3305" y="15790"/>
                      <a:pt x="3342" y="18141"/>
                    </a:cubicBezTo>
                    <a:cubicBezTo>
                      <a:pt x="3318" y="19184"/>
                      <a:pt x="3447" y="20220"/>
                      <a:pt x="3712" y="21226"/>
                    </a:cubicBezTo>
                    <a:cubicBezTo>
                      <a:pt x="3928" y="21954"/>
                      <a:pt x="4336" y="22615"/>
                      <a:pt x="4885" y="23139"/>
                    </a:cubicBezTo>
                    <a:cubicBezTo>
                      <a:pt x="5379" y="23577"/>
                      <a:pt x="6014" y="23818"/>
                      <a:pt x="6674" y="23818"/>
                    </a:cubicBezTo>
                    <a:cubicBezTo>
                      <a:pt x="7507" y="23836"/>
                      <a:pt x="8328" y="23602"/>
                      <a:pt x="9019" y="23139"/>
                    </a:cubicBezTo>
                    <a:cubicBezTo>
                      <a:pt x="9895" y="22608"/>
                      <a:pt x="10691" y="21942"/>
                      <a:pt x="11364" y="21164"/>
                    </a:cubicBezTo>
                    <a:cubicBezTo>
                      <a:pt x="12055" y="20301"/>
                      <a:pt x="12653" y="19369"/>
                      <a:pt x="13153" y="18388"/>
                    </a:cubicBezTo>
                    <a:cubicBezTo>
                      <a:pt x="13671" y="17345"/>
                      <a:pt x="14066" y="16253"/>
                      <a:pt x="14326" y="15118"/>
                    </a:cubicBezTo>
                    <a:cubicBezTo>
                      <a:pt x="14628" y="13865"/>
                      <a:pt x="14751" y="12575"/>
                      <a:pt x="14696" y="11292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6" name="Freeform: Shape 5445">
                <a:extLst>
                  <a:ext uri="{FF2B5EF4-FFF2-40B4-BE49-F238E27FC236}">
                    <a16:creationId xmlns:a16="http://schemas.microsoft.com/office/drawing/2014/main" id="{8E1DEE43-CAE9-4A5F-583E-E91C463D32A7}"/>
                  </a:ext>
                </a:extLst>
              </p:cNvPr>
              <p:cNvSpPr/>
              <p:nvPr/>
            </p:nvSpPr>
            <p:spPr>
              <a:xfrm>
                <a:off x="2571696" y="2824480"/>
                <a:ext cx="18681" cy="45831"/>
              </a:xfrm>
              <a:custGeom>
                <a:avLst/>
                <a:gdLst>
                  <a:gd name="connsiteX0" fmla="*/ 3131 w 18681"/>
                  <a:gd name="connsiteY0" fmla="*/ 37588 h 45831"/>
                  <a:gd name="connsiteX1" fmla="*/ 3687 w 18681"/>
                  <a:gd name="connsiteY1" fmla="*/ 39131 h 45831"/>
                  <a:gd name="connsiteX2" fmla="*/ 4674 w 18681"/>
                  <a:gd name="connsiteY2" fmla="*/ 40180 h 45831"/>
                  <a:gd name="connsiteX3" fmla="*/ 6402 w 18681"/>
                  <a:gd name="connsiteY3" fmla="*/ 40180 h 45831"/>
                  <a:gd name="connsiteX4" fmla="*/ 9240 w 18681"/>
                  <a:gd name="connsiteY4" fmla="*/ 39008 h 45831"/>
                  <a:gd name="connsiteX5" fmla="*/ 11400 w 18681"/>
                  <a:gd name="connsiteY5" fmla="*/ 37342 h 45831"/>
                  <a:gd name="connsiteX6" fmla="*/ 13189 w 18681"/>
                  <a:gd name="connsiteY6" fmla="*/ 34997 h 45831"/>
                  <a:gd name="connsiteX7" fmla="*/ 14423 w 18681"/>
                  <a:gd name="connsiteY7" fmla="*/ 32035 h 45831"/>
                  <a:gd name="connsiteX8" fmla="*/ 14855 w 18681"/>
                  <a:gd name="connsiteY8" fmla="*/ 28580 h 45831"/>
                  <a:gd name="connsiteX9" fmla="*/ 14423 w 18681"/>
                  <a:gd name="connsiteY9" fmla="*/ 25741 h 45831"/>
                  <a:gd name="connsiteX10" fmla="*/ 13251 w 18681"/>
                  <a:gd name="connsiteY10" fmla="*/ 24384 h 45831"/>
                  <a:gd name="connsiteX11" fmla="*/ 11462 w 18681"/>
                  <a:gd name="connsiteY11" fmla="*/ 24384 h 45831"/>
                  <a:gd name="connsiteX12" fmla="*/ 9240 w 18681"/>
                  <a:gd name="connsiteY12" fmla="*/ 25371 h 45831"/>
                  <a:gd name="connsiteX13" fmla="*/ 6155 w 18681"/>
                  <a:gd name="connsiteY13" fmla="*/ 27099 h 45831"/>
                  <a:gd name="connsiteX14" fmla="*/ 5476 w 18681"/>
                  <a:gd name="connsiteY14" fmla="*/ 27099 h 45831"/>
                  <a:gd name="connsiteX15" fmla="*/ 5476 w 18681"/>
                  <a:gd name="connsiteY15" fmla="*/ 26235 h 45831"/>
                  <a:gd name="connsiteX16" fmla="*/ 5476 w 18681"/>
                  <a:gd name="connsiteY16" fmla="*/ 24199 h 45831"/>
                  <a:gd name="connsiteX17" fmla="*/ 5476 w 18681"/>
                  <a:gd name="connsiteY17" fmla="*/ 23150 h 45831"/>
                  <a:gd name="connsiteX18" fmla="*/ 5908 w 18681"/>
                  <a:gd name="connsiteY18" fmla="*/ 22163 h 45831"/>
                  <a:gd name="connsiteX19" fmla="*/ 12510 w 18681"/>
                  <a:gd name="connsiteY19" fmla="*/ 7354 h 45831"/>
                  <a:gd name="connsiteX20" fmla="*/ 1897 w 18681"/>
                  <a:gd name="connsiteY20" fmla="*/ 13524 h 45831"/>
                  <a:gd name="connsiteX21" fmla="*/ 1219 w 18681"/>
                  <a:gd name="connsiteY21" fmla="*/ 13524 h 45831"/>
                  <a:gd name="connsiteX22" fmla="*/ 910 w 18681"/>
                  <a:gd name="connsiteY22" fmla="*/ 12598 h 45831"/>
                  <a:gd name="connsiteX23" fmla="*/ 910 w 18681"/>
                  <a:gd name="connsiteY23" fmla="*/ 10562 h 45831"/>
                  <a:gd name="connsiteX24" fmla="*/ 1219 w 18681"/>
                  <a:gd name="connsiteY24" fmla="*/ 9328 h 45831"/>
                  <a:gd name="connsiteX25" fmla="*/ 1897 w 18681"/>
                  <a:gd name="connsiteY25" fmla="*/ 8464 h 45831"/>
                  <a:gd name="connsiteX26" fmla="*/ 16398 w 18681"/>
                  <a:gd name="connsiteY26" fmla="*/ 134 h 45831"/>
                  <a:gd name="connsiteX27" fmla="*/ 17077 w 18681"/>
                  <a:gd name="connsiteY27" fmla="*/ 134 h 45831"/>
                  <a:gd name="connsiteX28" fmla="*/ 17385 w 18681"/>
                  <a:gd name="connsiteY28" fmla="*/ 998 h 45831"/>
                  <a:gd name="connsiteX29" fmla="*/ 17385 w 18681"/>
                  <a:gd name="connsiteY29" fmla="*/ 3034 h 45831"/>
                  <a:gd name="connsiteX30" fmla="*/ 17385 w 18681"/>
                  <a:gd name="connsiteY30" fmla="*/ 4145 h 45831"/>
                  <a:gd name="connsiteX31" fmla="*/ 16891 w 18681"/>
                  <a:gd name="connsiteY31" fmla="*/ 5317 h 45831"/>
                  <a:gd name="connsiteX32" fmla="*/ 10413 w 18681"/>
                  <a:gd name="connsiteY32" fmla="*/ 19879 h 45831"/>
                  <a:gd name="connsiteX33" fmla="*/ 13745 w 18681"/>
                  <a:gd name="connsiteY33" fmla="*/ 18830 h 45831"/>
                  <a:gd name="connsiteX34" fmla="*/ 16336 w 18681"/>
                  <a:gd name="connsiteY34" fmla="*/ 19633 h 45831"/>
                  <a:gd name="connsiteX35" fmla="*/ 18064 w 18681"/>
                  <a:gd name="connsiteY35" fmla="*/ 22286 h 45831"/>
                  <a:gd name="connsiteX36" fmla="*/ 18681 w 18681"/>
                  <a:gd name="connsiteY36" fmla="*/ 26667 h 45831"/>
                  <a:gd name="connsiteX37" fmla="*/ 17940 w 18681"/>
                  <a:gd name="connsiteY37" fmla="*/ 32282 h 45831"/>
                  <a:gd name="connsiteX38" fmla="*/ 15966 w 18681"/>
                  <a:gd name="connsiteY38" fmla="*/ 37280 h 45831"/>
                  <a:gd name="connsiteX39" fmla="*/ 13066 w 18681"/>
                  <a:gd name="connsiteY39" fmla="*/ 41352 h 45831"/>
                  <a:gd name="connsiteX40" fmla="*/ 9549 w 18681"/>
                  <a:gd name="connsiteY40" fmla="*/ 44191 h 45831"/>
                  <a:gd name="connsiteX41" fmla="*/ 5291 w 18681"/>
                  <a:gd name="connsiteY41" fmla="*/ 45795 h 45831"/>
                  <a:gd name="connsiteX42" fmla="*/ 2329 w 18681"/>
                  <a:gd name="connsiteY42" fmla="*/ 45178 h 45831"/>
                  <a:gd name="connsiteX43" fmla="*/ 602 w 18681"/>
                  <a:gd name="connsiteY43" fmla="*/ 42957 h 45831"/>
                  <a:gd name="connsiteX44" fmla="*/ 46 w 18681"/>
                  <a:gd name="connsiteY44" fmla="*/ 39686 h 45831"/>
                  <a:gd name="connsiteX45" fmla="*/ 46 w 18681"/>
                  <a:gd name="connsiteY45" fmla="*/ 38637 h 45831"/>
                  <a:gd name="connsiteX46" fmla="*/ 663 w 18681"/>
                  <a:gd name="connsiteY46" fmla="*/ 37959 h 45831"/>
                  <a:gd name="connsiteX47" fmla="*/ 2329 w 18681"/>
                  <a:gd name="connsiteY47" fmla="*/ 36971 h 45831"/>
                  <a:gd name="connsiteX48" fmla="*/ 2946 w 18681"/>
                  <a:gd name="connsiteY48" fmla="*/ 36971 h 45831"/>
                  <a:gd name="connsiteX49" fmla="*/ 3131 w 18681"/>
                  <a:gd name="connsiteY49" fmla="*/ 37588 h 45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8681" h="45831">
                    <a:moveTo>
                      <a:pt x="3131" y="37588"/>
                    </a:moveTo>
                    <a:cubicBezTo>
                      <a:pt x="3249" y="38125"/>
                      <a:pt x="3440" y="38644"/>
                      <a:pt x="3687" y="39131"/>
                    </a:cubicBezTo>
                    <a:cubicBezTo>
                      <a:pt x="3897" y="39575"/>
                      <a:pt x="4242" y="39946"/>
                      <a:pt x="4674" y="40180"/>
                    </a:cubicBezTo>
                    <a:cubicBezTo>
                      <a:pt x="5236" y="40347"/>
                      <a:pt x="5840" y="40347"/>
                      <a:pt x="6402" y="40180"/>
                    </a:cubicBezTo>
                    <a:cubicBezTo>
                      <a:pt x="7408" y="39958"/>
                      <a:pt x="8370" y="39563"/>
                      <a:pt x="9240" y="39008"/>
                    </a:cubicBezTo>
                    <a:cubicBezTo>
                      <a:pt x="10030" y="38545"/>
                      <a:pt x="10752" y="37990"/>
                      <a:pt x="11400" y="37342"/>
                    </a:cubicBezTo>
                    <a:cubicBezTo>
                      <a:pt x="12079" y="36626"/>
                      <a:pt x="12677" y="35842"/>
                      <a:pt x="13189" y="34997"/>
                    </a:cubicBezTo>
                    <a:cubicBezTo>
                      <a:pt x="13701" y="34053"/>
                      <a:pt x="14115" y="33059"/>
                      <a:pt x="14423" y="32035"/>
                    </a:cubicBezTo>
                    <a:cubicBezTo>
                      <a:pt x="14732" y="30912"/>
                      <a:pt x="14874" y="29746"/>
                      <a:pt x="14855" y="28580"/>
                    </a:cubicBezTo>
                    <a:cubicBezTo>
                      <a:pt x="14911" y="27611"/>
                      <a:pt x="14763" y="26648"/>
                      <a:pt x="14423" y="25741"/>
                    </a:cubicBezTo>
                    <a:cubicBezTo>
                      <a:pt x="14207" y="25161"/>
                      <a:pt x="13794" y="24680"/>
                      <a:pt x="13251" y="24384"/>
                    </a:cubicBezTo>
                    <a:cubicBezTo>
                      <a:pt x="12665" y="24230"/>
                      <a:pt x="12048" y="24230"/>
                      <a:pt x="11462" y="24384"/>
                    </a:cubicBezTo>
                    <a:cubicBezTo>
                      <a:pt x="10678" y="24606"/>
                      <a:pt x="9931" y="24939"/>
                      <a:pt x="9240" y="25371"/>
                    </a:cubicBezTo>
                    <a:lnTo>
                      <a:pt x="6155" y="27099"/>
                    </a:lnTo>
                    <a:cubicBezTo>
                      <a:pt x="5964" y="27278"/>
                      <a:pt x="5668" y="27278"/>
                      <a:pt x="5476" y="27099"/>
                    </a:cubicBezTo>
                    <a:cubicBezTo>
                      <a:pt x="5359" y="26821"/>
                      <a:pt x="5359" y="26513"/>
                      <a:pt x="5476" y="26235"/>
                    </a:cubicBezTo>
                    <a:lnTo>
                      <a:pt x="5476" y="24199"/>
                    </a:lnTo>
                    <a:cubicBezTo>
                      <a:pt x="5415" y="23853"/>
                      <a:pt x="5415" y="23495"/>
                      <a:pt x="5476" y="23150"/>
                    </a:cubicBezTo>
                    <a:lnTo>
                      <a:pt x="5908" y="22163"/>
                    </a:lnTo>
                    <a:lnTo>
                      <a:pt x="12510" y="7354"/>
                    </a:lnTo>
                    <a:lnTo>
                      <a:pt x="1897" y="13524"/>
                    </a:lnTo>
                    <a:cubicBezTo>
                      <a:pt x="1706" y="13703"/>
                      <a:pt x="1410" y="13703"/>
                      <a:pt x="1219" y="13524"/>
                    </a:cubicBezTo>
                    <a:cubicBezTo>
                      <a:pt x="1009" y="13259"/>
                      <a:pt x="898" y="12932"/>
                      <a:pt x="910" y="12598"/>
                    </a:cubicBezTo>
                    <a:lnTo>
                      <a:pt x="910" y="10562"/>
                    </a:lnTo>
                    <a:cubicBezTo>
                      <a:pt x="923" y="10136"/>
                      <a:pt x="1027" y="9711"/>
                      <a:pt x="1219" y="9328"/>
                    </a:cubicBezTo>
                    <a:cubicBezTo>
                      <a:pt x="1361" y="8982"/>
                      <a:pt x="1595" y="8686"/>
                      <a:pt x="1897" y="8464"/>
                    </a:cubicBezTo>
                    <a:lnTo>
                      <a:pt x="16398" y="134"/>
                    </a:lnTo>
                    <a:cubicBezTo>
                      <a:pt x="16589" y="-45"/>
                      <a:pt x="16885" y="-45"/>
                      <a:pt x="17077" y="134"/>
                    </a:cubicBezTo>
                    <a:cubicBezTo>
                      <a:pt x="17286" y="375"/>
                      <a:pt x="17397" y="683"/>
                      <a:pt x="17385" y="998"/>
                    </a:cubicBezTo>
                    <a:lnTo>
                      <a:pt x="17385" y="3034"/>
                    </a:lnTo>
                    <a:cubicBezTo>
                      <a:pt x="17447" y="3404"/>
                      <a:pt x="17447" y="3775"/>
                      <a:pt x="17385" y="4145"/>
                    </a:cubicBezTo>
                    <a:cubicBezTo>
                      <a:pt x="17249" y="4546"/>
                      <a:pt x="17083" y="4935"/>
                      <a:pt x="16891" y="5317"/>
                    </a:cubicBezTo>
                    <a:lnTo>
                      <a:pt x="10413" y="19879"/>
                    </a:lnTo>
                    <a:cubicBezTo>
                      <a:pt x="11418" y="19262"/>
                      <a:pt x="12566" y="18898"/>
                      <a:pt x="13745" y="18830"/>
                    </a:cubicBezTo>
                    <a:cubicBezTo>
                      <a:pt x="14682" y="18756"/>
                      <a:pt x="15608" y="19040"/>
                      <a:pt x="16336" y="19633"/>
                    </a:cubicBezTo>
                    <a:cubicBezTo>
                      <a:pt x="17151" y="20336"/>
                      <a:pt x="17749" y="21255"/>
                      <a:pt x="18064" y="22286"/>
                    </a:cubicBezTo>
                    <a:cubicBezTo>
                      <a:pt x="18490" y="23705"/>
                      <a:pt x="18699" y="25186"/>
                      <a:pt x="18681" y="26667"/>
                    </a:cubicBezTo>
                    <a:cubicBezTo>
                      <a:pt x="18687" y="28561"/>
                      <a:pt x="18440" y="30449"/>
                      <a:pt x="17940" y="32282"/>
                    </a:cubicBezTo>
                    <a:cubicBezTo>
                      <a:pt x="17459" y="34010"/>
                      <a:pt x="16799" y="35688"/>
                      <a:pt x="15966" y="37280"/>
                    </a:cubicBezTo>
                    <a:cubicBezTo>
                      <a:pt x="15164" y="38748"/>
                      <a:pt x="14189" y="40112"/>
                      <a:pt x="13066" y="41352"/>
                    </a:cubicBezTo>
                    <a:cubicBezTo>
                      <a:pt x="12048" y="42475"/>
                      <a:pt x="10857" y="43432"/>
                      <a:pt x="9549" y="44191"/>
                    </a:cubicBezTo>
                    <a:cubicBezTo>
                      <a:pt x="8259" y="45024"/>
                      <a:pt x="6809" y="45567"/>
                      <a:pt x="5291" y="45795"/>
                    </a:cubicBezTo>
                    <a:cubicBezTo>
                      <a:pt x="4261" y="45925"/>
                      <a:pt x="3218" y="45709"/>
                      <a:pt x="2329" y="45178"/>
                    </a:cubicBezTo>
                    <a:cubicBezTo>
                      <a:pt x="1577" y="44592"/>
                      <a:pt x="984" y="43833"/>
                      <a:pt x="602" y="42957"/>
                    </a:cubicBezTo>
                    <a:cubicBezTo>
                      <a:pt x="225" y="41908"/>
                      <a:pt x="34" y="40803"/>
                      <a:pt x="46" y="39686"/>
                    </a:cubicBezTo>
                    <a:cubicBezTo>
                      <a:pt x="-15" y="39341"/>
                      <a:pt x="-15" y="38983"/>
                      <a:pt x="46" y="38637"/>
                    </a:cubicBezTo>
                    <a:cubicBezTo>
                      <a:pt x="182" y="38360"/>
                      <a:pt x="398" y="38125"/>
                      <a:pt x="663" y="37959"/>
                    </a:cubicBezTo>
                    <a:lnTo>
                      <a:pt x="2329" y="36971"/>
                    </a:lnTo>
                    <a:cubicBezTo>
                      <a:pt x="2329" y="36971"/>
                      <a:pt x="2823" y="36971"/>
                      <a:pt x="2946" y="36971"/>
                    </a:cubicBezTo>
                    <a:cubicBezTo>
                      <a:pt x="3101" y="37138"/>
                      <a:pt x="3169" y="37366"/>
                      <a:pt x="3131" y="37588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7" name="Freeform: Shape 5446">
                <a:extLst>
                  <a:ext uri="{FF2B5EF4-FFF2-40B4-BE49-F238E27FC236}">
                    <a16:creationId xmlns:a16="http://schemas.microsoft.com/office/drawing/2014/main" id="{B491E9F6-5245-BF13-A7D4-FABF381ADFC2}"/>
                  </a:ext>
                </a:extLst>
              </p:cNvPr>
              <p:cNvSpPr/>
              <p:nvPr/>
            </p:nvSpPr>
            <p:spPr>
              <a:xfrm>
                <a:off x="2549097" y="2832668"/>
                <a:ext cx="225466" cy="136473"/>
              </a:xfrm>
              <a:custGeom>
                <a:avLst/>
                <a:gdLst>
                  <a:gd name="connsiteX0" fmla="*/ 4443 w 225466"/>
                  <a:gd name="connsiteY0" fmla="*/ 126337 h 136473"/>
                  <a:gd name="connsiteX1" fmla="*/ 221023 w 225466"/>
                  <a:gd name="connsiteY1" fmla="*/ 646 h 136473"/>
                  <a:gd name="connsiteX2" fmla="*/ 225466 w 225466"/>
                  <a:gd name="connsiteY2" fmla="*/ 2929 h 136473"/>
                  <a:gd name="connsiteX3" fmla="*/ 221023 w 225466"/>
                  <a:gd name="connsiteY3" fmla="*/ 10272 h 136473"/>
                  <a:gd name="connsiteX4" fmla="*/ 4443 w 225466"/>
                  <a:gd name="connsiteY4" fmla="*/ 135840 h 136473"/>
                  <a:gd name="connsiteX5" fmla="*/ 0 w 225466"/>
                  <a:gd name="connsiteY5" fmla="*/ 133557 h 136473"/>
                  <a:gd name="connsiteX6" fmla="*/ 4443 w 225466"/>
                  <a:gd name="connsiteY6" fmla="*/ 126337 h 13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466" h="136473">
                    <a:moveTo>
                      <a:pt x="4443" y="126337"/>
                    </a:moveTo>
                    <a:lnTo>
                      <a:pt x="221023" y="646"/>
                    </a:lnTo>
                    <a:cubicBezTo>
                      <a:pt x="223492" y="-773"/>
                      <a:pt x="225466" y="214"/>
                      <a:pt x="225466" y="2929"/>
                    </a:cubicBezTo>
                    <a:cubicBezTo>
                      <a:pt x="225250" y="5947"/>
                      <a:pt x="223596" y="8680"/>
                      <a:pt x="221023" y="10272"/>
                    </a:cubicBezTo>
                    <a:lnTo>
                      <a:pt x="4443" y="135840"/>
                    </a:lnTo>
                    <a:cubicBezTo>
                      <a:pt x="1975" y="137259"/>
                      <a:pt x="0" y="136210"/>
                      <a:pt x="0" y="133557"/>
                    </a:cubicBezTo>
                    <a:cubicBezTo>
                      <a:pt x="278" y="130589"/>
                      <a:pt x="1919" y="127923"/>
                      <a:pt x="4443" y="126337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8" name="Freeform: Shape 5447">
                <a:extLst>
                  <a:ext uri="{FF2B5EF4-FFF2-40B4-BE49-F238E27FC236}">
                    <a16:creationId xmlns:a16="http://schemas.microsoft.com/office/drawing/2014/main" id="{56FEFFFA-9977-9E43-3A6B-F3E4DF9358B1}"/>
                  </a:ext>
                </a:extLst>
              </p:cNvPr>
              <p:cNvSpPr/>
              <p:nvPr/>
            </p:nvSpPr>
            <p:spPr>
              <a:xfrm>
                <a:off x="2549097" y="2785415"/>
                <a:ext cx="57446" cy="39107"/>
              </a:xfrm>
              <a:custGeom>
                <a:avLst/>
                <a:gdLst>
                  <a:gd name="connsiteX0" fmla="*/ 4443 w 57446"/>
                  <a:gd name="connsiteY0" fmla="*/ 28833 h 39107"/>
                  <a:gd name="connsiteX1" fmla="*/ 52942 w 57446"/>
                  <a:gd name="connsiteY1" fmla="*/ 634 h 39107"/>
                  <a:gd name="connsiteX2" fmla="*/ 57446 w 57446"/>
                  <a:gd name="connsiteY2" fmla="*/ 2917 h 39107"/>
                  <a:gd name="connsiteX3" fmla="*/ 52942 w 57446"/>
                  <a:gd name="connsiteY3" fmla="*/ 10322 h 39107"/>
                  <a:gd name="connsiteX4" fmla="*/ 4443 w 57446"/>
                  <a:gd name="connsiteY4" fmla="*/ 38459 h 39107"/>
                  <a:gd name="connsiteX5" fmla="*/ 0 w 57446"/>
                  <a:gd name="connsiteY5" fmla="*/ 36237 h 39107"/>
                  <a:gd name="connsiteX6" fmla="*/ 4443 w 57446"/>
                  <a:gd name="connsiteY6" fmla="*/ 28833 h 39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07">
                    <a:moveTo>
                      <a:pt x="4443" y="28833"/>
                    </a:moveTo>
                    <a:lnTo>
                      <a:pt x="52942" y="634"/>
                    </a:lnTo>
                    <a:cubicBezTo>
                      <a:pt x="55410" y="-785"/>
                      <a:pt x="57446" y="264"/>
                      <a:pt x="57446" y="2917"/>
                    </a:cubicBezTo>
                    <a:cubicBezTo>
                      <a:pt x="57206" y="5959"/>
                      <a:pt x="55534" y="8705"/>
                      <a:pt x="52942" y="10322"/>
                    </a:cubicBezTo>
                    <a:lnTo>
                      <a:pt x="4443" y="38459"/>
                    </a:lnTo>
                    <a:cubicBezTo>
                      <a:pt x="1975" y="39878"/>
                      <a:pt x="0" y="38891"/>
                      <a:pt x="0" y="36237"/>
                    </a:cubicBezTo>
                    <a:cubicBezTo>
                      <a:pt x="197" y="33196"/>
                      <a:pt x="1851" y="30437"/>
                      <a:pt x="4443" y="28833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9" name="Freeform: Shape 5448">
                <a:extLst>
                  <a:ext uri="{FF2B5EF4-FFF2-40B4-BE49-F238E27FC236}">
                    <a16:creationId xmlns:a16="http://schemas.microsoft.com/office/drawing/2014/main" id="{3F80D202-69C2-5626-4C80-D9F099886D3E}"/>
                  </a:ext>
                </a:extLst>
              </p:cNvPr>
              <p:cNvSpPr/>
              <p:nvPr/>
            </p:nvSpPr>
            <p:spPr>
              <a:xfrm>
                <a:off x="2874586" y="2478857"/>
                <a:ext cx="28568" cy="79750"/>
              </a:xfrm>
              <a:custGeom>
                <a:avLst/>
                <a:gdLst>
                  <a:gd name="connsiteX0" fmla="*/ 247 w 28568"/>
                  <a:gd name="connsiteY0" fmla="*/ 5089 h 79750"/>
                  <a:gd name="connsiteX1" fmla="*/ 28569 w 28568"/>
                  <a:gd name="connsiteY1" fmla="*/ 2744 h 79750"/>
                  <a:gd name="connsiteX2" fmla="*/ 0 w 28568"/>
                  <a:gd name="connsiteY2" fmla="*/ 79751 h 7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9750">
                    <a:moveTo>
                      <a:pt x="247" y="5089"/>
                    </a:moveTo>
                    <a:cubicBezTo>
                      <a:pt x="8577" y="-730"/>
                      <a:pt x="19394" y="-1624"/>
                      <a:pt x="28569" y="2744"/>
                    </a:cubicBezTo>
                    <a:lnTo>
                      <a:pt x="0" y="79751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0" name="Freeform: Shape 5449">
                <a:extLst>
                  <a:ext uri="{FF2B5EF4-FFF2-40B4-BE49-F238E27FC236}">
                    <a16:creationId xmlns:a16="http://schemas.microsoft.com/office/drawing/2014/main" id="{D230596F-7F54-D926-5D50-D8469DD56D62}"/>
                  </a:ext>
                </a:extLst>
              </p:cNvPr>
              <p:cNvSpPr/>
              <p:nvPr/>
            </p:nvSpPr>
            <p:spPr>
              <a:xfrm>
                <a:off x="2846263" y="2483947"/>
                <a:ext cx="28568" cy="74908"/>
              </a:xfrm>
              <a:custGeom>
                <a:avLst/>
                <a:gdLst>
                  <a:gd name="connsiteX0" fmla="*/ 0 w 28568"/>
                  <a:gd name="connsiteY0" fmla="*/ 30852 h 74908"/>
                  <a:gd name="connsiteX1" fmla="*/ 28569 w 28568"/>
                  <a:gd name="connsiteY1" fmla="*/ 0 h 74908"/>
                  <a:gd name="connsiteX2" fmla="*/ 28569 w 28568"/>
                  <a:gd name="connsiteY2" fmla="*/ 74909 h 7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4908">
                    <a:moveTo>
                      <a:pt x="0" y="30852"/>
                    </a:moveTo>
                    <a:cubicBezTo>
                      <a:pt x="6787" y="18338"/>
                      <a:pt x="16611" y="7725"/>
                      <a:pt x="28569" y="0"/>
                    </a:cubicBezTo>
                    <a:lnTo>
                      <a:pt x="28569" y="74909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1" name="Freeform: Shape 5450">
                <a:extLst>
                  <a:ext uri="{FF2B5EF4-FFF2-40B4-BE49-F238E27FC236}">
                    <a16:creationId xmlns:a16="http://schemas.microsoft.com/office/drawing/2014/main" id="{D880830E-D89D-B20D-FAD8-163F8E80138B}"/>
                  </a:ext>
                </a:extLst>
              </p:cNvPr>
              <p:cNvSpPr/>
              <p:nvPr/>
            </p:nvSpPr>
            <p:spPr>
              <a:xfrm>
                <a:off x="2828554" y="2514798"/>
                <a:ext cx="46277" cy="47635"/>
              </a:xfrm>
              <a:custGeom>
                <a:avLst/>
                <a:gdLst>
                  <a:gd name="connsiteX0" fmla="*/ 0 w 46277"/>
                  <a:gd name="connsiteY0" fmla="*/ 47635 h 47635"/>
                  <a:gd name="connsiteX1" fmla="*/ 17709 w 46277"/>
                  <a:gd name="connsiteY1" fmla="*/ 0 h 47635"/>
                  <a:gd name="connsiteX2" fmla="*/ 46278 w 46277"/>
                  <a:gd name="connsiteY2" fmla="*/ 44057 h 4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77" h="47635">
                    <a:moveTo>
                      <a:pt x="0" y="47635"/>
                    </a:moveTo>
                    <a:cubicBezTo>
                      <a:pt x="3159" y="30870"/>
                      <a:pt x="9151" y="14760"/>
                      <a:pt x="17709" y="0"/>
                    </a:cubicBezTo>
                    <a:lnTo>
                      <a:pt x="46278" y="44057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2" name="Freeform: Shape 5451">
                <a:extLst>
                  <a:ext uri="{FF2B5EF4-FFF2-40B4-BE49-F238E27FC236}">
                    <a16:creationId xmlns:a16="http://schemas.microsoft.com/office/drawing/2014/main" id="{92CAB60B-78A2-5049-05D9-ECF4083EE010}"/>
                  </a:ext>
                </a:extLst>
              </p:cNvPr>
              <p:cNvSpPr/>
              <p:nvPr/>
            </p:nvSpPr>
            <p:spPr>
              <a:xfrm>
                <a:off x="2828554" y="2483947"/>
                <a:ext cx="46277" cy="78487"/>
              </a:xfrm>
              <a:custGeom>
                <a:avLst/>
                <a:gdLst>
                  <a:gd name="connsiteX0" fmla="*/ 17709 w 46277"/>
                  <a:gd name="connsiteY0" fmla="*/ 30852 h 78487"/>
                  <a:gd name="connsiteX1" fmla="*/ 0 w 46277"/>
                  <a:gd name="connsiteY1" fmla="*/ 78487 h 78487"/>
                  <a:gd name="connsiteX2" fmla="*/ 46278 w 46277"/>
                  <a:gd name="connsiteY2" fmla="*/ 74909 h 78487"/>
                  <a:gd name="connsiteX3" fmla="*/ 46278 w 46277"/>
                  <a:gd name="connsiteY3" fmla="*/ 0 h 78487"/>
                  <a:gd name="connsiteX4" fmla="*/ 17709 w 46277"/>
                  <a:gd name="connsiteY4" fmla="*/ 30852 h 78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77" h="78487">
                    <a:moveTo>
                      <a:pt x="17709" y="30852"/>
                    </a:moveTo>
                    <a:cubicBezTo>
                      <a:pt x="9151" y="45612"/>
                      <a:pt x="3159" y="61722"/>
                      <a:pt x="0" y="78487"/>
                    </a:cubicBezTo>
                    <a:lnTo>
                      <a:pt x="46278" y="74909"/>
                    </a:lnTo>
                    <a:lnTo>
                      <a:pt x="46278" y="0"/>
                    </a:lnTo>
                    <a:cubicBezTo>
                      <a:pt x="34320" y="7725"/>
                      <a:pt x="24496" y="18338"/>
                      <a:pt x="17709" y="30852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3" name="Freeform: Shape 5452">
                <a:extLst>
                  <a:ext uri="{FF2B5EF4-FFF2-40B4-BE49-F238E27FC236}">
                    <a16:creationId xmlns:a16="http://schemas.microsoft.com/office/drawing/2014/main" id="{AB1F6DE7-C605-1E16-BFE0-ECC4A2348576}"/>
                  </a:ext>
                </a:extLst>
              </p:cNvPr>
              <p:cNvSpPr/>
              <p:nvPr/>
            </p:nvSpPr>
            <p:spPr>
              <a:xfrm>
                <a:off x="2874586" y="2481602"/>
                <a:ext cx="46277" cy="77006"/>
              </a:xfrm>
              <a:custGeom>
                <a:avLst/>
                <a:gdLst>
                  <a:gd name="connsiteX0" fmla="*/ 28569 w 46277"/>
                  <a:gd name="connsiteY0" fmla="*/ 0 h 77006"/>
                  <a:gd name="connsiteX1" fmla="*/ 46278 w 46277"/>
                  <a:gd name="connsiteY1" fmla="*/ 27150 h 77006"/>
                  <a:gd name="connsiteX2" fmla="*/ 0 w 46277"/>
                  <a:gd name="connsiteY2" fmla="*/ 77006 h 7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77" h="77006">
                    <a:moveTo>
                      <a:pt x="28569" y="0"/>
                    </a:moveTo>
                    <a:cubicBezTo>
                      <a:pt x="38041" y="6146"/>
                      <a:pt x="44470" y="16006"/>
                      <a:pt x="46278" y="27150"/>
                    </a:cubicBezTo>
                    <a:lnTo>
                      <a:pt x="0" y="77006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4" name="Freeform: Shape 5453">
                <a:extLst>
                  <a:ext uri="{FF2B5EF4-FFF2-40B4-BE49-F238E27FC236}">
                    <a16:creationId xmlns:a16="http://schemas.microsoft.com/office/drawing/2014/main" id="{4FC864A9-49CE-853B-6682-14EAEF5967B2}"/>
                  </a:ext>
                </a:extLst>
              </p:cNvPr>
              <p:cNvSpPr/>
              <p:nvPr/>
            </p:nvSpPr>
            <p:spPr>
              <a:xfrm>
                <a:off x="2826145" y="2558670"/>
                <a:ext cx="48687" cy="50041"/>
              </a:xfrm>
              <a:custGeom>
                <a:avLst/>
                <a:gdLst>
                  <a:gd name="connsiteX0" fmla="*/ 2409 w 48687"/>
                  <a:gd name="connsiteY0" fmla="*/ 50042 h 50041"/>
                  <a:gd name="connsiteX1" fmla="*/ 3 w 48687"/>
                  <a:gd name="connsiteY1" fmla="*/ 28260 h 50041"/>
                  <a:gd name="connsiteX2" fmla="*/ 2409 w 48687"/>
                  <a:gd name="connsiteY2" fmla="*/ 3579 h 50041"/>
                  <a:gd name="connsiteX3" fmla="*/ 48687 w 48687"/>
                  <a:gd name="connsiteY3" fmla="*/ 0 h 5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87" h="50041">
                    <a:moveTo>
                      <a:pt x="2409" y="50042"/>
                    </a:moveTo>
                    <a:cubicBezTo>
                      <a:pt x="756" y="42903"/>
                      <a:pt x="-53" y="35591"/>
                      <a:pt x="3" y="28260"/>
                    </a:cubicBezTo>
                    <a:cubicBezTo>
                      <a:pt x="34" y="19974"/>
                      <a:pt x="836" y="11711"/>
                      <a:pt x="2409" y="3579"/>
                    </a:cubicBezTo>
                    <a:lnTo>
                      <a:pt x="48687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5" name="Freeform: Shape 5454">
                <a:extLst>
                  <a:ext uri="{FF2B5EF4-FFF2-40B4-BE49-F238E27FC236}">
                    <a16:creationId xmlns:a16="http://schemas.microsoft.com/office/drawing/2014/main" id="{64002C9F-02E5-415B-3530-A96091B4E816}"/>
                  </a:ext>
                </a:extLst>
              </p:cNvPr>
              <p:cNvSpPr/>
              <p:nvPr/>
            </p:nvSpPr>
            <p:spPr>
              <a:xfrm>
                <a:off x="2874832" y="2555276"/>
                <a:ext cx="46277" cy="47635"/>
              </a:xfrm>
              <a:custGeom>
                <a:avLst/>
                <a:gdLst>
                  <a:gd name="connsiteX0" fmla="*/ 46278 w 46277"/>
                  <a:gd name="connsiteY0" fmla="*/ 0 h 47635"/>
                  <a:gd name="connsiteX1" fmla="*/ 28569 w 46277"/>
                  <a:gd name="connsiteY1" fmla="*/ 47635 h 47635"/>
                  <a:gd name="connsiteX2" fmla="*/ 0 w 46277"/>
                  <a:gd name="connsiteY2" fmla="*/ 3579 h 4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77" h="47635">
                    <a:moveTo>
                      <a:pt x="46278" y="0"/>
                    </a:moveTo>
                    <a:cubicBezTo>
                      <a:pt x="43119" y="16765"/>
                      <a:pt x="37127" y="32876"/>
                      <a:pt x="28569" y="47635"/>
                    </a:cubicBezTo>
                    <a:lnTo>
                      <a:pt x="0" y="3579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6" name="Freeform: Shape 5455">
                <a:extLst>
                  <a:ext uri="{FF2B5EF4-FFF2-40B4-BE49-F238E27FC236}">
                    <a16:creationId xmlns:a16="http://schemas.microsoft.com/office/drawing/2014/main" id="{0C9B4EFB-280B-636A-1BA1-4C25BBCAE561}"/>
                  </a:ext>
                </a:extLst>
              </p:cNvPr>
              <p:cNvSpPr/>
              <p:nvPr/>
            </p:nvSpPr>
            <p:spPr>
              <a:xfrm>
                <a:off x="2846263" y="2558855"/>
                <a:ext cx="28568" cy="79920"/>
              </a:xfrm>
              <a:custGeom>
                <a:avLst/>
                <a:gdLst>
                  <a:gd name="connsiteX0" fmla="*/ 28569 w 28568"/>
                  <a:gd name="connsiteY0" fmla="*/ 74909 h 79920"/>
                  <a:gd name="connsiteX1" fmla="*/ 0 w 28568"/>
                  <a:gd name="connsiteY1" fmla="*/ 77006 h 79920"/>
                  <a:gd name="connsiteX2" fmla="*/ 28569 w 28568"/>
                  <a:gd name="connsiteY2" fmla="*/ 0 h 79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9920">
                    <a:moveTo>
                      <a:pt x="28569" y="74909"/>
                    </a:moveTo>
                    <a:cubicBezTo>
                      <a:pt x="20134" y="80740"/>
                      <a:pt x="9200" y="81542"/>
                      <a:pt x="0" y="77006"/>
                    </a:cubicBezTo>
                    <a:lnTo>
                      <a:pt x="28569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7" name="Freeform: Shape 5456">
                <a:extLst>
                  <a:ext uri="{FF2B5EF4-FFF2-40B4-BE49-F238E27FC236}">
                    <a16:creationId xmlns:a16="http://schemas.microsoft.com/office/drawing/2014/main" id="{A885C5DB-5DC5-3A49-EA04-D692B1A54A99}"/>
                  </a:ext>
                </a:extLst>
              </p:cNvPr>
              <p:cNvSpPr/>
              <p:nvPr/>
            </p:nvSpPr>
            <p:spPr>
              <a:xfrm>
                <a:off x="2828554" y="2558855"/>
                <a:ext cx="46277" cy="77006"/>
              </a:xfrm>
              <a:custGeom>
                <a:avLst/>
                <a:gdLst>
                  <a:gd name="connsiteX0" fmla="*/ 0 w 46277"/>
                  <a:gd name="connsiteY0" fmla="*/ 49857 h 77006"/>
                  <a:gd name="connsiteX1" fmla="*/ 46278 w 46277"/>
                  <a:gd name="connsiteY1" fmla="*/ 0 h 77006"/>
                  <a:gd name="connsiteX2" fmla="*/ 17709 w 46277"/>
                  <a:gd name="connsiteY2" fmla="*/ 77006 h 77006"/>
                  <a:gd name="connsiteX3" fmla="*/ 0 w 46277"/>
                  <a:gd name="connsiteY3" fmla="*/ 49857 h 7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77" h="77006">
                    <a:moveTo>
                      <a:pt x="0" y="49857"/>
                    </a:moveTo>
                    <a:lnTo>
                      <a:pt x="46278" y="0"/>
                    </a:lnTo>
                    <a:lnTo>
                      <a:pt x="17709" y="77006"/>
                    </a:lnTo>
                    <a:cubicBezTo>
                      <a:pt x="8237" y="70861"/>
                      <a:pt x="1808" y="61001"/>
                      <a:pt x="0" y="4985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8" name="Freeform: Shape 5457">
                <a:extLst>
                  <a:ext uri="{FF2B5EF4-FFF2-40B4-BE49-F238E27FC236}">
                    <a16:creationId xmlns:a16="http://schemas.microsoft.com/office/drawing/2014/main" id="{DFD522C3-B895-FA3F-DDBE-7B6D5E6AC5FB}"/>
                  </a:ext>
                </a:extLst>
              </p:cNvPr>
              <p:cNvSpPr/>
              <p:nvPr/>
            </p:nvSpPr>
            <p:spPr>
              <a:xfrm>
                <a:off x="2874832" y="2508998"/>
                <a:ext cx="48627" cy="50041"/>
              </a:xfrm>
              <a:custGeom>
                <a:avLst/>
                <a:gdLst>
                  <a:gd name="connsiteX0" fmla="*/ 46278 w 48627"/>
                  <a:gd name="connsiteY0" fmla="*/ 0 h 50041"/>
                  <a:gd name="connsiteX1" fmla="*/ 48623 w 48627"/>
                  <a:gd name="connsiteY1" fmla="*/ 21781 h 50041"/>
                  <a:gd name="connsiteX2" fmla="*/ 46278 w 48627"/>
                  <a:gd name="connsiteY2" fmla="*/ 46463 h 50041"/>
                  <a:gd name="connsiteX3" fmla="*/ 0 w 48627"/>
                  <a:gd name="connsiteY3" fmla="*/ 50042 h 5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27" h="50041">
                    <a:moveTo>
                      <a:pt x="46278" y="0"/>
                    </a:moveTo>
                    <a:cubicBezTo>
                      <a:pt x="47907" y="7145"/>
                      <a:pt x="48697" y="14457"/>
                      <a:pt x="48623" y="21781"/>
                    </a:cubicBezTo>
                    <a:cubicBezTo>
                      <a:pt x="48617" y="30062"/>
                      <a:pt x="47833" y="38330"/>
                      <a:pt x="46278" y="46463"/>
                    </a:cubicBezTo>
                    <a:lnTo>
                      <a:pt x="0" y="50042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9" name="Freeform: Shape 5458">
                <a:extLst>
                  <a:ext uri="{FF2B5EF4-FFF2-40B4-BE49-F238E27FC236}">
                    <a16:creationId xmlns:a16="http://schemas.microsoft.com/office/drawing/2014/main" id="{524E8FAC-708C-6817-19B6-EBF0CC1A3BE5}"/>
                  </a:ext>
                </a:extLst>
              </p:cNvPr>
              <p:cNvSpPr/>
              <p:nvPr/>
            </p:nvSpPr>
            <p:spPr>
              <a:xfrm>
                <a:off x="2874586" y="2558855"/>
                <a:ext cx="28568" cy="74908"/>
              </a:xfrm>
              <a:custGeom>
                <a:avLst/>
                <a:gdLst>
                  <a:gd name="connsiteX0" fmla="*/ 28569 w 28568"/>
                  <a:gd name="connsiteY0" fmla="*/ 44057 h 74908"/>
                  <a:gd name="connsiteX1" fmla="*/ 0 w 28568"/>
                  <a:gd name="connsiteY1" fmla="*/ 74909 h 74908"/>
                  <a:gd name="connsiteX2" fmla="*/ 0 w 28568"/>
                  <a:gd name="connsiteY2" fmla="*/ 0 h 74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4908">
                    <a:moveTo>
                      <a:pt x="28569" y="44057"/>
                    </a:moveTo>
                    <a:cubicBezTo>
                      <a:pt x="21781" y="56576"/>
                      <a:pt x="11958" y="67183"/>
                      <a:pt x="0" y="7490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0" name="Freeform: Shape 5459">
                <a:extLst>
                  <a:ext uri="{FF2B5EF4-FFF2-40B4-BE49-F238E27FC236}">
                    <a16:creationId xmlns:a16="http://schemas.microsoft.com/office/drawing/2014/main" id="{1468296A-1AA9-FC48-0743-AC9B9264B985}"/>
                  </a:ext>
                </a:extLst>
              </p:cNvPr>
              <p:cNvSpPr/>
              <p:nvPr/>
            </p:nvSpPr>
            <p:spPr>
              <a:xfrm>
                <a:off x="2846140" y="2643173"/>
                <a:ext cx="57384" cy="39059"/>
              </a:xfrm>
              <a:custGeom>
                <a:avLst/>
                <a:gdLst>
                  <a:gd name="connsiteX0" fmla="*/ 4443 w 57384"/>
                  <a:gd name="connsiteY0" fmla="*/ 28785 h 39059"/>
                  <a:gd name="connsiteX1" fmla="*/ 52942 w 57384"/>
                  <a:gd name="connsiteY1" fmla="*/ 648 h 39059"/>
                  <a:gd name="connsiteX2" fmla="*/ 57385 w 57384"/>
                  <a:gd name="connsiteY2" fmla="*/ 2869 h 39059"/>
                  <a:gd name="connsiteX3" fmla="*/ 52942 w 57384"/>
                  <a:gd name="connsiteY3" fmla="*/ 10274 h 39059"/>
                  <a:gd name="connsiteX4" fmla="*/ 4443 w 57384"/>
                  <a:gd name="connsiteY4" fmla="*/ 38411 h 39059"/>
                  <a:gd name="connsiteX5" fmla="*/ 0 w 57384"/>
                  <a:gd name="connsiteY5" fmla="*/ 36190 h 39059"/>
                  <a:gd name="connsiteX6" fmla="*/ 4443 w 57384"/>
                  <a:gd name="connsiteY6" fmla="*/ 28785 h 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384" h="39059">
                    <a:moveTo>
                      <a:pt x="4443" y="28785"/>
                    </a:moveTo>
                    <a:lnTo>
                      <a:pt x="52942" y="648"/>
                    </a:lnTo>
                    <a:cubicBezTo>
                      <a:pt x="55410" y="-771"/>
                      <a:pt x="57385" y="216"/>
                      <a:pt x="57385" y="2869"/>
                    </a:cubicBezTo>
                    <a:cubicBezTo>
                      <a:pt x="57169" y="5905"/>
                      <a:pt x="55515" y="8651"/>
                      <a:pt x="52942" y="10274"/>
                    </a:cubicBezTo>
                    <a:lnTo>
                      <a:pt x="4443" y="38411"/>
                    </a:lnTo>
                    <a:cubicBezTo>
                      <a:pt x="1974" y="39830"/>
                      <a:pt x="0" y="38843"/>
                      <a:pt x="0" y="36190"/>
                    </a:cubicBezTo>
                    <a:cubicBezTo>
                      <a:pt x="222" y="33154"/>
                      <a:pt x="1869" y="30408"/>
                      <a:pt x="4443" y="287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1" name="Freeform: Shape 5460">
                <a:extLst>
                  <a:ext uri="{FF2B5EF4-FFF2-40B4-BE49-F238E27FC236}">
                    <a16:creationId xmlns:a16="http://schemas.microsoft.com/office/drawing/2014/main" id="{28BD45D9-C830-F17C-A697-562486E40797}"/>
                  </a:ext>
                </a:extLst>
              </p:cNvPr>
              <p:cNvSpPr/>
              <p:nvPr/>
            </p:nvSpPr>
            <p:spPr>
              <a:xfrm>
                <a:off x="2835404" y="2666067"/>
                <a:ext cx="78857" cy="51521"/>
              </a:xfrm>
              <a:custGeom>
                <a:avLst/>
                <a:gdLst>
                  <a:gd name="connsiteX0" fmla="*/ 4443 w 78857"/>
                  <a:gd name="connsiteY0" fmla="*/ 41124 h 51521"/>
                  <a:gd name="connsiteX1" fmla="*/ 74415 w 78857"/>
                  <a:gd name="connsiteY1" fmla="*/ 646 h 51521"/>
                  <a:gd name="connsiteX2" fmla="*/ 78858 w 78857"/>
                  <a:gd name="connsiteY2" fmla="*/ 2929 h 51521"/>
                  <a:gd name="connsiteX3" fmla="*/ 74415 w 78857"/>
                  <a:gd name="connsiteY3" fmla="*/ 10272 h 51521"/>
                  <a:gd name="connsiteX4" fmla="*/ 4443 w 78857"/>
                  <a:gd name="connsiteY4" fmla="*/ 50873 h 51521"/>
                  <a:gd name="connsiteX5" fmla="*/ 0 w 78857"/>
                  <a:gd name="connsiteY5" fmla="*/ 48652 h 51521"/>
                  <a:gd name="connsiteX6" fmla="*/ 4443 w 78857"/>
                  <a:gd name="connsiteY6" fmla="*/ 41124 h 5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521">
                    <a:moveTo>
                      <a:pt x="4443" y="41124"/>
                    </a:moveTo>
                    <a:lnTo>
                      <a:pt x="74415" y="646"/>
                    </a:lnTo>
                    <a:cubicBezTo>
                      <a:pt x="76883" y="-773"/>
                      <a:pt x="78858" y="214"/>
                      <a:pt x="78858" y="2929"/>
                    </a:cubicBezTo>
                    <a:cubicBezTo>
                      <a:pt x="78642" y="5947"/>
                      <a:pt x="76988" y="8680"/>
                      <a:pt x="74415" y="10272"/>
                    </a:cubicBezTo>
                    <a:lnTo>
                      <a:pt x="4443" y="50873"/>
                    </a:lnTo>
                    <a:cubicBezTo>
                      <a:pt x="1975" y="52292"/>
                      <a:pt x="0" y="51305"/>
                      <a:pt x="0" y="48652"/>
                    </a:cubicBezTo>
                    <a:cubicBezTo>
                      <a:pt x="160" y="45567"/>
                      <a:pt x="1820" y="42753"/>
                      <a:pt x="4443" y="41124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2" name="Freeform: Shape 5461">
                <a:extLst>
                  <a:ext uri="{FF2B5EF4-FFF2-40B4-BE49-F238E27FC236}">
                    <a16:creationId xmlns:a16="http://schemas.microsoft.com/office/drawing/2014/main" id="{E0B2D26E-265E-5936-F7D0-D500737AA364}"/>
                  </a:ext>
                </a:extLst>
              </p:cNvPr>
              <p:cNvSpPr/>
              <p:nvPr/>
            </p:nvSpPr>
            <p:spPr>
              <a:xfrm>
                <a:off x="2835404" y="2694957"/>
                <a:ext cx="78857" cy="51509"/>
              </a:xfrm>
              <a:custGeom>
                <a:avLst/>
                <a:gdLst>
                  <a:gd name="connsiteX0" fmla="*/ 4443 w 78857"/>
                  <a:gd name="connsiteY0" fmla="*/ 41236 h 51509"/>
                  <a:gd name="connsiteX1" fmla="*/ 74415 w 78857"/>
                  <a:gd name="connsiteY1" fmla="*/ 634 h 51509"/>
                  <a:gd name="connsiteX2" fmla="*/ 78858 w 78857"/>
                  <a:gd name="connsiteY2" fmla="*/ 2917 h 51509"/>
                  <a:gd name="connsiteX3" fmla="*/ 74415 w 78857"/>
                  <a:gd name="connsiteY3" fmla="*/ 10260 h 51509"/>
                  <a:gd name="connsiteX4" fmla="*/ 4443 w 78857"/>
                  <a:gd name="connsiteY4" fmla="*/ 50861 h 51509"/>
                  <a:gd name="connsiteX5" fmla="*/ 0 w 78857"/>
                  <a:gd name="connsiteY5" fmla="*/ 48640 h 51509"/>
                  <a:gd name="connsiteX6" fmla="*/ 4443 w 78857"/>
                  <a:gd name="connsiteY6" fmla="*/ 41236 h 51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509">
                    <a:moveTo>
                      <a:pt x="4443" y="41236"/>
                    </a:moveTo>
                    <a:lnTo>
                      <a:pt x="74415" y="634"/>
                    </a:lnTo>
                    <a:cubicBezTo>
                      <a:pt x="76883" y="-785"/>
                      <a:pt x="78858" y="264"/>
                      <a:pt x="78858" y="2917"/>
                    </a:cubicBezTo>
                    <a:cubicBezTo>
                      <a:pt x="78642" y="5935"/>
                      <a:pt x="76988" y="8668"/>
                      <a:pt x="74415" y="10260"/>
                    </a:cubicBezTo>
                    <a:lnTo>
                      <a:pt x="4443" y="50861"/>
                    </a:lnTo>
                    <a:cubicBezTo>
                      <a:pt x="1975" y="52280"/>
                      <a:pt x="0" y="51293"/>
                      <a:pt x="0" y="48640"/>
                    </a:cubicBezTo>
                    <a:cubicBezTo>
                      <a:pt x="198" y="45598"/>
                      <a:pt x="1851" y="42840"/>
                      <a:pt x="4443" y="41236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3" name="Freeform: Shape 5462">
                <a:extLst>
                  <a:ext uri="{FF2B5EF4-FFF2-40B4-BE49-F238E27FC236}">
                    <a16:creationId xmlns:a16="http://schemas.microsoft.com/office/drawing/2014/main" id="{A578DC1F-0D61-4480-CBD4-94B0EBFC9345}"/>
                  </a:ext>
                </a:extLst>
              </p:cNvPr>
              <p:cNvSpPr/>
              <p:nvPr/>
            </p:nvSpPr>
            <p:spPr>
              <a:xfrm>
                <a:off x="2835404" y="2724204"/>
                <a:ext cx="78857" cy="51509"/>
              </a:xfrm>
              <a:custGeom>
                <a:avLst/>
                <a:gdLst>
                  <a:gd name="connsiteX0" fmla="*/ 4443 w 78857"/>
                  <a:gd name="connsiteY0" fmla="*/ 41235 h 51509"/>
                  <a:gd name="connsiteX1" fmla="*/ 74415 w 78857"/>
                  <a:gd name="connsiteY1" fmla="*/ 634 h 51509"/>
                  <a:gd name="connsiteX2" fmla="*/ 78858 w 78857"/>
                  <a:gd name="connsiteY2" fmla="*/ 2917 h 51509"/>
                  <a:gd name="connsiteX3" fmla="*/ 74415 w 78857"/>
                  <a:gd name="connsiteY3" fmla="*/ 10322 h 51509"/>
                  <a:gd name="connsiteX4" fmla="*/ 4443 w 78857"/>
                  <a:gd name="connsiteY4" fmla="*/ 50861 h 51509"/>
                  <a:gd name="connsiteX5" fmla="*/ 0 w 78857"/>
                  <a:gd name="connsiteY5" fmla="*/ 48640 h 51509"/>
                  <a:gd name="connsiteX6" fmla="*/ 4443 w 78857"/>
                  <a:gd name="connsiteY6" fmla="*/ 41235 h 51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509">
                    <a:moveTo>
                      <a:pt x="4443" y="41235"/>
                    </a:moveTo>
                    <a:lnTo>
                      <a:pt x="74415" y="634"/>
                    </a:lnTo>
                    <a:cubicBezTo>
                      <a:pt x="76883" y="-785"/>
                      <a:pt x="78858" y="264"/>
                      <a:pt x="78858" y="2917"/>
                    </a:cubicBezTo>
                    <a:cubicBezTo>
                      <a:pt x="78636" y="5953"/>
                      <a:pt x="76988" y="8699"/>
                      <a:pt x="74415" y="10322"/>
                    </a:cubicBezTo>
                    <a:lnTo>
                      <a:pt x="4443" y="50861"/>
                    </a:lnTo>
                    <a:cubicBezTo>
                      <a:pt x="1975" y="52280"/>
                      <a:pt x="0" y="51293"/>
                      <a:pt x="0" y="48640"/>
                    </a:cubicBezTo>
                    <a:cubicBezTo>
                      <a:pt x="216" y="45604"/>
                      <a:pt x="1870" y="42858"/>
                      <a:pt x="4443" y="4123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4" name="Freeform: Shape 5463">
                <a:extLst>
                  <a:ext uri="{FF2B5EF4-FFF2-40B4-BE49-F238E27FC236}">
                    <a16:creationId xmlns:a16="http://schemas.microsoft.com/office/drawing/2014/main" id="{0EDFFD1B-19D8-A2C9-63A5-944B33F49815}"/>
                  </a:ext>
                </a:extLst>
              </p:cNvPr>
              <p:cNvSpPr/>
              <p:nvPr/>
            </p:nvSpPr>
            <p:spPr>
              <a:xfrm>
                <a:off x="3050257" y="2377246"/>
                <a:ext cx="28568" cy="79674"/>
              </a:xfrm>
              <a:custGeom>
                <a:avLst/>
                <a:gdLst>
                  <a:gd name="connsiteX0" fmla="*/ 0 w 28568"/>
                  <a:gd name="connsiteY0" fmla="*/ 5012 h 79674"/>
                  <a:gd name="connsiteX1" fmla="*/ 28569 w 28568"/>
                  <a:gd name="connsiteY1" fmla="*/ 2914 h 79674"/>
                  <a:gd name="connsiteX2" fmla="*/ 0 w 28568"/>
                  <a:gd name="connsiteY2" fmla="*/ 79674 h 7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9674">
                    <a:moveTo>
                      <a:pt x="0" y="5012"/>
                    </a:moveTo>
                    <a:cubicBezTo>
                      <a:pt x="8435" y="-819"/>
                      <a:pt x="19369" y="-1621"/>
                      <a:pt x="28569" y="2914"/>
                    </a:cubicBezTo>
                    <a:lnTo>
                      <a:pt x="0" y="79674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5" name="Freeform: Shape 5464">
                <a:extLst>
                  <a:ext uri="{FF2B5EF4-FFF2-40B4-BE49-F238E27FC236}">
                    <a16:creationId xmlns:a16="http://schemas.microsoft.com/office/drawing/2014/main" id="{E828D218-D16B-9E96-3062-4F905F31DAD2}"/>
                  </a:ext>
                </a:extLst>
              </p:cNvPr>
              <p:cNvSpPr/>
              <p:nvPr/>
            </p:nvSpPr>
            <p:spPr>
              <a:xfrm>
                <a:off x="3021688" y="2382258"/>
                <a:ext cx="28568" cy="74661"/>
              </a:xfrm>
              <a:custGeom>
                <a:avLst/>
                <a:gdLst>
                  <a:gd name="connsiteX0" fmla="*/ 0 w 28568"/>
                  <a:gd name="connsiteY0" fmla="*/ 30852 h 74661"/>
                  <a:gd name="connsiteX1" fmla="*/ 28569 w 28568"/>
                  <a:gd name="connsiteY1" fmla="*/ 0 h 74661"/>
                  <a:gd name="connsiteX2" fmla="*/ 28569 w 28568"/>
                  <a:gd name="connsiteY2" fmla="*/ 74662 h 74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4661">
                    <a:moveTo>
                      <a:pt x="0" y="30852"/>
                    </a:moveTo>
                    <a:cubicBezTo>
                      <a:pt x="6806" y="18351"/>
                      <a:pt x="16623" y="7744"/>
                      <a:pt x="28569" y="0"/>
                    </a:cubicBezTo>
                    <a:lnTo>
                      <a:pt x="28569" y="74662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6" name="Freeform: Shape 5465">
                <a:extLst>
                  <a:ext uri="{FF2B5EF4-FFF2-40B4-BE49-F238E27FC236}">
                    <a16:creationId xmlns:a16="http://schemas.microsoft.com/office/drawing/2014/main" id="{0DB04022-7DBE-249A-D66A-6A7172C2A757}"/>
                  </a:ext>
                </a:extLst>
              </p:cNvPr>
              <p:cNvSpPr/>
              <p:nvPr/>
            </p:nvSpPr>
            <p:spPr>
              <a:xfrm>
                <a:off x="3004040" y="2413110"/>
                <a:ext cx="46216" cy="47635"/>
              </a:xfrm>
              <a:custGeom>
                <a:avLst/>
                <a:gdLst>
                  <a:gd name="connsiteX0" fmla="*/ 0 w 46216"/>
                  <a:gd name="connsiteY0" fmla="*/ 47635 h 47635"/>
                  <a:gd name="connsiteX1" fmla="*/ 17647 w 46216"/>
                  <a:gd name="connsiteY1" fmla="*/ 0 h 47635"/>
                  <a:gd name="connsiteX2" fmla="*/ 46216 w 46216"/>
                  <a:gd name="connsiteY2" fmla="*/ 44057 h 4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16" h="47635">
                    <a:moveTo>
                      <a:pt x="0" y="47635"/>
                    </a:moveTo>
                    <a:cubicBezTo>
                      <a:pt x="3141" y="30871"/>
                      <a:pt x="9107" y="14766"/>
                      <a:pt x="17647" y="0"/>
                    </a:cubicBezTo>
                    <a:lnTo>
                      <a:pt x="46216" y="44057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7" name="Freeform: Shape 5466">
                <a:extLst>
                  <a:ext uri="{FF2B5EF4-FFF2-40B4-BE49-F238E27FC236}">
                    <a16:creationId xmlns:a16="http://schemas.microsoft.com/office/drawing/2014/main" id="{1F512DA5-F7C8-1025-53E8-8DB93F3F4901}"/>
                  </a:ext>
                </a:extLst>
              </p:cNvPr>
              <p:cNvSpPr/>
              <p:nvPr/>
            </p:nvSpPr>
            <p:spPr>
              <a:xfrm>
                <a:off x="3050257" y="2380160"/>
                <a:ext cx="46277" cy="77006"/>
              </a:xfrm>
              <a:custGeom>
                <a:avLst/>
                <a:gdLst>
                  <a:gd name="connsiteX0" fmla="*/ 28569 w 46277"/>
                  <a:gd name="connsiteY0" fmla="*/ 0 h 77006"/>
                  <a:gd name="connsiteX1" fmla="*/ 46278 w 46277"/>
                  <a:gd name="connsiteY1" fmla="*/ 27150 h 77006"/>
                  <a:gd name="connsiteX2" fmla="*/ 0 w 46277"/>
                  <a:gd name="connsiteY2" fmla="*/ 77006 h 7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77" h="77006">
                    <a:moveTo>
                      <a:pt x="28569" y="0"/>
                    </a:moveTo>
                    <a:cubicBezTo>
                      <a:pt x="38041" y="6146"/>
                      <a:pt x="44470" y="16006"/>
                      <a:pt x="46278" y="27150"/>
                    </a:cubicBezTo>
                    <a:lnTo>
                      <a:pt x="0" y="77006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8" name="Freeform: Shape 5467">
                <a:extLst>
                  <a:ext uri="{FF2B5EF4-FFF2-40B4-BE49-F238E27FC236}">
                    <a16:creationId xmlns:a16="http://schemas.microsoft.com/office/drawing/2014/main" id="{A65705EC-10B6-D2C0-64A8-EC5C6B1BB5A7}"/>
                  </a:ext>
                </a:extLst>
              </p:cNvPr>
              <p:cNvSpPr/>
              <p:nvPr/>
            </p:nvSpPr>
            <p:spPr>
              <a:xfrm>
                <a:off x="3001631" y="2456982"/>
                <a:ext cx="48625" cy="50041"/>
              </a:xfrm>
              <a:custGeom>
                <a:avLst/>
                <a:gdLst>
                  <a:gd name="connsiteX0" fmla="*/ 2409 w 48625"/>
                  <a:gd name="connsiteY0" fmla="*/ 50042 h 50041"/>
                  <a:gd name="connsiteX1" fmla="*/ 3 w 48625"/>
                  <a:gd name="connsiteY1" fmla="*/ 28260 h 50041"/>
                  <a:gd name="connsiteX2" fmla="*/ 2409 w 48625"/>
                  <a:gd name="connsiteY2" fmla="*/ 3579 h 50041"/>
                  <a:gd name="connsiteX3" fmla="*/ 48625 w 48625"/>
                  <a:gd name="connsiteY3" fmla="*/ 0 h 5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25" h="50041">
                    <a:moveTo>
                      <a:pt x="2409" y="50042"/>
                    </a:moveTo>
                    <a:cubicBezTo>
                      <a:pt x="756" y="42903"/>
                      <a:pt x="-53" y="35591"/>
                      <a:pt x="3" y="28260"/>
                    </a:cubicBezTo>
                    <a:cubicBezTo>
                      <a:pt x="34" y="19974"/>
                      <a:pt x="842" y="11711"/>
                      <a:pt x="2409" y="3579"/>
                    </a:cubicBezTo>
                    <a:lnTo>
                      <a:pt x="48625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9" name="Freeform: Shape 5468">
                <a:extLst>
                  <a:ext uri="{FF2B5EF4-FFF2-40B4-BE49-F238E27FC236}">
                    <a16:creationId xmlns:a16="http://schemas.microsoft.com/office/drawing/2014/main" id="{AFA6B778-A033-50AF-57CD-058665D462F1}"/>
                  </a:ext>
                </a:extLst>
              </p:cNvPr>
              <p:cNvSpPr/>
              <p:nvPr/>
            </p:nvSpPr>
            <p:spPr>
              <a:xfrm>
                <a:off x="3050257" y="2453588"/>
                <a:ext cx="46277" cy="47635"/>
              </a:xfrm>
              <a:custGeom>
                <a:avLst/>
                <a:gdLst>
                  <a:gd name="connsiteX0" fmla="*/ 46278 w 46277"/>
                  <a:gd name="connsiteY0" fmla="*/ 0 h 47635"/>
                  <a:gd name="connsiteX1" fmla="*/ 28569 w 46277"/>
                  <a:gd name="connsiteY1" fmla="*/ 47635 h 47635"/>
                  <a:gd name="connsiteX2" fmla="*/ 0 w 46277"/>
                  <a:gd name="connsiteY2" fmla="*/ 3332 h 4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77" h="47635">
                    <a:moveTo>
                      <a:pt x="46278" y="0"/>
                    </a:moveTo>
                    <a:cubicBezTo>
                      <a:pt x="43131" y="16771"/>
                      <a:pt x="37140" y="32882"/>
                      <a:pt x="28569" y="47635"/>
                    </a:cubicBezTo>
                    <a:lnTo>
                      <a:pt x="0" y="3332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0" name="Freeform: Shape 5469">
                <a:extLst>
                  <a:ext uri="{FF2B5EF4-FFF2-40B4-BE49-F238E27FC236}">
                    <a16:creationId xmlns:a16="http://schemas.microsoft.com/office/drawing/2014/main" id="{B23B7178-F546-6A65-82B8-1A09F1489EB3}"/>
                  </a:ext>
                </a:extLst>
              </p:cNvPr>
              <p:cNvSpPr/>
              <p:nvPr/>
            </p:nvSpPr>
            <p:spPr>
              <a:xfrm>
                <a:off x="3021688" y="2456920"/>
                <a:ext cx="28568" cy="80184"/>
              </a:xfrm>
              <a:custGeom>
                <a:avLst/>
                <a:gdLst>
                  <a:gd name="connsiteX0" fmla="*/ 28569 w 28568"/>
                  <a:gd name="connsiteY0" fmla="*/ 75155 h 80184"/>
                  <a:gd name="connsiteX1" fmla="*/ 0 w 28568"/>
                  <a:gd name="connsiteY1" fmla="*/ 77315 h 80184"/>
                  <a:gd name="connsiteX2" fmla="*/ 28569 w 28568"/>
                  <a:gd name="connsiteY2" fmla="*/ 0 h 8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80184">
                    <a:moveTo>
                      <a:pt x="28569" y="75155"/>
                    </a:moveTo>
                    <a:cubicBezTo>
                      <a:pt x="20134" y="80980"/>
                      <a:pt x="9212" y="81807"/>
                      <a:pt x="0" y="77315"/>
                    </a:cubicBezTo>
                    <a:lnTo>
                      <a:pt x="28569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1" name="Freeform: Shape 5470">
                <a:extLst>
                  <a:ext uri="{FF2B5EF4-FFF2-40B4-BE49-F238E27FC236}">
                    <a16:creationId xmlns:a16="http://schemas.microsoft.com/office/drawing/2014/main" id="{A1401744-7233-FCAE-8523-2174C1F29522}"/>
                  </a:ext>
                </a:extLst>
              </p:cNvPr>
              <p:cNvSpPr/>
              <p:nvPr/>
            </p:nvSpPr>
            <p:spPr>
              <a:xfrm>
                <a:off x="3004040" y="2457167"/>
                <a:ext cx="46216" cy="77068"/>
              </a:xfrm>
              <a:custGeom>
                <a:avLst/>
                <a:gdLst>
                  <a:gd name="connsiteX0" fmla="*/ 0 w 46216"/>
                  <a:gd name="connsiteY0" fmla="*/ 49857 h 77068"/>
                  <a:gd name="connsiteX1" fmla="*/ 46216 w 46216"/>
                  <a:gd name="connsiteY1" fmla="*/ 0 h 77068"/>
                  <a:gd name="connsiteX2" fmla="*/ 17647 w 46216"/>
                  <a:gd name="connsiteY2" fmla="*/ 77068 h 77068"/>
                  <a:gd name="connsiteX3" fmla="*/ 0 w 46216"/>
                  <a:gd name="connsiteY3" fmla="*/ 49857 h 7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216" h="77068">
                    <a:moveTo>
                      <a:pt x="0" y="49857"/>
                    </a:moveTo>
                    <a:lnTo>
                      <a:pt x="46216" y="0"/>
                    </a:lnTo>
                    <a:lnTo>
                      <a:pt x="17647" y="77068"/>
                    </a:lnTo>
                    <a:cubicBezTo>
                      <a:pt x="8207" y="70873"/>
                      <a:pt x="1802" y="61001"/>
                      <a:pt x="0" y="49857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2" name="Freeform: Shape 5471">
                <a:extLst>
                  <a:ext uri="{FF2B5EF4-FFF2-40B4-BE49-F238E27FC236}">
                    <a16:creationId xmlns:a16="http://schemas.microsoft.com/office/drawing/2014/main" id="{67B2B335-CBDA-A6B4-F071-A52EB1D8572D}"/>
                  </a:ext>
                </a:extLst>
              </p:cNvPr>
              <p:cNvSpPr/>
              <p:nvPr/>
            </p:nvSpPr>
            <p:spPr>
              <a:xfrm>
                <a:off x="3001631" y="2382258"/>
                <a:ext cx="48625" cy="152161"/>
              </a:xfrm>
              <a:custGeom>
                <a:avLst/>
                <a:gdLst>
                  <a:gd name="connsiteX0" fmla="*/ 20056 w 48625"/>
                  <a:gd name="connsiteY0" fmla="*/ 30852 h 152161"/>
                  <a:gd name="connsiteX1" fmla="*/ 2409 w 48625"/>
                  <a:gd name="connsiteY1" fmla="*/ 78487 h 152161"/>
                  <a:gd name="connsiteX2" fmla="*/ 3 w 48625"/>
                  <a:gd name="connsiteY2" fmla="*/ 103169 h 152161"/>
                  <a:gd name="connsiteX3" fmla="*/ 2409 w 48625"/>
                  <a:gd name="connsiteY3" fmla="*/ 124950 h 152161"/>
                  <a:gd name="connsiteX4" fmla="*/ 20056 w 48625"/>
                  <a:gd name="connsiteY4" fmla="*/ 152162 h 152161"/>
                  <a:gd name="connsiteX5" fmla="*/ 48625 w 48625"/>
                  <a:gd name="connsiteY5" fmla="*/ 74662 h 152161"/>
                  <a:gd name="connsiteX6" fmla="*/ 48625 w 48625"/>
                  <a:gd name="connsiteY6" fmla="*/ 0 h 152161"/>
                  <a:gd name="connsiteX7" fmla="*/ 20056 w 48625"/>
                  <a:gd name="connsiteY7" fmla="*/ 30852 h 15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625" h="152161">
                    <a:moveTo>
                      <a:pt x="20056" y="30852"/>
                    </a:moveTo>
                    <a:cubicBezTo>
                      <a:pt x="11517" y="45618"/>
                      <a:pt x="5550" y="61722"/>
                      <a:pt x="2409" y="78487"/>
                    </a:cubicBezTo>
                    <a:cubicBezTo>
                      <a:pt x="842" y="86620"/>
                      <a:pt x="34" y="94882"/>
                      <a:pt x="3" y="103169"/>
                    </a:cubicBezTo>
                    <a:cubicBezTo>
                      <a:pt x="-53" y="110499"/>
                      <a:pt x="756" y="117811"/>
                      <a:pt x="2409" y="124950"/>
                    </a:cubicBezTo>
                    <a:cubicBezTo>
                      <a:pt x="4211" y="136094"/>
                      <a:pt x="10616" y="145967"/>
                      <a:pt x="20056" y="152162"/>
                    </a:cubicBezTo>
                    <a:lnTo>
                      <a:pt x="48625" y="74662"/>
                    </a:lnTo>
                    <a:lnTo>
                      <a:pt x="48625" y="0"/>
                    </a:lnTo>
                    <a:cubicBezTo>
                      <a:pt x="36679" y="7744"/>
                      <a:pt x="26862" y="18351"/>
                      <a:pt x="20056" y="30852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3" name="Freeform: Shape 5472">
                <a:extLst>
                  <a:ext uri="{FF2B5EF4-FFF2-40B4-BE49-F238E27FC236}">
                    <a16:creationId xmlns:a16="http://schemas.microsoft.com/office/drawing/2014/main" id="{0202524C-BD1C-A026-6C4C-B52C8B6D86FE}"/>
                  </a:ext>
                </a:extLst>
              </p:cNvPr>
              <p:cNvSpPr/>
              <p:nvPr/>
            </p:nvSpPr>
            <p:spPr>
              <a:xfrm>
                <a:off x="3050257" y="2407557"/>
                <a:ext cx="48687" cy="50041"/>
              </a:xfrm>
              <a:custGeom>
                <a:avLst/>
                <a:gdLst>
                  <a:gd name="connsiteX0" fmla="*/ 46278 w 48687"/>
                  <a:gd name="connsiteY0" fmla="*/ 0 h 50041"/>
                  <a:gd name="connsiteX1" fmla="*/ 48684 w 48687"/>
                  <a:gd name="connsiteY1" fmla="*/ 21781 h 50041"/>
                  <a:gd name="connsiteX2" fmla="*/ 46278 w 48687"/>
                  <a:gd name="connsiteY2" fmla="*/ 46463 h 50041"/>
                  <a:gd name="connsiteX3" fmla="*/ 0 w 48687"/>
                  <a:gd name="connsiteY3" fmla="*/ 50042 h 5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687" h="50041">
                    <a:moveTo>
                      <a:pt x="46278" y="0"/>
                    </a:moveTo>
                    <a:cubicBezTo>
                      <a:pt x="47932" y="7139"/>
                      <a:pt x="48740" y="14451"/>
                      <a:pt x="48684" y="21781"/>
                    </a:cubicBezTo>
                    <a:cubicBezTo>
                      <a:pt x="48654" y="30068"/>
                      <a:pt x="47851" y="38331"/>
                      <a:pt x="46278" y="46463"/>
                    </a:cubicBezTo>
                    <a:lnTo>
                      <a:pt x="0" y="50042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4" name="Freeform: Shape 5473">
                <a:extLst>
                  <a:ext uri="{FF2B5EF4-FFF2-40B4-BE49-F238E27FC236}">
                    <a16:creationId xmlns:a16="http://schemas.microsoft.com/office/drawing/2014/main" id="{5E0FC3A8-0AF0-A174-3CDC-90539E9C1A72}"/>
                  </a:ext>
                </a:extLst>
              </p:cNvPr>
              <p:cNvSpPr/>
              <p:nvPr/>
            </p:nvSpPr>
            <p:spPr>
              <a:xfrm>
                <a:off x="3050257" y="2456920"/>
                <a:ext cx="28568" cy="75155"/>
              </a:xfrm>
              <a:custGeom>
                <a:avLst/>
                <a:gdLst>
                  <a:gd name="connsiteX0" fmla="*/ 28569 w 28568"/>
                  <a:gd name="connsiteY0" fmla="*/ 44303 h 75155"/>
                  <a:gd name="connsiteX1" fmla="*/ 0 w 28568"/>
                  <a:gd name="connsiteY1" fmla="*/ 75155 h 75155"/>
                  <a:gd name="connsiteX2" fmla="*/ 0 w 28568"/>
                  <a:gd name="connsiteY2" fmla="*/ 0 h 7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68" h="75155">
                    <a:moveTo>
                      <a:pt x="28569" y="44303"/>
                    </a:moveTo>
                    <a:cubicBezTo>
                      <a:pt x="21800" y="56835"/>
                      <a:pt x="11971" y="67449"/>
                      <a:pt x="0" y="751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5" name="Freeform: Shape 5474">
                <a:extLst>
                  <a:ext uri="{FF2B5EF4-FFF2-40B4-BE49-F238E27FC236}">
                    <a16:creationId xmlns:a16="http://schemas.microsoft.com/office/drawing/2014/main" id="{F1F43175-36FC-7427-45E1-21261634C279}"/>
                  </a:ext>
                </a:extLst>
              </p:cNvPr>
              <p:cNvSpPr/>
              <p:nvPr/>
            </p:nvSpPr>
            <p:spPr>
              <a:xfrm>
                <a:off x="3021564" y="2541855"/>
                <a:ext cx="57446" cy="39106"/>
              </a:xfrm>
              <a:custGeom>
                <a:avLst/>
                <a:gdLst>
                  <a:gd name="connsiteX0" fmla="*/ 4443 w 57446"/>
                  <a:gd name="connsiteY0" fmla="*/ 28785 h 39106"/>
                  <a:gd name="connsiteX1" fmla="*/ 53004 w 57446"/>
                  <a:gd name="connsiteY1" fmla="*/ 648 h 39106"/>
                  <a:gd name="connsiteX2" fmla="*/ 57446 w 57446"/>
                  <a:gd name="connsiteY2" fmla="*/ 2869 h 39106"/>
                  <a:gd name="connsiteX3" fmla="*/ 53004 w 57446"/>
                  <a:gd name="connsiteY3" fmla="*/ 10274 h 39106"/>
                  <a:gd name="connsiteX4" fmla="*/ 4443 w 57446"/>
                  <a:gd name="connsiteY4" fmla="*/ 38473 h 39106"/>
                  <a:gd name="connsiteX5" fmla="*/ 0 w 57446"/>
                  <a:gd name="connsiteY5" fmla="*/ 36190 h 39106"/>
                  <a:gd name="connsiteX6" fmla="*/ 4443 w 57446"/>
                  <a:gd name="connsiteY6" fmla="*/ 28785 h 3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46" h="39106">
                    <a:moveTo>
                      <a:pt x="4443" y="28785"/>
                    </a:moveTo>
                    <a:lnTo>
                      <a:pt x="53004" y="648"/>
                    </a:lnTo>
                    <a:cubicBezTo>
                      <a:pt x="55472" y="-771"/>
                      <a:pt x="57446" y="216"/>
                      <a:pt x="57446" y="2869"/>
                    </a:cubicBezTo>
                    <a:cubicBezTo>
                      <a:pt x="57249" y="5912"/>
                      <a:pt x="55595" y="8670"/>
                      <a:pt x="53004" y="10274"/>
                    </a:cubicBezTo>
                    <a:lnTo>
                      <a:pt x="4443" y="38473"/>
                    </a:lnTo>
                    <a:cubicBezTo>
                      <a:pt x="1975" y="39892"/>
                      <a:pt x="0" y="38843"/>
                      <a:pt x="0" y="36190"/>
                    </a:cubicBezTo>
                    <a:cubicBezTo>
                      <a:pt x="216" y="33154"/>
                      <a:pt x="1870" y="30408"/>
                      <a:pt x="4443" y="287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6" name="Freeform: Shape 5475">
                <a:extLst>
                  <a:ext uri="{FF2B5EF4-FFF2-40B4-BE49-F238E27FC236}">
                    <a16:creationId xmlns:a16="http://schemas.microsoft.com/office/drawing/2014/main" id="{A6B98308-9430-3C3D-191B-DC533CA4F96F}"/>
                  </a:ext>
                </a:extLst>
              </p:cNvPr>
              <p:cNvSpPr/>
              <p:nvPr/>
            </p:nvSpPr>
            <p:spPr>
              <a:xfrm>
                <a:off x="3010828" y="2564638"/>
                <a:ext cx="78857" cy="51509"/>
              </a:xfrm>
              <a:custGeom>
                <a:avLst/>
                <a:gdLst>
                  <a:gd name="connsiteX0" fmla="*/ 4504 w 78857"/>
                  <a:gd name="connsiteY0" fmla="*/ 41235 h 51509"/>
                  <a:gd name="connsiteX1" fmla="*/ 74415 w 78857"/>
                  <a:gd name="connsiteY1" fmla="*/ 634 h 51509"/>
                  <a:gd name="connsiteX2" fmla="*/ 78858 w 78857"/>
                  <a:gd name="connsiteY2" fmla="*/ 2917 h 51509"/>
                  <a:gd name="connsiteX3" fmla="*/ 74415 w 78857"/>
                  <a:gd name="connsiteY3" fmla="*/ 10322 h 51509"/>
                  <a:gd name="connsiteX4" fmla="*/ 4504 w 78857"/>
                  <a:gd name="connsiteY4" fmla="*/ 50861 h 51509"/>
                  <a:gd name="connsiteX5" fmla="*/ 0 w 78857"/>
                  <a:gd name="connsiteY5" fmla="*/ 48640 h 51509"/>
                  <a:gd name="connsiteX6" fmla="*/ 4504 w 78857"/>
                  <a:gd name="connsiteY6" fmla="*/ 41235 h 51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509">
                    <a:moveTo>
                      <a:pt x="4504" y="41235"/>
                    </a:moveTo>
                    <a:lnTo>
                      <a:pt x="74415" y="634"/>
                    </a:lnTo>
                    <a:cubicBezTo>
                      <a:pt x="76883" y="-785"/>
                      <a:pt x="78858" y="264"/>
                      <a:pt x="78858" y="2917"/>
                    </a:cubicBezTo>
                    <a:cubicBezTo>
                      <a:pt x="78642" y="5953"/>
                      <a:pt x="76988" y="8699"/>
                      <a:pt x="74415" y="10322"/>
                    </a:cubicBezTo>
                    <a:lnTo>
                      <a:pt x="4504" y="50861"/>
                    </a:lnTo>
                    <a:cubicBezTo>
                      <a:pt x="2036" y="52280"/>
                      <a:pt x="0" y="51293"/>
                      <a:pt x="0" y="48640"/>
                    </a:cubicBezTo>
                    <a:cubicBezTo>
                      <a:pt x="241" y="45598"/>
                      <a:pt x="1913" y="42852"/>
                      <a:pt x="4504" y="41235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7" name="Freeform: Shape 5476">
                <a:extLst>
                  <a:ext uri="{FF2B5EF4-FFF2-40B4-BE49-F238E27FC236}">
                    <a16:creationId xmlns:a16="http://schemas.microsoft.com/office/drawing/2014/main" id="{A7EE9CB3-FDCE-7108-2836-9A59EA43B85C}"/>
                  </a:ext>
                </a:extLst>
              </p:cNvPr>
              <p:cNvSpPr/>
              <p:nvPr/>
            </p:nvSpPr>
            <p:spPr>
              <a:xfrm>
                <a:off x="3010828" y="2593687"/>
                <a:ext cx="78857" cy="51488"/>
              </a:xfrm>
              <a:custGeom>
                <a:avLst/>
                <a:gdLst>
                  <a:gd name="connsiteX0" fmla="*/ 4504 w 78857"/>
                  <a:gd name="connsiteY0" fmla="*/ 41188 h 51488"/>
                  <a:gd name="connsiteX1" fmla="*/ 74415 w 78857"/>
                  <a:gd name="connsiteY1" fmla="*/ 648 h 51488"/>
                  <a:gd name="connsiteX2" fmla="*/ 78858 w 78857"/>
                  <a:gd name="connsiteY2" fmla="*/ 2870 h 51488"/>
                  <a:gd name="connsiteX3" fmla="*/ 74415 w 78857"/>
                  <a:gd name="connsiteY3" fmla="*/ 10274 h 51488"/>
                  <a:gd name="connsiteX4" fmla="*/ 4504 w 78857"/>
                  <a:gd name="connsiteY4" fmla="*/ 50813 h 51488"/>
                  <a:gd name="connsiteX5" fmla="*/ 0 w 78857"/>
                  <a:gd name="connsiteY5" fmla="*/ 48592 h 51488"/>
                  <a:gd name="connsiteX6" fmla="*/ 4504 w 78857"/>
                  <a:gd name="connsiteY6" fmla="*/ 41188 h 5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488">
                    <a:moveTo>
                      <a:pt x="4504" y="41188"/>
                    </a:moveTo>
                    <a:lnTo>
                      <a:pt x="74415" y="648"/>
                    </a:lnTo>
                    <a:cubicBezTo>
                      <a:pt x="76883" y="-771"/>
                      <a:pt x="78858" y="216"/>
                      <a:pt x="78858" y="2870"/>
                    </a:cubicBezTo>
                    <a:cubicBezTo>
                      <a:pt x="78642" y="5905"/>
                      <a:pt x="76988" y="8651"/>
                      <a:pt x="74415" y="10274"/>
                    </a:cubicBezTo>
                    <a:lnTo>
                      <a:pt x="4504" y="50813"/>
                    </a:lnTo>
                    <a:cubicBezTo>
                      <a:pt x="2036" y="52294"/>
                      <a:pt x="0" y="51245"/>
                      <a:pt x="0" y="48592"/>
                    </a:cubicBezTo>
                    <a:cubicBezTo>
                      <a:pt x="241" y="45550"/>
                      <a:pt x="1913" y="42804"/>
                      <a:pt x="4504" y="41188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8" name="Freeform: Shape 5477">
                <a:extLst>
                  <a:ext uri="{FF2B5EF4-FFF2-40B4-BE49-F238E27FC236}">
                    <a16:creationId xmlns:a16="http://schemas.microsoft.com/office/drawing/2014/main" id="{35E9BB58-61B3-2875-E86B-E3412E23CE1B}"/>
                  </a:ext>
                </a:extLst>
              </p:cNvPr>
              <p:cNvSpPr/>
              <p:nvPr/>
            </p:nvSpPr>
            <p:spPr>
              <a:xfrm>
                <a:off x="3010828" y="2622873"/>
                <a:ext cx="78857" cy="51509"/>
              </a:xfrm>
              <a:custGeom>
                <a:avLst/>
                <a:gdLst>
                  <a:gd name="connsiteX0" fmla="*/ 4504 w 78857"/>
                  <a:gd name="connsiteY0" fmla="*/ 41002 h 51509"/>
                  <a:gd name="connsiteX1" fmla="*/ 74415 w 78857"/>
                  <a:gd name="connsiteY1" fmla="*/ 648 h 51509"/>
                  <a:gd name="connsiteX2" fmla="*/ 78858 w 78857"/>
                  <a:gd name="connsiteY2" fmla="*/ 2869 h 51509"/>
                  <a:gd name="connsiteX3" fmla="*/ 74415 w 78857"/>
                  <a:gd name="connsiteY3" fmla="*/ 10274 h 51509"/>
                  <a:gd name="connsiteX4" fmla="*/ 4504 w 78857"/>
                  <a:gd name="connsiteY4" fmla="*/ 50875 h 51509"/>
                  <a:gd name="connsiteX5" fmla="*/ 0 w 78857"/>
                  <a:gd name="connsiteY5" fmla="*/ 48592 h 51509"/>
                  <a:gd name="connsiteX6" fmla="*/ 4504 w 78857"/>
                  <a:gd name="connsiteY6" fmla="*/ 41002 h 51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7" h="51509">
                    <a:moveTo>
                      <a:pt x="4504" y="41002"/>
                    </a:moveTo>
                    <a:lnTo>
                      <a:pt x="74415" y="648"/>
                    </a:lnTo>
                    <a:cubicBezTo>
                      <a:pt x="76883" y="-771"/>
                      <a:pt x="78858" y="216"/>
                      <a:pt x="78858" y="2869"/>
                    </a:cubicBezTo>
                    <a:cubicBezTo>
                      <a:pt x="78642" y="5905"/>
                      <a:pt x="76988" y="8651"/>
                      <a:pt x="74415" y="10274"/>
                    </a:cubicBezTo>
                    <a:lnTo>
                      <a:pt x="4504" y="50875"/>
                    </a:lnTo>
                    <a:cubicBezTo>
                      <a:pt x="2036" y="52294"/>
                      <a:pt x="0" y="51245"/>
                      <a:pt x="0" y="48592"/>
                    </a:cubicBezTo>
                    <a:cubicBezTo>
                      <a:pt x="185" y="45482"/>
                      <a:pt x="1863" y="42656"/>
                      <a:pt x="4504" y="410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79" name="Graphic 23">
              <a:extLst>
                <a:ext uri="{FF2B5EF4-FFF2-40B4-BE49-F238E27FC236}">
                  <a16:creationId xmlns:a16="http://schemas.microsoft.com/office/drawing/2014/main" id="{8B4A8157-4BFD-14AF-BA7E-4B98C08A7236}"/>
                </a:ext>
              </a:extLst>
            </p:cNvPr>
            <p:cNvGrpSpPr/>
            <p:nvPr/>
          </p:nvGrpSpPr>
          <p:grpSpPr>
            <a:xfrm>
              <a:off x="2044406" y="3315141"/>
              <a:ext cx="1004925" cy="592068"/>
              <a:chOff x="2044406" y="3315141"/>
              <a:chExt cx="1004925" cy="592068"/>
            </a:xfrm>
          </p:grpSpPr>
          <p:sp>
            <p:nvSpPr>
              <p:cNvPr id="5480" name="Freeform: Shape 5479">
                <a:extLst>
                  <a:ext uri="{FF2B5EF4-FFF2-40B4-BE49-F238E27FC236}">
                    <a16:creationId xmlns:a16="http://schemas.microsoft.com/office/drawing/2014/main" id="{0198CADE-1EEF-C8FA-398F-8429B4408AAE}"/>
                  </a:ext>
                </a:extLst>
              </p:cNvPr>
              <p:cNvSpPr/>
              <p:nvPr/>
            </p:nvSpPr>
            <p:spPr>
              <a:xfrm>
                <a:off x="2632064" y="3315155"/>
                <a:ext cx="417266" cy="265917"/>
              </a:xfrm>
              <a:custGeom>
                <a:avLst/>
                <a:gdLst>
                  <a:gd name="connsiteX0" fmla="*/ 417267 w 417266"/>
                  <a:gd name="connsiteY0" fmla="*/ 71520 h 265917"/>
                  <a:gd name="connsiteX1" fmla="*/ 382157 w 417266"/>
                  <a:gd name="connsiteY1" fmla="*/ 5620 h 265917"/>
                  <a:gd name="connsiteX2" fmla="*/ 356118 w 417266"/>
                  <a:gd name="connsiteY2" fmla="*/ 2041 h 265917"/>
                  <a:gd name="connsiteX3" fmla="*/ 356118 w 417266"/>
                  <a:gd name="connsiteY3" fmla="*/ 2041 h 265917"/>
                  <a:gd name="connsiteX4" fmla="*/ 6195 w 417266"/>
                  <a:gd name="connsiteY4" fmla="*/ 218005 h 265917"/>
                  <a:gd name="connsiteX5" fmla="*/ 6195 w 417266"/>
                  <a:gd name="connsiteY5" fmla="*/ 218005 h 265917"/>
                  <a:gd name="connsiteX6" fmla="*/ 25 w 417266"/>
                  <a:gd name="connsiteY6" fmla="*/ 229975 h 265917"/>
                  <a:gd name="connsiteX7" fmla="*/ 17672 w 417266"/>
                  <a:gd name="connsiteY7" fmla="*/ 263110 h 265917"/>
                  <a:gd name="connsiteX8" fmla="*/ 30938 w 417266"/>
                  <a:gd name="connsiteY8" fmla="*/ 264838 h 265917"/>
                  <a:gd name="connsiteX9" fmla="*/ 30938 w 417266"/>
                  <a:gd name="connsiteY9" fmla="*/ 264838 h 265917"/>
                  <a:gd name="connsiteX10" fmla="*/ 405173 w 417266"/>
                  <a:gd name="connsiteY10" fmla="*/ 95276 h 265917"/>
                  <a:gd name="connsiteX11" fmla="*/ 405173 w 417266"/>
                  <a:gd name="connsiteY11" fmla="*/ 95276 h 265917"/>
                  <a:gd name="connsiteX12" fmla="*/ 417267 w 417266"/>
                  <a:gd name="connsiteY12" fmla="*/ 71520 h 26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7266" h="265917">
                    <a:moveTo>
                      <a:pt x="417267" y="71520"/>
                    </a:moveTo>
                    <a:cubicBezTo>
                      <a:pt x="416761" y="45203"/>
                      <a:pt x="403716" y="20719"/>
                      <a:pt x="382157" y="5620"/>
                    </a:cubicBezTo>
                    <a:cubicBezTo>
                      <a:pt x="372161" y="-551"/>
                      <a:pt x="362967" y="-1476"/>
                      <a:pt x="356118" y="2041"/>
                    </a:cubicBezTo>
                    <a:lnTo>
                      <a:pt x="356118" y="2041"/>
                    </a:lnTo>
                    <a:cubicBezTo>
                      <a:pt x="314838" y="22774"/>
                      <a:pt x="24768" y="208811"/>
                      <a:pt x="6195" y="218005"/>
                    </a:cubicBezTo>
                    <a:lnTo>
                      <a:pt x="6195" y="218005"/>
                    </a:lnTo>
                    <a:cubicBezTo>
                      <a:pt x="2098" y="220559"/>
                      <a:pt x="-271" y="225156"/>
                      <a:pt x="25" y="229975"/>
                    </a:cubicBezTo>
                    <a:cubicBezTo>
                      <a:pt x="284" y="243205"/>
                      <a:pt x="6843" y="255514"/>
                      <a:pt x="17672" y="263110"/>
                    </a:cubicBezTo>
                    <a:cubicBezTo>
                      <a:pt x="21436" y="266091"/>
                      <a:pt x="26539" y="266751"/>
                      <a:pt x="30938" y="264838"/>
                    </a:cubicBezTo>
                    <a:lnTo>
                      <a:pt x="30938" y="264838"/>
                    </a:lnTo>
                    <a:cubicBezTo>
                      <a:pt x="60310" y="248672"/>
                      <a:pt x="346677" y="126621"/>
                      <a:pt x="405173" y="95276"/>
                    </a:cubicBezTo>
                    <a:lnTo>
                      <a:pt x="405173" y="95276"/>
                    </a:lnTo>
                    <a:cubicBezTo>
                      <a:pt x="412454" y="91573"/>
                      <a:pt x="416897" y="83367"/>
                      <a:pt x="417267" y="71520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1" name="Freeform: Shape 5480">
                <a:extLst>
                  <a:ext uri="{FF2B5EF4-FFF2-40B4-BE49-F238E27FC236}">
                    <a16:creationId xmlns:a16="http://schemas.microsoft.com/office/drawing/2014/main" id="{79A34EBE-9814-2189-9C17-F9ABA05BFB78}"/>
                  </a:ext>
                </a:extLst>
              </p:cNvPr>
              <p:cNvSpPr/>
              <p:nvPr/>
            </p:nvSpPr>
            <p:spPr>
              <a:xfrm>
                <a:off x="2632452" y="3315141"/>
                <a:ext cx="405464" cy="243996"/>
              </a:xfrm>
              <a:custGeom>
                <a:avLst/>
                <a:gdLst>
                  <a:gd name="connsiteX0" fmla="*/ 405464 w 405464"/>
                  <a:gd name="connsiteY0" fmla="*/ 31427 h 243996"/>
                  <a:gd name="connsiteX1" fmla="*/ 381770 w 405464"/>
                  <a:gd name="connsiteY1" fmla="*/ 5634 h 243996"/>
                  <a:gd name="connsiteX2" fmla="*/ 355854 w 405464"/>
                  <a:gd name="connsiteY2" fmla="*/ 1994 h 243996"/>
                  <a:gd name="connsiteX3" fmla="*/ 354990 w 405464"/>
                  <a:gd name="connsiteY3" fmla="*/ 2426 h 243996"/>
                  <a:gd name="connsiteX4" fmla="*/ 28762 w 405464"/>
                  <a:gd name="connsiteY4" fmla="*/ 204259 h 243996"/>
                  <a:gd name="connsiteX5" fmla="*/ 28268 w 405464"/>
                  <a:gd name="connsiteY5" fmla="*/ 204259 h 243996"/>
                  <a:gd name="connsiteX6" fmla="*/ 25306 w 405464"/>
                  <a:gd name="connsiteY6" fmla="*/ 206110 h 243996"/>
                  <a:gd name="connsiteX7" fmla="*/ 24442 w 405464"/>
                  <a:gd name="connsiteY7" fmla="*/ 206666 h 243996"/>
                  <a:gd name="connsiteX8" fmla="*/ 22776 w 405464"/>
                  <a:gd name="connsiteY8" fmla="*/ 207653 h 243996"/>
                  <a:gd name="connsiteX9" fmla="*/ 20802 w 405464"/>
                  <a:gd name="connsiteY9" fmla="*/ 208825 h 243996"/>
                  <a:gd name="connsiteX10" fmla="*/ 20802 w 405464"/>
                  <a:gd name="connsiteY10" fmla="*/ 208825 h 243996"/>
                  <a:gd name="connsiteX11" fmla="*/ 5931 w 405464"/>
                  <a:gd name="connsiteY11" fmla="*/ 217526 h 243996"/>
                  <a:gd name="connsiteX12" fmla="*/ 5931 w 405464"/>
                  <a:gd name="connsiteY12" fmla="*/ 217526 h 243996"/>
                  <a:gd name="connsiteX13" fmla="*/ 4265 w 405464"/>
                  <a:gd name="connsiteY13" fmla="*/ 218883 h 243996"/>
                  <a:gd name="connsiteX14" fmla="*/ 69 w 405464"/>
                  <a:gd name="connsiteY14" fmla="*/ 229496 h 243996"/>
                  <a:gd name="connsiteX15" fmla="*/ 69 w 405464"/>
                  <a:gd name="connsiteY15" fmla="*/ 233631 h 243996"/>
                  <a:gd name="connsiteX16" fmla="*/ 69 w 405464"/>
                  <a:gd name="connsiteY16" fmla="*/ 235296 h 243996"/>
                  <a:gd name="connsiteX17" fmla="*/ 563 w 405464"/>
                  <a:gd name="connsiteY17" fmla="*/ 237826 h 243996"/>
                  <a:gd name="connsiteX18" fmla="*/ 1118 w 405464"/>
                  <a:gd name="connsiteY18" fmla="*/ 239862 h 243996"/>
                  <a:gd name="connsiteX19" fmla="*/ 1921 w 405464"/>
                  <a:gd name="connsiteY19" fmla="*/ 242207 h 243996"/>
                  <a:gd name="connsiteX20" fmla="*/ 2538 w 405464"/>
                  <a:gd name="connsiteY20" fmla="*/ 243997 h 243996"/>
                  <a:gd name="connsiteX21" fmla="*/ 2538 w 405464"/>
                  <a:gd name="connsiteY21" fmla="*/ 243997 h 243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05464" h="243996">
                    <a:moveTo>
                      <a:pt x="405464" y="31427"/>
                    </a:moveTo>
                    <a:cubicBezTo>
                      <a:pt x="399744" y="21060"/>
                      <a:pt x="391618" y="12212"/>
                      <a:pt x="381770" y="5634"/>
                    </a:cubicBezTo>
                    <a:cubicBezTo>
                      <a:pt x="371836" y="-536"/>
                      <a:pt x="362642" y="-1461"/>
                      <a:pt x="355854" y="1994"/>
                    </a:cubicBezTo>
                    <a:lnTo>
                      <a:pt x="354990" y="2426"/>
                    </a:lnTo>
                    <a:cubicBezTo>
                      <a:pt x="317289" y="21739"/>
                      <a:pt x="101387" y="159462"/>
                      <a:pt x="28762" y="204259"/>
                    </a:cubicBezTo>
                    <a:lnTo>
                      <a:pt x="28268" y="204259"/>
                    </a:lnTo>
                    <a:lnTo>
                      <a:pt x="25306" y="206110"/>
                    </a:lnTo>
                    <a:lnTo>
                      <a:pt x="24442" y="206666"/>
                    </a:lnTo>
                    <a:lnTo>
                      <a:pt x="22776" y="207653"/>
                    </a:lnTo>
                    <a:lnTo>
                      <a:pt x="20802" y="208825"/>
                    </a:lnTo>
                    <a:lnTo>
                      <a:pt x="20802" y="208825"/>
                    </a:lnTo>
                    <a:cubicBezTo>
                      <a:pt x="13151" y="213515"/>
                      <a:pt x="7906" y="216538"/>
                      <a:pt x="5931" y="217526"/>
                    </a:cubicBezTo>
                    <a:lnTo>
                      <a:pt x="5931" y="217526"/>
                    </a:lnTo>
                    <a:cubicBezTo>
                      <a:pt x="5320" y="217908"/>
                      <a:pt x="4765" y="218365"/>
                      <a:pt x="4265" y="218883"/>
                    </a:cubicBezTo>
                    <a:cubicBezTo>
                      <a:pt x="1458" y="221685"/>
                      <a:pt x="-66" y="225529"/>
                      <a:pt x="69" y="229496"/>
                    </a:cubicBezTo>
                    <a:cubicBezTo>
                      <a:pt x="-23" y="230872"/>
                      <a:pt x="-23" y="232254"/>
                      <a:pt x="69" y="233631"/>
                    </a:cubicBezTo>
                    <a:cubicBezTo>
                      <a:pt x="69" y="234186"/>
                      <a:pt x="69" y="234741"/>
                      <a:pt x="69" y="235296"/>
                    </a:cubicBezTo>
                    <a:cubicBezTo>
                      <a:pt x="69" y="235852"/>
                      <a:pt x="69" y="236962"/>
                      <a:pt x="563" y="237826"/>
                    </a:cubicBezTo>
                    <a:lnTo>
                      <a:pt x="1118" y="239862"/>
                    </a:lnTo>
                    <a:cubicBezTo>
                      <a:pt x="1118" y="240665"/>
                      <a:pt x="1612" y="241405"/>
                      <a:pt x="1921" y="242207"/>
                    </a:cubicBezTo>
                    <a:cubicBezTo>
                      <a:pt x="2087" y="242818"/>
                      <a:pt x="2297" y="243411"/>
                      <a:pt x="2538" y="243997"/>
                    </a:cubicBezTo>
                    <a:cubicBezTo>
                      <a:pt x="2538" y="243997"/>
                      <a:pt x="2538" y="243997"/>
                      <a:pt x="2538" y="24399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2" name="Freeform: Shape 5481">
                <a:extLst>
                  <a:ext uri="{FF2B5EF4-FFF2-40B4-BE49-F238E27FC236}">
                    <a16:creationId xmlns:a16="http://schemas.microsoft.com/office/drawing/2014/main" id="{6A08C65D-E53E-B017-FDDD-23DC233E198F}"/>
                  </a:ext>
                </a:extLst>
              </p:cNvPr>
              <p:cNvSpPr/>
              <p:nvPr/>
            </p:nvSpPr>
            <p:spPr>
              <a:xfrm>
                <a:off x="2632213" y="3532368"/>
                <a:ext cx="36467" cy="48812"/>
              </a:xfrm>
              <a:custGeom>
                <a:avLst/>
                <a:gdLst>
                  <a:gd name="connsiteX0" fmla="*/ 17586 w 36467"/>
                  <a:gd name="connsiteY0" fmla="*/ 46021 h 48812"/>
                  <a:gd name="connsiteX1" fmla="*/ 0 w 36467"/>
                  <a:gd name="connsiteY1" fmla="*/ 13009 h 48812"/>
                  <a:gd name="connsiteX2" fmla="*/ 19066 w 36467"/>
                  <a:gd name="connsiteY2" fmla="*/ 2828 h 48812"/>
                  <a:gd name="connsiteX3" fmla="*/ 36467 w 36467"/>
                  <a:gd name="connsiteY3" fmla="*/ 35840 h 48812"/>
                  <a:gd name="connsiteX4" fmla="*/ 17586 w 36467"/>
                  <a:gd name="connsiteY4" fmla="*/ 46021 h 4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67" h="48812">
                    <a:moveTo>
                      <a:pt x="17586" y="46021"/>
                    </a:moveTo>
                    <a:cubicBezTo>
                      <a:pt x="6775" y="38468"/>
                      <a:pt x="234" y="26195"/>
                      <a:pt x="0" y="13009"/>
                    </a:cubicBezTo>
                    <a:cubicBezTo>
                      <a:pt x="370" y="1100"/>
                      <a:pt x="8885" y="-3466"/>
                      <a:pt x="19066" y="2828"/>
                    </a:cubicBezTo>
                    <a:cubicBezTo>
                      <a:pt x="29760" y="10461"/>
                      <a:pt x="36214" y="22703"/>
                      <a:pt x="36467" y="35840"/>
                    </a:cubicBezTo>
                    <a:cubicBezTo>
                      <a:pt x="36467" y="47563"/>
                      <a:pt x="27705" y="52314"/>
                      <a:pt x="17586" y="46021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3" name="Freeform: Shape 5482">
                <a:extLst>
                  <a:ext uri="{FF2B5EF4-FFF2-40B4-BE49-F238E27FC236}">
                    <a16:creationId xmlns:a16="http://schemas.microsoft.com/office/drawing/2014/main" id="{89A7B9BE-0FD9-D077-479F-61CAF2ED4B78}"/>
                  </a:ext>
                </a:extLst>
              </p:cNvPr>
              <p:cNvSpPr/>
              <p:nvPr/>
            </p:nvSpPr>
            <p:spPr>
              <a:xfrm>
                <a:off x="2563086" y="3539205"/>
                <a:ext cx="98339" cy="74677"/>
              </a:xfrm>
              <a:custGeom>
                <a:avLst/>
                <a:gdLst>
                  <a:gd name="connsiteX0" fmla="*/ 18 w 98339"/>
                  <a:gd name="connsiteY0" fmla="*/ 47205 h 74677"/>
                  <a:gd name="connsiteX1" fmla="*/ 13531 w 98339"/>
                  <a:gd name="connsiteY1" fmla="*/ 72565 h 74677"/>
                  <a:gd name="connsiteX2" fmla="*/ 23651 w 98339"/>
                  <a:gd name="connsiteY2" fmla="*/ 73923 h 74677"/>
                  <a:gd name="connsiteX3" fmla="*/ 23651 w 98339"/>
                  <a:gd name="connsiteY3" fmla="*/ 73923 h 74677"/>
                  <a:gd name="connsiteX4" fmla="*/ 93870 w 98339"/>
                  <a:gd name="connsiteY4" fmla="*/ 36592 h 74677"/>
                  <a:gd name="connsiteX5" fmla="*/ 93870 w 98339"/>
                  <a:gd name="connsiteY5" fmla="*/ 36592 h 74677"/>
                  <a:gd name="connsiteX6" fmla="*/ 98313 w 98339"/>
                  <a:gd name="connsiteY6" fmla="*/ 27460 h 74677"/>
                  <a:gd name="connsiteX7" fmla="*/ 84799 w 98339"/>
                  <a:gd name="connsiteY7" fmla="*/ 2099 h 74677"/>
                  <a:gd name="connsiteX8" fmla="*/ 74680 w 98339"/>
                  <a:gd name="connsiteY8" fmla="*/ 804 h 74677"/>
                  <a:gd name="connsiteX9" fmla="*/ 74680 w 98339"/>
                  <a:gd name="connsiteY9" fmla="*/ 804 h 74677"/>
                  <a:gd name="connsiteX10" fmla="*/ 4523 w 98339"/>
                  <a:gd name="connsiteY10" fmla="*/ 38135 h 74677"/>
                  <a:gd name="connsiteX11" fmla="*/ 4523 w 98339"/>
                  <a:gd name="connsiteY11" fmla="*/ 38135 h 74677"/>
                  <a:gd name="connsiteX12" fmla="*/ 18 w 98339"/>
                  <a:gd name="connsiteY12" fmla="*/ 47205 h 7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339" h="74677">
                    <a:moveTo>
                      <a:pt x="18" y="47205"/>
                    </a:moveTo>
                    <a:cubicBezTo>
                      <a:pt x="234" y="57325"/>
                      <a:pt x="5251" y="66741"/>
                      <a:pt x="13531" y="72565"/>
                    </a:cubicBezTo>
                    <a:cubicBezTo>
                      <a:pt x="16425" y="74774"/>
                      <a:pt x="20276" y="75293"/>
                      <a:pt x="23651" y="73923"/>
                    </a:cubicBezTo>
                    <a:lnTo>
                      <a:pt x="23651" y="73923"/>
                    </a:lnTo>
                    <a:lnTo>
                      <a:pt x="93870" y="36592"/>
                    </a:lnTo>
                    <a:lnTo>
                      <a:pt x="93870" y="36592"/>
                    </a:lnTo>
                    <a:cubicBezTo>
                      <a:pt x="96881" y="34562"/>
                      <a:pt x="98578" y="31082"/>
                      <a:pt x="98313" y="27460"/>
                    </a:cubicBezTo>
                    <a:cubicBezTo>
                      <a:pt x="98097" y="17340"/>
                      <a:pt x="93080" y="7924"/>
                      <a:pt x="84799" y="2099"/>
                    </a:cubicBezTo>
                    <a:cubicBezTo>
                      <a:pt x="81906" y="-128"/>
                      <a:pt x="78043" y="-622"/>
                      <a:pt x="74680" y="804"/>
                    </a:cubicBezTo>
                    <a:lnTo>
                      <a:pt x="74680" y="804"/>
                    </a:lnTo>
                    <a:lnTo>
                      <a:pt x="4523" y="38135"/>
                    </a:lnTo>
                    <a:lnTo>
                      <a:pt x="4523" y="38135"/>
                    </a:lnTo>
                    <a:cubicBezTo>
                      <a:pt x="1518" y="40146"/>
                      <a:pt x="-198" y="43595"/>
                      <a:pt x="18" y="472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4" name="Freeform: Shape 5483">
                <a:extLst>
                  <a:ext uri="{FF2B5EF4-FFF2-40B4-BE49-F238E27FC236}">
                    <a16:creationId xmlns:a16="http://schemas.microsoft.com/office/drawing/2014/main" id="{E3B948D6-831F-AB63-397E-19F30B7FD761}"/>
                  </a:ext>
                </a:extLst>
              </p:cNvPr>
              <p:cNvSpPr/>
              <p:nvPr/>
            </p:nvSpPr>
            <p:spPr>
              <a:xfrm>
                <a:off x="2563081" y="3539205"/>
                <a:ext cx="92640" cy="58003"/>
              </a:xfrm>
              <a:custGeom>
                <a:avLst/>
                <a:gdLst>
                  <a:gd name="connsiteX0" fmla="*/ 4589 w 92640"/>
                  <a:gd name="connsiteY0" fmla="*/ 38011 h 58003"/>
                  <a:gd name="connsiteX1" fmla="*/ 23 w 92640"/>
                  <a:gd name="connsiteY1" fmla="*/ 47205 h 58003"/>
                  <a:gd name="connsiteX2" fmla="*/ 2121 w 92640"/>
                  <a:gd name="connsiteY2" fmla="*/ 58003 h 58003"/>
                  <a:gd name="connsiteX3" fmla="*/ 92641 w 92640"/>
                  <a:gd name="connsiteY3" fmla="*/ 9874 h 58003"/>
                  <a:gd name="connsiteX4" fmla="*/ 84866 w 92640"/>
                  <a:gd name="connsiteY4" fmla="*/ 2099 h 58003"/>
                  <a:gd name="connsiteX5" fmla="*/ 74747 w 92640"/>
                  <a:gd name="connsiteY5" fmla="*/ 804 h 58003"/>
                  <a:gd name="connsiteX6" fmla="*/ 4589 w 92640"/>
                  <a:gd name="connsiteY6" fmla="*/ 38135 h 58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640" h="58003">
                    <a:moveTo>
                      <a:pt x="4589" y="38011"/>
                    </a:moveTo>
                    <a:cubicBezTo>
                      <a:pt x="1522" y="40029"/>
                      <a:pt x="-224" y="43540"/>
                      <a:pt x="23" y="47205"/>
                    </a:cubicBezTo>
                    <a:cubicBezTo>
                      <a:pt x="-14" y="50907"/>
                      <a:pt x="696" y="54585"/>
                      <a:pt x="2121" y="58003"/>
                    </a:cubicBezTo>
                    <a:lnTo>
                      <a:pt x="92641" y="9874"/>
                    </a:lnTo>
                    <a:cubicBezTo>
                      <a:pt x="90598" y="6783"/>
                      <a:pt x="87957" y="4142"/>
                      <a:pt x="84866" y="2099"/>
                    </a:cubicBezTo>
                    <a:cubicBezTo>
                      <a:pt x="81972" y="-128"/>
                      <a:pt x="78109" y="-622"/>
                      <a:pt x="74747" y="804"/>
                    </a:cubicBezTo>
                    <a:lnTo>
                      <a:pt x="4589" y="38135"/>
                    </a:ln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5" name="Freeform: Shape 5484">
                <a:extLst>
                  <a:ext uri="{FF2B5EF4-FFF2-40B4-BE49-F238E27FC236}">
                    <a16:creationId xmlns:a16="http://schemas.microsoft.com/office/drawing/2014/main" id="{7033FB2E-20A6-05F9-A161-D185260F9A33}"/>
                  </a:ext>
                </a:extLst>
              </p:cNvPr>
              <p:cNvSpPr/>
              <p:nvPr/>
            </p:nvSpPr>
            <p:spPr>
              <a:xfrm>
                <a:off x="2044421" y="3472999"/>
                <a:ext cx="608709" cy="434210"/>
              </a:xfrm>
              <a:custGeom>
                <a:avLst/>
                <a:gdLst>
                  <a:gd name="connsiteX0" fmla="*/ 608709 w 608709"/>
                  <a:gd name="connsiteY0" fmla="*/ 175671 h 434210"/>
                  <a:gd name="connsiteX1" fmla="*/ 519547 w 608709"/>
                  <a:gd name="connsiteY1" fmla="*/ 51461 h 434210"/>
                  <a:gd name="connsiteX2" fmla="*/ 89162 w 608709"/>
                  <a:gd name="connsiteY2" fmla="*/ 51461 h 434210"/>
                  <a:gd name="connsiteX3" fmla="*/ 0 w 608709"/>
                  <a:gd name="connsiteY3" fmla="*/ 175671 h 434210"/>
                  <a:gd name="connsiteX4" fmla="*/ 0 w 608709"/>
                  <a:gd name="connsiteY4" fmla="*/ 175671 h 434210"/>
                  <a:gd name="connsiteX5" fmla="*/ 0 w 608709"/>
                  <a:gd name="connsiteY5" fmla="*/ 258539 h 434210"/>
                  <a:gd name="connsiteX6" fmla="*/ 89162 w 608709"/>
                  <a:gd name="connsiteY6" fmla="*/ 382749 h 434210"/>
                  <a:gd name="connsiteX7" fmla="*/ 519547 w 608709"/>
                  <a:gd name="connsiteY7" fmla="*/ 382749 h 434210"/>
                  <a:gd name="connsiteX8" fmla="*/ 608709 w 608709"/>
                  <a:gd name="connsiteY8" fmla="*/ 258539 h 434210"/>
                  <a:gd name="connsiteX9" fmla="*/ 608709 w 608709"/>
                  <a:gd name="connsiteY9" fmla="*/ 175671 h 434210"/>
                  <a:gd name="connsiteX10" fmla="*/ 103909 w 608709"/>
                  <a:gd name="connsiteY10" fmla="*/ 76945 h 434210"/>
                  <a:gd name="connsiteX11" fmla="*/ 304385 w 608709"/>
                  <a:gd name="connsiteY11" fmla="*/ 29433 h 434210"/>
                  <a:gd name="connsiteX12" fmla="*/ 504861 w 608709"/>
                  <a:gd name="connsiteY12" fmla="*/ 76945 h 434210"/>
                  <a:gd name="connsiteX13" fmla="*/ 579276 w 608709"/>
                  <a:gd name="connsiteY13" fmla="*/ 175671 h 434210"/>
                  <a:gd name="connsiteX14" fmla="*/ 504861 w 608709"/>
                  <a:gd name="connsiteY14" fmla="*/ 274397 h 434210"/>
                  <a:gd name="connsiteX15" fmla="*/ 304385 w 608709"/>
                  <a:gd name="connsiteY15" fmla="*/ 321909 h 434210"/>
                  <a:gd name="connsiteX16" fmla="*/ 103909 w 608709"/>
                  <a:gd name="connsiteY16" fmla="*/ 274397 h 434210"/>
                  <a:gd name="connsiteX17" fmla="*/ 29433 w 608709"/>
                  <a:gd name="connsiteY17" fmla="*/ 175671 h 434210"/>
                  <a:gd name="connsiteX18" fmla="*/ 103909 w 608709"/>
                  <a:gd name="connsiteY18" fmla="*/ 76945 h 43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8709" h="434210">
                    <a:moveTo>
                      <a:pt x="608709" y="175671"/>
                    </a:moveTo>
                    <a:cubicBezTo>
                      <a:pt x="608709" y="130689"/>
                      <a:pt x="578968" y="85768"/>
                      <a:pt x="519547" y="51461"/>
                    </a:cubicBezTo>
                    <a:cubicBezTo>
                      <a:pt x="400705" y="-17154"/>
                      <a:pt x="208004" y="-17154"/>
                      <a:pt x="89162" y="51461"/>
                    </a:cubicBezTo>
                    <a:cubicBezTo>
                      <a:pt x="29741" y="85768"/>
                      <a:pt x="0" y="130689"/>
                      <a:pt x="0" y="175671"/>
                    </a:cubicBezTo>
                    <a:lnTo>
                      <a:pt x="0" y="175671"/>
                    </a:lnTo>
                    <a:lnTo>
                      <a:pt x="0" y="258539"/>
                    </a:lnTo>
                    <a:cubicBezTo>
                      <a:pt x="0" y="303460"/>
                      <a:pt x="29741" y="348442"/>
                      <a:pt x="89162" y="382749"/>
                    </a:cubicBezTo>
                    <a:cubicBezTo>
                      <a:pt x="208004" y="451364"/>
                      <a:pt x="400705" y="451364"/>
                      <a:pt x="519547" y="382749"/>
                    </a:cubicBezTo>
                    <a:cubicBezTo>
                      <a:pt x="578968" y="348442"/>
                      <a:pt x="608709" y="303460"/>
                      <a:pt x="608709" y="258539"/>
                    </a:cubicBezTo>
                    <a:lnTo>
                      <a:pt x="608709" y="175671"/>
                    </a:lnTo>
                    <a:close/>
                    <a:moveTo>
                      <a:pt x="103909" y="76945"/>
                    </a:moveTo>
                    <a:cubicBezTo>
                      <a:pt x="156975" y="46093"/>
                      <a:pt x="228181" y="29433"/>
                      <a:pt x="304385" y="29433"/>
                    </a:cubicBezTo>
                    <a:cubicBezTo>
                      <a:pt x="380590" y="29433"/>
                      <a:pt x="451796" y="46278"/>
                      <a:pt x="504861" y="76945"/>
                    </a:cubicBezTo>
                    <a:cubicBezTo>
                      <a:pt x="552867" y="104650"/>
                      <a:pt x="579276" y="139698"/>
                      <a:pt x="579276" y="175671"/>
                    </a:cubicBezTo>
                    <a:cubicBezTo>
                      <a:pt x="579276" y="211644"/>
                      <a:pt x="552867" y="246754"/>
                      <a:pt x="504861" y="274397"/>
                    </a:cubicBezTo>
                    <a:cubicBezTo>
                      <a:pt x="451796" y="305249"/>
                      <a:pt x="380590" y="321909"/>
                      <a:pt x="304385" y="321909"/>
                    </a:cubicBezTo>
                    <a:cubicBezTo>
                      <a:pt x="228181" y="321909"/>
                      <a:pt x="156975" y="305002"/>
                      <a:pt x="103909" y="274397"/>
                    </a:cubicBezTo>
                    <a:cubicBezTo>
                      <a:pt x="55904" y="246692"/>
                      <a:pt x="29433" y="211583"/>
                      <a:pt x="29433" y="175671"/>
                    </a:cubicBezTo>
                    <a:cubicBezTo>
                      <a:pt x="29433" y="139759"/>
                      <a:pt x="55904" y="104650"/>
                      <a:pt x="103909" y="76945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6" name="Freeform: Shape 5485">
                <a:extLst>
                  <a:ext uri="{FF2B5EF4-FFF2-40B4-BE49-F238E27FC236}">
                    <a16:creationId xmlns:a16="http://schemas.microsoft.com/office/drawing/2014/main" id="{C419EE19-50E0-6913-BD08-855036E55A39}"/>
                  </a:ext>
                </a:extLst>
              </p:cNvPr>
              <p:cNvSpPr/>
              <p:nvPr/>
            </p:nvSpPr>
            <p:spPr>
              <a:xfrm>
                <a:off x="2044406" y="3472999"/>
                <a:ext cx="608693" cy="351403"/>
              </a:xfrm>
              <a:custGeom>
                <a:avLst/>
                <a:gdLst>
                  <a:gd name="connsiteX0" fmla="*/ 89178 w 608693"/>
                  <a:gd name="connsiteY0" fmla="*/ 299943 h 351403"/>
                  <a:gd name="connsiteX1" fmla="*/ 519562 w 608693"/>
                  <a:gd name="connsiteY1" fmla="*/ 299943 h 351403"/>
                  <a:gd name="connsiteX2" fmla="*/ 519562 w 608693"/>
                  <a:gd name="connsiteY2" fmla="*/ 51461 h 351403"/>
                  <a:gd name="connsiteX3" fmla="*/ 89178 w 608693"/>
                  <a:gd name="connsiteY3" fmla="*/ 51461 h 351403"/>
                  <a:gd name="connsiteX4" fmla="*/ 89178 w 608693"/>
                  <a:gd name="connsiteY4" fmla="*/ 299943 h 351403"/>
                  <a:gd name="connsiteX5" fmla="*/ 29448 w 608693"/>
                  <a:gd name="connsiteY5" fmla="*/ 175671 h 351403"/>
                  <a:gd name="connsiteX6" fmla="*/ 103863 w 608693"/>
                  <a:gd name="connsiteY6" fmla="*/ 76945 h 351403"/>
                  <a:gd name="connsiteX7" fmla="*/ 304339 w 608693"/>
                  <a:gd name="connsiteY7" fmla="*/ 29433 h 351403"/>
                  <a:gd name="connsiteX8" fmla="*/ 504877 w 608693"/>
                  <a:gd name="connsiteY8" fmla="*/ 76945 h 351403"/>
                  <a:gd name="connsiteX9" fmla="*/ 579292 w 608693"/>
                  <a:gd name="connsiteY9" fmla="*/ 175671 h 351403"/>
                  <a:gd name="connsiteX10" fmla="*/ 504877 w 608693"/>
                  <a:gd name="connsiteY10" fmla="*/ 274397 h 351403"/>
                  <a:gd name="connsiteX11" fmla="*/ 304339 w 608693"/>
                  <a:gd name="connsiteY11" fmla="*/ 321909 h 351403"/>
                  <a:gd name="connsiteX12" fmla="*/ 103863 w 608693"/>
                  <a:gd name="connsiteY12" fmla="*/ 274397 h 351403"/>
                  <a:gd name="connsiteX13" fmla="*/ 29448 w 608693"/>
                  <a:gd name="connsiteY13" fmla="*/ 175671 h 35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693" h="351403">
                    <a:moveTo>
                      <a:pt x="89178" y="299943"/>
                    </a:moveTo>
                    <a:cubicBezTo>
                      <a:pt x="208019" y="368557"/>
                      <a:pt x="400721" y="368557"/>
                      <a:pt x="519562" y="299943"/>
                    </a:cubicBezTo>
                    <a:cubicBezTo>
                      <a:pt x="638404" y="231328"/>
                      <a:pt x="638404" y="120076"/>
                      <a:pt x="519562" y="51461"/>
                    </a:cubicBezTo>
                    <a:cubicBezTo>
                      <a:pt x="400721" y="-17154"/>
                      <a:pt x="208019" y="-17154"/>
                      <a:pt x="89178" y="51461"/>
                    </a:cubicBezTo>
                    <a:cubicBezTo>
                      <a:pt x="-29664" y="120076"/>
                      <a:pt x="-29788" y="231328"/>
                      <a:pt x="89178" y="299943"/>
                    </a:cubicBezTo>
                    <a:close/>
                    <a:moveTo>
                      <a:pt x="29448" y="175671"/>
                    </a:moveTo>
                    <a:cubicBezTo>
                      <a:pt x="29448" y="139698"/>
                      <a:pt x="55858" y="104650"/>
                      <a:pt x="103863" y="76945"/>
                    </a:cubicBezTo>
                    <a:cubicBezTo>
                      <a:pt x="156928" y="46093"/>
                      <a:pt x="228135" y="29433"/>
                      <a:pt x="304339" y="29433"/>
                    </a:cubicBezTo>
                    <a:cubicBezTo>
                      <a:pt x="380544" y="29433"/>
                      <a:pt x="451750" y="46278"/>
                      <a:pt x="504877" y="76945"/>
                    </a:cubicBezTo>
                    <a:cubicBezTo>
                      <a:pt x="552821" y="104650"/>
                      <a:pt x="579292" y="139698"/>
                      <a:pt x="579292" y="175671"/>
                    </a:cubicBezTo>
                    <a:cubicBezTo>
                      <a:pt x="579292" y="211644"/>
                      <a:pt x="552821" y="246754"/>
                      <a:pt x="504877" y="274397"/>
                    </a:cubicBezTo>
                    <a:cubicBezTo>
                      <a:pt x="451750" y="305249"/>
                      <a:pt x="380544" y="321909"/>
                      <a:pt x="304339" y="321909"/>
                    </a:cubicBezTo>
                    <a:cubicBezTo>
                      <a:pt x="228135" y="321909"/>
                      <a:pt x="156928" y="305002"/>
                      <a:pt x="103863" y="274397"/>
                    </a:cubicBezTo>
                    <a:cubicBezTo>
                      <a:pt x="55919" y="246754"/>
                      <a:pt x="29448" y="211829"/>
                      <a:pt x="29448" y="175671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7" name="Freeform: Shape 5486">
                <a:extLst>
                  <a:ext uri="{FF2B5EF4-FFF2-40B4-BE49-F238E27FC236}">
                    <a16:creationId xmlns:a16="http://schemas.microsoft.com/office/drawing/2014/main" id="{D1F90467-0133-9B8C-3E45-58607B65CBFE}"/>
                  </a:ext>
                </a:extLst>
              </p:cNvPr>
              <p:cNvSpPr/>
              <p:nvPr/>
            </p:nvSpPr>
            <p:spPr>
              <a:xfrm>
                <a:off x="2073854" y="3502431"/>
                <a:ext cx="549843" cy="187703"/>
              </a:xfrm>
              <a:custGeom>
                <a:avLst/>
                <a:gdLst>
                  <a:gd name="connsiteX0" fmla="*/ 0 w 549843"/>
                  <a:gd name="connsiteY0" fmla="*/ 146238 h 187703"/>
                  <a:gd name="connsiteX1" fmla="*/ 11847 w 549843"/>
                  <a:gd name="connsiteY1" fmla="*/ 187703 h 187703"/>
                  <a:gd name="connsiteX2" fmla="*/ 74477 w 549843"/>
                  <a:gd name="connsiteY2" fmla="*/ 130319 h 187703"/>
                  <a:gd name="connsiteX3" fmla="*/ 274953 w 549843"/>
                  <a:gd name="connsiteY3" fmla="*/ 82807 h 187703"/>
                  <a:gd name="connsiteX4" fmla="*/ 475367 w 549843"/>
                  <a:gd name="connsiteY4" fmla="*/ 130319 h 187703"/>
                  <a:gd name="connsiteX5" fmla="*/ 537996 w 549843"/>
                  <a:gd name="connsiteY5" fmla="*/ 187703 h 187703"/>
                  <a:gd name="connsiteX6" fmla="*/ 549844 w 549843"/>
                  <a:gd name="connsiteY6" fmla="*/ 146238 h 187703"/>
                  <a:gd name="connsiteX7" fmla="*/ 475367 w 549843"/>
                  <a:gd name="connsiteY7" fmla="*/ 47512 h 187703"/>
                  <a:gd name="connsiteX8" fmla="*/ 274953 w 549843"/>
                  <a:gd name="connsiteY8" fmla="*/ 0 h 187703"/>
                  <a:gd name="connsiteX9" fmla="*/ 74477 w 549843"/>
                  <a:gd name="connsiteY9" fmla="*/ 47512 h 187703"/>
                  <a:gd name="connsiteX10" fmla="*/ 0 w 549843"/>
                  <a:gd name="connsiteY10" fmla="*/ 146238 h 1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9843" h="187703">
                    <a:moveTo>
                      <a:pt x="0" y="146238"/>
                    </a:moveTo>
                    <a:cubicBezTo>
                      <a:pt x="191" y="160868"/>
                      <a:pt x="4282" y="175177"/>
                      <a:pt x="11847" y="187703"/>
                    </a:cubicBezTo>
                    <a:cubicBezTo>
                      <a:pt x="24188" y="166786"/>
                      <a:pt x="45167" y="147164"/>
                      <a:pt x="74477" y="130319"/>
                    </a:cubicBezTo>
                    <a:cubicBezTo>
                      <a:pt x="127480" y="99467"/>
                      <a:pt x="198687" y="82807"/>
                      <a:pt x="274953" y="82807"/>
                    </a:cubicBezTo>
                    <a:cubicBezTo>
                      <a:pt x="351219" y="82807"/>
                      <a:pt x="422363" y="99652"/>
                      <a:pt x="475367" y="130319"/>
                    </a:cubicBezTo>
                    <a:cubicBezTo>
                      <a:pt x="504615" y="147164"/>
                      <a:pt x="525903" y="166786"/>
                      <a:pt x="537996" y="187703"/>
                    </a:cubicBezTo>
                    <a:cubicBezTo>
                      <a:pt x="545561" y="175177"/>
                      <a:pt x="549652" y="160868"/>
                      <a:pt x="549844" y="146238"/>
                    </a:cubicBezTo>
                    <a:cubicBezTo>
                      <a:pt x="549844" y="110265"/>
                      <a:pt x="523434" y="75217"/>
                      <a:pt x="475367" y="47512"/>
                    </a:cubicBezTo>
                    <a:cubicBezTo>
                      <a:pt x="422363" y="16660"/>
                      <a:pt x="351095" y="0"/>
                      <a:pt x="274953" y="0"/>
                    </a:cubicBezTo>
                    <a:cubicBezTo>
                      <a:pt x="198810" y="0"/>
                      <a:pt x="127480" y="16907"/>
                      <a:pt x="74477" y="47512"/>
                    </a:cubicBezTo>
                    <a:cubicBezTo>
                      <a:pt x="26409" y="75217"/>
                      <a:pt x="0" y="110265"/>
                      <a:pt x="0" y="146238"/>
                    </a:cubicBez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8" name="Freeform: Shape 5487">
                <a:extLst>
                  <a:ext uri="{FF2B5EF4-FFF2-40B4-BE49-F238E27FC236}">
                    <a16:creationId xmlns:a16="http://schemas.microsoft.com/office/drawing/2014/main" id="{7A6AF705-26AE-0FCA-D925-09EBC4F67D04}"/>
                  </a:ext>
                </a:extLst>
              </p:cNvPr>
              <p:cNvSpPr/>
              <p:nvPr/>
            </p:nvSpPr>
            <p:spPr>
              <a:xfrm>
                <a:off x="2073854" y="3502431"/>
                <a:ext cx="549843" cy="187703"/>
              </a:xfrm>
              <a:custGeom>
                <a:avLst/>
                <a:gdLst>
                  <a:gd name="connsiteX0" fmla="*/ 0 w 549843"/>
                  <a:gd name="connsiteY0" fmla="*/ 146238 h 187703"/>
                  <a:gd name="connsiteX1" fmla="*/ 11847 w 549843"/>
                  <a:gd name="connsiteY1" fmla="*/ 187703 h 187703"/>
                  <a:gd name="connsiteX2" fmla="*/ 74477 w 549843"/>
                  <a:gd name="connsiteY2" fmla="*/ 130319 h 187703"/>
                  <a:gd name="connsiteX3" fmla="*/ 274953 w 549843"/>
                  <a:gd name="connsiteY3" fmla="*/ 82807 h 187703"/>
                  <a:gd name="connsiteX4" fmla="*/ 475367 w 549843"/>
                  <a:gd name="connsiteY4" fmla="*/ 130319 h 187703"/>
                  <a:gd name="connsiteX5" fmla="*/ 537996 w 549843"/>
                  <a:gd name="connsiteY5" fmla="*/ 187703 h 187703"/>
                  <a:gd name="connsiteX6" fmla="*/ 549844 w 549843"/>
                  <a:gd name="connsiteY6" fmla="*/ 146238 h 187703"/>
                  <a:gd name="connsiteX7" fmla="*/ 475367 w 549843"/>
                  <a:gd name="connsiteY7" fmla="*/ 47512 h 187703"/>
                  <a:gd name="connsiteX8" fmla="*/ 274953 w 549843"/>
                  <a:gd name="connsiteY8" fmla="*/ 0 h 187703"/>
                  <a:gd name="connsiteX9" fmla="*/ 74477 w 549843"/>
                  <a:gd name="connsiteY9" fmla="*/ 47512 h 187703"/>
                  <a:gd name="connsiteX10" fmla="*/ 0 w 549843"/>
                  <a:gd name="connsiteY10" fmla="*/ 146238 h 18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49843" h="187703">
                    <a:moveTo>
                      <a:pt x="0" y="146238"/>
                    </a:moveTo>
                    <a:cubicBezTo>
                      <a:pt x="191" y="160868"/>
                      <a:pt x="4282" y="175177"/>
                      <a:pt x="11847" y="187703"/>
                    </a:cubicBezTo>
                    <a:cubicBezTo>
                      <a:pt x="24188" y="166786"/>
                      <a:pt x="45167" y="147164"/>
                      <a:pt x="74477" y="130319"/>
                    </a:cubicBezTo>
                    <a:cubicBezTo>
                      <a:pt x="127480" y="99467"/>
                      <a:pt x="198687" y="82807"/>
                      <a:pt x="274953" y="82807"/>
                    </a:cubicBezTo>
                    <a:cubicBezTo>
                      <a:pt x="351219" y="82807"/>
                      <a:pt x="422363" y="99652"/>
                      <a:pt x="475367" y="130319"/>
                    </a:cubicBezTo>
                    <a:cubicBezTo>
                      <a:pt x="504615" y="147164"/>
                      <a:pt x="525903" y="166786"/>
                      <a:pt x="537996" y="187703"/>
                    </a:cubicBezTo>
                    <a:cubicBezTo>
                      <a:pt x="545561" y="175177"/>
                      <a:pt x="549652" y="160868"/>
                      <a:pt x="549844" y="146238"/>
                    </a:cubicBezTo>
                    <a:cubicBezTo>
                      <a:pt x="549844" y="110265"/>
                      <a:pt x="523434" y="75217"/>
                      <a:pt x="475367" y="47512"/>
                    </a:cubicBezTo>
                    <a:cubicBezTo>
                      <a:pt x="422363" y="16660"/>
                      <a:pt x="351095" y="0"/>
                      <a:pt x="274953" y="0"/>
                    </a:cubicBezTo>
                    <a:cubicBezTo>
                      <a:pt x="198810" y="0"/>
                      <a:pt x="127480" y="16907"/>
                      <a:pt x="74477" y="47512"/>
                    </a:cubicBezTo>
                    <a:cubicBezTo>
                      <a:pt x="26409" y="75217"/>
                      <a:pt x="0" y="110265"/>
                      <a:pt x="0" y="14623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9" name="Freeform: Shape 5488">
                <a:extLst>
                  <a:ext uri="{FF2B5EF4-FFF2-40B4-BE49-F238E27FC236}">
                    <a16:creationId xmlns:a16="http://schemas.microsoft.com/office/drawing/2014/main" id="{BF945ACF-4F02-801E-D5A8-2976F1D1F464}"/>
                  </a:ext>
                </a:extLst>
              </p:cNvPr>
              <p:cNvSpPr/>
              <p:nvPr/>
            </p:nvSpPr>
            <p:spPr>
              <a:xfrm>
                <a:off x="2076322" y="3539886"/>
                <a:ext cx="544907" cy="255454"/>
              </a:xfrm>
              <a:custGeom>
                <a:avLst/>
                <a:gdLst>
                  <a:gd name="connsiteX0" fmla="*/ 71947 w 544907"/>
                  <a:gd name="connsiteY0" fmla="*/ 47512 h 255454"/>
                  <a:gd name="connsiteX1" fmla="*/ 272423 w 544907"/>
                  <a:gd name="connsiteY1" fmla="*/ 0 h 255454"/>
                  <a:gd name="connsiteX2" fmla="*/ 472961 w 544907"/>
                  <a:gd name="connsiteY2" fmla="*/ 47512 h 255454"/>
                  <a:gd name="connsiteX3" fmla="*/ 544907 w 544907"/>
                  <a:gd name="connsiteY3" fmla="*/ 127727 h 255454"/>
                  <a:gd name="connsiteX4" fmla="*/ 472961 w 544907"/>
                  <a:gd name="connsiteY4" fmla="*/ 207942 h 255454"/>
                  <a:gd name="connsiteX5" fmla="*/ 272423 w 544907"/>
                  <a:gd name="connsiteY5" fmla="*/ 255454 h 255454"/>
                  <a:gd name="connsiteX6" fmla="*/ 71947 w 544907"/>
                  <a:gd name="connsiteY6" fmla="*/ 207942 h 255454"/>
                  <a:gd name="connsiteX7" fmla="*/ 0 w 544907"/>
                  <a:gd name="connsiteY7" fmla="*/ 127727 h 255454"/>
                  <a:gd name="connsiteX8" fmla="*/ 71947 w 544907"/>
                  <a:gd name="connsiteY8" fmla="*/ 47512 h 25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4907" h="255454">
                    <a:moveTo>
                      <a:pt x="71947" y="47512"/>
                    </a:moveTo>
                    <a:cubicBezTo>
                      <a:pt x="125012" y="16660"/>
                      <a:pt x="196218" y="0"/>
                      <a:pt x="272423" y="0"/>
                    </a:cubicBezTo>
                    <a:cubicBezTo>
                      <a:pt x="348627" y="0"/>
                      <a:pt x="419833" y="16907"/>
                      <a:pt x="472961" y="47512"/>
                    </a:cubicBezTo>
                    <a:cubicBezTo>
                      <a:pt x="512513" y="70404"/>
                      <a:pt x="537379" y="98294"/>
                      <a:pt x="544907" y="127727"/>
                    </a:cubicBezTo>
                    <a:cubicBezTo>
                      <a:pt x="537379" y="156975"/>
                      <a:pt x="512513" y="184865"/>
                      <a:pt x="472961" y="207942"/>
                    </a:cubicBezTo>
                    <a:cubicBezTo>
                      <a:pt x="419833" y="238794"/>
                      <a:pt x="348627" y="255454"/>
                      <a:pt x="272423" y="255454"/>
                    </a:cubicBezTo>
                    <a:cubicBezTo>
                      <a:pt x="196218" y="255454"/>
                      <a:pt x="125012" y="238547"/>
                      <a:pt x="71947" y="207942"/>
                    </a:cubicBezTo>
                    <a:cubicBezTo>
                      <a:pt x="32333" y="185050"/>
                      <a:pt x="7466" y="157160"/>
                      <a:pt x="0" y="127727"/>
                    </a:cubicBezTo>
                    <a:cubicBezTo>
                      <a:pt x="7466" y="98294"/>
                      <a:pt x="32333" y="70404"/>
                      <a:pt x="71947" y="4751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0" name="Freeform: Shape 5489">
                <a:extLst>
                  <a:ext uri="{FF2B5EF4-FFF2-40B4-BE49-F238E27FC236}">
                    <a16:creationId xmlns:a16="http://schemas.microsoft.com/office/drawing/2014/main" id="{9B4846B8-5D96-D007-C720-DC206EB59FA1}"/>
                  </a:ext>
                </a:extLst>
              </p:cNvPr>
              <p:cNvSpPr/>
              <p:nvPr/>
            </p:nvSpPr>
            <p:spPr>
              <a:xfrm>
                <a:off x="2044420" y="3621520"/>
                <a:ext cx="232624" cy="280752"/>
              </a:xfrm>
              <a:custGeom>
                <a:avLst/>
                <a:gdLst>
                  <a:gd name="connsiteX0" fmla="*/ 232624 w 232624"/>
                  <a:gd name="connsiteY0" fmla="*/ 198008 h 280752"/>
                  <a:gd name="connsiteX1" fmla="*/ 232624 w 232624"/>
                  <a:gd name="connsiteY1" fmla="*/ 280753 h 280752"/>
                  <a:gd name="connsiteX2" fmla="*/ 89163 w 232624"/>
                  <a:gd name="connsiteY2" fmla="*/ 234228 h 280752"/>
                  <a:gd name="connsiteX3" fmla="*/ 1 w 232624"/>
                  <a:gd name="connsiteY3" fmla="*/ 109956 h 280752"/>
                  <a:gd name="connsiteX4" fmla="*/ 1 w 232624"/>
                  <a:gd name="connsiteY4" fmla="*/ 27150 h 280752"/>
                  <a:gd name="connsiteX5" fmla="*/ 3641 w 232624"/>
                  <a:gd name="connsiteY5" fmla="*/ 0 h 280752"/>
                  <a:gd name="connsiteX6" fmla="*/ 3641 w 232624"/>
                  <a:gd name="connsiteY6" fmla="*/ 0 h 280752"/>
                  <a:gd name="connsiteX7" fmla="*/ 89101 w 232624"/>
                  <a:gd name="connsiteY7" fmla="*/ 151421 h 280752"/>
                  <a:gd name="connsiteX8" fmla="*/ 232624 w 232624"/>
                  <a:gd name="connsiteY8" fmla="*/ 198008 h 28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2624" h="280752">
                    <a:moveTo>
                      <a:pt x="232624" y="198008"/>
                    </a:moveTo>
                    <a:lnTo>
                      <a:pt x="232624" y="280753"/>
                    </a:lnTo>
                    <a:cubicBezTo>
                      <a:pt x="182274" y="274539"/>
                      <a:pt x="133577" y="258749"/>
                      <a:pt x="89163" y="234228"/>
                    </a:cubicBezTo>
                    <a:cubicBezTo>
                      <a:pt x="29742" y="199921"/>
                      <a:pt x="1" y="154939"/>
                      <a:pt x="1" y="109956"/>
                    </a:cubicBezTo>
                    <a:lnTo>
                      <a:pt x="1" y="27150"/>
                    </a:lnTo>
                    <a:cubicBezTo>
                      <a:pt x="19" y="17981"/>
                      <a:pt x="1247" y="8854"/>
                      <a:pt x="3641" y="0"/>
                    </a:cubicBezTo>
                    <a:lnTo>
                      <a:pt x="3641" y="0"/>
                    </a:lnTo>
                    <a:cubicBezTo>
                      <a:pt x="-10798" y="53497"/>
                      <a:pt x="17710" y="110142"/>
                      <a:pt x="89101" y="151421"/>
                    </a:cubicBezTo>
                    <a:cubicBezTo>
                      <a:pt x="133565" y="175893"/>
                      <a:pt x="182268" y="191702"/>
                      <a:pt x="232624" y="198008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91" name="Graphic 23">
              <a:extLst>
                <a:ext uri="{FF2B5EF4-FFF2-40B4-BE49-F238E27FC236}">
                  <a16:creationId xmlns:a16="http://schemas.microsoft.com/office/drawing/2014/main" id="{613571AB-F365-8198-042A-A567B3AA9BE7}"/>
                </a:ext>
              </a:extLst>
            </p:cNvPr>
            <p:cNvGrpSpPr/>
            <p:nvPr/>
          </p:nvGrpSpPr>
          <p:grpSpPr>
            <a:xfrm>
              <a:off x="3182930" y="2046973"/>
              <a:ext cx="592150" cy="1461388"/>
              <a:chOff x="3182930" y="2046973"/>
              <a:chExt cx="592150" cy="1461388"/>
            </a:xfrm>
          </p:grpSpPr>
          <p:sp>
            <p:nvSpPr>
              <p:cNvPr id="5492" name="Freeform: Shape 5491">
                <a:extLst>
                  <a:ext uri="{FF2B5EF4-FFF2-40B4-BE49-F238E27FC236}">
                    <a16:creationId xmlns:a16="http://schemas.microsoft.com/office/drawing/2014/main" id="{8B6D274B-BDEC-89AD-681D-251D482D2C41}"/>
                  </a:ext>
                </a:extLst>
              </p:cNvPr>
              <p:cNvSpPr/>
              <p:nvPr/>
            </p:nvSpPr>
            <p:spPr>
              <a:xfrm>
                <a:off x="3624251" y="3247248"/>
                <a:ext cx="108074" cy="122112"/>
              </a:xfrm>
              <a:custGeom>
                <a:avLst/>
                <a:gdLst>
                  <a:gd name="connsiteX0" fmla="*/ 103329 w 108074"/>
                  <a:gd name="connsiteY0" fmla="*/ 66492 h 122112"/>
                  <a:gd name="connsiteX1" fmla="*/ 107957 w 108074"/>
                  <a:gd name="connsiteY1" fmla="*/ 88644 h 122112"/>
                  <a:gd name="connsiteX2" fmla="*/ 97714 w 108074"/>
                  <a:gd name="connsiteY2" fmla="*/ 120669 h 122112"/>
                  <a:gd name="connsiteX3" fmla="*/ 60013 w 108074"/>
                  <a:gd name="connsiteY3" fmla="*/ 111783 h 122112"/>
                  <a:gd name="connsiteX4" fmla="*/ 30580 w 108074"/>
                  <a:gd name="connsiteY4" fmla="*/ 73095 h 122112"/>
                  <a:gd name="connsiteX5" fmla="*/ 1518 w 108074"/>
                  <a:gd name="connsiteY5" fmla="*/ 29223 h 122112"/>
                  <a:gd name="connsiteX6" fmla="*/ 12686 w 108074"/>
                  <a:gd name="connsiteY6" fmla="*/ 1086 h 122112"/>
                  <a:gd name="connsiteX7" fmla="*/ 63962 w 108074"/>
                  <a:gd name="connsiteY7" fmla="*/ 20523 h 122112"/>
                  <a:gd name="connsiteX8" fmla="*/ 103329 w 108074"/>
                  <a:gd name="connsiteY8" fmla="*/ 66492 h 12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74" h="122112">
                    <a:moveTo>
                      <a:pt x="103329" y="66492"/>
                    </a:moveTo>
                    <a:cubicBezTo>
                      <a:pt x="106970" y="67973"/>
                      <a:pt x="107710" y="74884"/>
                      <a:pt x="107957" y="88644"/>
                    </a:cubicBezTo>
                    <a:cubicBezTo>
                      <a:pt x="107957" y="99072"/>
                      <a:pt x="109932" y="117337"/>
                      <a:pt x="97714" y="120669"/>
                    </a:cubicBezTo>
                    <a:cubicBezTo>
                      <a:pt x="85497" y="124000"/>
                      <a:pt x="67603" y="121779"/>
                      <a:pt x="60013" y="111783"/>
                    </a:cubicBezTo>
                    <a:cubicBezTo>
                      <a:pt x="50511" y="99442"/>
                      <a:pt x="44155" y="88397"/>
                      <a:pt x="30580" y="73095"/>
                    </a:cubicBezTo>
                    <a:cubicBezTo>
                      <a:pt x="18795" y="59890"/>
                      <a:pt x="5899" y="47488"/>
                      <a:pt x="1518" y="29223"/>
                    </a:cubicBezTo>
                    <a:cubicBezTo>
                      <a:pt x="-2493" y="12687"/>
                      <a:pt x="1518" y="5652"/>
                      <a:pt x="12686" y="1086"/>
                    </a:cubicBezTo>
                    <a:cubicBezTo>
                      <a:pt x="28236" y="-5084"/>
                      <a:pt x="51930" y="16883"/>
                      <a:pt x="63962" y="20523"/>
                    </a:cubicBezTo>
                    <a:cubicBezTo>
                      <a:pt x="74267" y="23670"/>
                      <a:pt x="99565" y="65012"/>
                      <a:pt x="103329" y="66492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3" name="Freeform: Shape 5492">
                <a:extLst>
                  <a:ext uri="{FF2B5EF4-FFF2-40B4-BE49-F238E27FC236}">
                    <a16:creationId xmlns:a16="http://schemas.microsoft.com/office/drawing/2014/main" id="{9ADDB2DE-DB17-952D-DD26-A7F7D167496A}"/>
                  </a:ext>
                </a:extLst>
              </p:cNvPr>
              <p:cNvSpPr/>
              <p:nvPr/>
            </p:nvSpPr>
            <p:spPr>
              <a:xfrm>
                <a:off x="3680932" y="3293625"/>
                <a:ext cx="46956" cy="30210"/>
              </a:xfrm>
              <a:custGeom>
                <a:avLst/>
                <a:gdLst>
                  <a:gd name="connsiteX0" fmla="*/ 46957 w 46956"/>
                  <a:gd name="connsiteY0" fmla="*/ 7404 h 30210"/>
                  <a:gd name="connsiteX1" fmla="*/ 46587 w 46956"/>
                  <a:gd name="connsiteY1" fmla="*/ 24250 h 30210"/>
                  <a:gd name="connsiteX2" fmla="*/ 3887 w 46956"/>
                  <a:gd name="connsiteY2" fmla="*/ 24250 h 30210"/>
                  <a:gd name="connsiteX3" fmla="*/ 0 w 46956"/>
                  <a:gd name="connsiteY3" fmla="*/ 0 h 3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56" h="30210">
                    <a:moveTo>
                      <a:pt x="46957" y="7404"/>
                    </a:moveTo>
                    <a:lnTo>
                      <a:pt x="46587" y="24250"/>
                    </a:lnTo>
                    <a:cubicBezTo>
                      <a:pt x="33462" y="32197"/>
                      <a:pt x="17012" y="32197"/>
                      <a:pt x="3887" y="24250"/>
                    </a:cubicBezTo>
                    <a:cubicBezTo>
                      <a:pt x="3147" y="2264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4" name="Freeform: Shape 5493">
                <a:extLst>
                  <a:ext uri="{FF2B5EF4-FFF2-40B4-BE49-F238E27FC236}">
                    <a16:creationId xmlns:a16="http://schemas.microsoft.com/office/drawing/2014/main" id="{3756449D-AF4B-1F53-03D6-10928C20C5D8}"/>
                  </a:ext>
                </a:extLst>
              </p:cNvPr>
              <p:cNvSpPr/>
              <p:nvPr/>
            </p:nvSpPr>
            <p:spPr>
              <a:xfrm>
                <a:off x="3398918" y="3407901"/>
                <a:ext cx="199160" cy="100460"/>
              </a:xfrm>
              <a:custGeom>
                <a:avLst/>
                <a:gdLst>
                  <a:gd name="connsiteX0" fmla="*/ 189705 w 199160"/>
                  <a:gd name="connsiteY0" fmla="*/ 124 h 100460"/>
                  <a:gd name="connsiteX1" fmla="*/ 196554 w 199160"/>
                  <a:gd name="connsiteY1" fmla="*/ 27829 h 100460"/>
                  <a:gd name="connsiteX2" fmla="*/ 197233 w 199160"/>
                  <a:gd name="connsiteY2" fmla="*/ 62815 h 100460"/>
                  <a:gd name="connsiteX3" fmla="*/ 157804 w 199160"/>
                  <a:gd name="connsiteY3" fmla="*/ 74415 h 100460"/>
                  <a:gd name="connsiteX4" fmla="*/ 106590 w 199160"/>
                  <a:gd name="connsiteY4" fmla="*/ 91013 h 100460"/>
                  <a:gd name="connsiteX5" fmla="*/ 42480 w 199160"/>
                  <a:gd name="connsiteY5" fmla="*/ 99714 h 100460"/>
                  <a:gd name="connsiteX6" fmla="*/ 706 w 199160"/>
                  <a:gd name="connsiteY6" fmla="*/ 77377 h 100460"/>
                  <a:gd name="connsiteX7" fmla="*/ 47848 w 199160"/>
                  <a:gd name="connsiteY7" fmla="*/ 42823 h 100460"/>
                  <a:gd name="connsiteX8" fmla="*/ 133863 w 199160"/>
                  <a:gd name="connsiteY8" fmla="*/ 0 h 10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160" h="100460">
                    <a:moveTo>
                      <a:pt x="189705" y="124"/>
                    </a:moveTo>
                    <a:cubicBezTo>
                      <a:pt x="189705" y="124"/>
                      <a:pt x="194210" y="14932"/>
                      <a:pt x="196554" y="27829"/>
                    </a:cubicBezTo>
                    <a:cubicBezTo>
                      <a:pt x="198405" y="38071"/>
                      <a:pt x="200997" y="55225"/>
                      <a:pt x="197233" y="62815"/>
                    </a:cubicBezTo>
                    <a:cubicBezTo>
                      <a:pt x="193469" y="70404"/>
                      <a:pt x="179401" y="75155"/>
                      <a:pt x="157804" y="74415"/>
                    </a:cubicBezTo>
                    <a:cubicBezTo>
                      <a:pt x="143797" y="73983"/>
                      <a:pt x="121769" y="82992"/>
                      <a:pt x="106590" y="91013"/>
                    </a:cubicBezTo>
                    <a:cubicBezTo>
                      <a:pt x="91411" y="99035"/>
                      <a:pt x="58769" y="101997"/>
                      <a:pt x="42480" y="99714"/>
                    </a:cubicBezTo>
                    <a:cubicBezTo>
                      <a:pt x="23290" y="96999"/>
                      <a:pt x="3606" y="85398"/>
                      <a:pt x="706" y="77377"/>
                    </a:cubicBezTo>
                    <a:cubicBezTo>
                      <a:pt x="-2194" y="69355"/>
                      <a:pt x="2063" y="61149"/>
                      <a:pt x="47848" y="42823"/>
                    </a:cubicBezTo>
                    <a:cubicBezTo>
                      <a:pt x="48280" y="42823"/>
                      <a:pt x="111403" y="23694"/>
                      <a:pt x="1338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5" name="Freeform: Shape 5494">
                <a:extLst>
                  <a:ext uri="{FF2B5EF4-FFF2-40B4-BE49-F238E27FC236}">
                    <a16:creationId xmlns:a16="http://schemas.microsoft.com/office/drawing/2014/main" id="{6E80EBC2-2ED8-3C77-9F0E-D16B454E9A92}"/>
                  </a:ext>
                </a:extLst>
              </p:cNvPr>
              <p:cNvSpPr/>
              <p:nvPr/>
            </p:nvSpPr>
            <p:spPr>
              <a:xfrm>
                <a:off x="3532540" y="3389390"/>
                <a:ext cx="56514" cy="36516"/>
              </a:xfrm>
              <a:custGeom>
                <a:avLst/>
                <a:gdLst>
                  <a:gd name="connsiteX0" fmla="*/ 56515 w 56514"/>
                  <a:gd name="connsiteY0" fmla="*/ 370 h 36516"/>
                  <a:gd name="connsiteX1" fmla="*/ 56021 w 56514"/>
                  <a:gd name="connsiteY1" fmla="*/ 20054 h 36516"/>
                  <a:gd name="connsiteX2" fmla="*/ 25169 w 56514"/>
                  <a:gd name="connsiteY2" fmla="*/ 36405 h 36516"/>
                  <a:gd name="connsiteX3" fmla="*/ 56 w 56514"/>
                  <a:gd name="connsiteY3" fmla="*/ 18511 h 36516"/>
                  <a:gd name="connsiteX4" fmla="*/ 488 w 56514"/>
                  <a:gd name="connsiteY4" fmla="*/ 0 h 36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4" h="36516">
                    <a:moveTo>
                      <a:pt x="56515" y="370"/>
                    </a:moveTo>
                    <a:cubicBezTo>
                      <a:pt x="56515" y="370"/>
                      <a:pt x="56145" y="12711"/>
                      <a:pt x="56021" y="20054"/>
                    </a:cubicBezTo>
                    <a:cubicBezTo>
                      <a:pt x="55898" y="27397"/>
                      <a:pt x="47259" y="37701"/>
                      <a:pt x="25169" y="36405"/>
                    </a:cubicBezTo>
                    <a:cubicBezTo>
                      <a:pt x="9805" y="35542"/>
                      <a:pt x="-870" y="31161"/>
                      <a:pt x="56" y="18511"/>
                    </a:cubicBez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6" name="Freeform: Shape 5495">
                <a:extLst>
                  <a:ext uri="{FF2B5EF4-FFF2-40B4-BE49-F238E27FC236}">
                    <a16:creationId xmlns:a16="http://schemas.microsoft.com/office/drawing/2014/main" id="{EFD6E857-B085-836A-B7A9-BE68FD3D4BD3}"/>
                  </a:ext>
                </a:extLst>
              </p:cNvPr>
              <p:cNvSpPr/>
              <p:nvPr/>
            </p:nvSpPr>
            <p:spPr>
              <a:xfrm>
                <a:off x="3485584" y="2608947"/>
                <a:ext cx="259518" cy="787659"/>
              </a:xfrm>
              <a:custGeom>
                <a:avLst/>
                <a:gdLst>
                  <a:gd name="connsiteX0" fmla="*/ 258348 w 259518"/>
                  <a:gd name="connsiteY0" fmla="*/ 468159 h 787659"/>
                  <a:gd name="connsiteX1" fmla="*/ 240392 w 259518"/>
                  <a:gd name="connsiteY1" fmla="*/ 379738 h 787659"/>
                  <a:gd name="connsiteX2" fmla="*/ 252733 w 259518"/>
                  <a:gd name="connsiteY2" fmla="*/ 232018 h 787659"/>
                  <a:gd name="connsiteX3" fmla="*/ 246871 w 259518"/>
                  <a:gd name="connsiteY3" fmla="*/ 2233 h 787659"/>
                  <a:gd name="connsiteX4" fmla="*/ 2277 w 259518"/>
                  <a:gd name="connsiteY4" fmla="*/ 70601 h 787659"/>
                  <a:gd name="connsiteX5" fmla="*/ 7090 w 259518"/>
                  <a:gd name="connsiteY5" fmla="*/ 428977 h 787659"/>
                  <a:gd name="connsiteX6" fmla="*/ 21898 w 259518"/>
                  <a:gd name="connsiteY6" fmla="*/ 567749 h 787659"/>
                  <a:gd name="connsiteX7" fmla="*/ 47752 w 259518"/>
                  <a:gd name="connsiteY7" fmla="*/ 780690 h 787659"/>
                  <a:gd name="connsiteX8" fmla="*/ 103594 w 259518"/>
                  <a:gd name="connsiteY8" fmla="*/ 780690 h 787659"/>
                  <a:gd name="connsiteX9" fmla="*/ 124450 w 259518"/>
                  <a:gd name="connsiteY9" fmla="*/ 555841 h 787659"/>
                  <a:gd name="connsiteX10" fmla="*/ 109395 w 259518"/>
                  <a:gd name="connsiteY10" fmla="*/ 456004 h 787659"/>
                  <a:gd name="connsiteX11" fmla="*/ 121735 w 259518"/>
                  <a:gd name="connsiteY11" fmla="*/ 317663 h 787659"/>
                  <a:gd name="connsiteX12" fmla="*/ 134076 w 259518"/>
                  <a:gd name="connsiteY12" fmla="*/ 194256 h 787659"/>
                  <a:gd name="connsiteX13" fmla="*/ 139506 w 259518"/>
                  <a:gd name="connsiteY13" fmla="*/ 191726 h 787659"/>
                  <a:gd name="connsiteX14" fmla="*/ 144627 w 259518"/>
                  <a:gd name="connsiteY14" fmla="*/ 342530 h 787659"/>
                  <a:gd name="connsiteX15" fmla="*/ 161843 w 259518"/>
                  <a:gd name="connsiteY15" fmla="*/ 493643 h 787659"/>
                  <a:gd name="connsiteX16" fmla="*/ 196520 w 259518"/>
                  <a:gd name="connsiteY16" fmla="*/ 693317 h 787659"/>
                  <a:gd name="connsiteX17" fmla="*/ 242305 w 259518"/>
                  <a:gd name="connsiteY17" fmla="*/ 692330 h 787659"/>
                  <a:gd name="connsiteX18" fmla="*/ 258348 w 259518"/>
                  <a:gd name="connsiteY18" fmla="*/ 468159 h 787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9518" h="787659">
                    <a:moveTo>
                      <a:pt x="258348" y="468159"/>
                    </a:moveTo>
                    <a:cubicBezTo>
                      <a:pt x="255287" y="438165"/>
                      <a:pt x="249277" y="408547"/>
                      <a:pt x="240392" y="379738"/>
                    </a:cubicBezTo>
                    <a:cubicBezTo>
                      <a:pt x="240392" y="379738"/>
                      <a:pt x="248105" y="303965"/>
                      <a:pt x="252733" y="232018"/>
                    </a:cubicBezTo>
                    <a:cubicBezTo>
                      <a:pt x="257608" y="154395"/>
                      <a:pt x="262174" y="114411"/>
                      <a:pt x="246871" y="2233"/>
                    </a:cubicBezTo>
                    <a:cubicBezTo>
                      <a:pt x="246871" y="2233"/>
                      <a:pt x="8756" y="-19178"/>
                      <a:pt x="2277" y="70601"/>
                    </a:cubicBezTo>
                    <a:cubicBezTo>
                      <a:pt x="-4202" y="160380"/>
                      <a:pt x="4992" y="389425"/>
                      <a:pt x="7090" y="428977"/>
                    </a:cubicBezTo>
                    <a:cubicBezTo>
                      <a:pt x="9187" y="468530"/>
                      <a:pt x="15173" y="503577"/>
                      <a:pt x="21898" y="567749"/>
                    </a:cubicBezTo>
                    <a:cubicBezTo>
                      <a:pt x="28624" y="631921"/>
                      <a:pt x="47752" y="780690"/>
                      <a:pt x="47752" y="780690"/>
                    </a:cubicBezTo>
                    <a:cubicBezTo>
                      <a:pt x="65209" y="789982"/>
                      <a:pt x="86138" y="789982"/>
                      <a:pt x="103594" y="780690"/>
                    </a:cubicBezTo>
                    <a:cubicBezTo>
                      <a:pt x="103594" y="780690"/>
                      <a:pt x="125253" y="601378"/>
                      <a:pt x="124450" y="555841"/>
                    </a:cubicBezTo>
                    <a:cubicBezTo>
                      <a:pt x="123772" y="522051"/>
                      <a:pt x="118712" y="488491"/>
                      <a:pt x="109395" y="456004"/>
                    </a:cubicBezTo>
                    <a:cubicBezTo>
                      <a:pt x="109395" y="456004"/>
                      <a:pt x="115565" y="381959"/>
                      <a:pt x="121735" y="317663"/>
                    </a:cubicBezTo>
                    <a:cubicBezTo>
                      <a:pt x="127906" y="253368"/>
                      <a:pt x="132534" y="222454"/>
                      <a:pt x="134076" y="194256"/>
                    </a:cubicBezTo>
                    <a:lnTo>
                      <a:pt x="139506" y="191726"/>
                    </a:lnTo>
                    <a:cubicBezTo>
                      <a:pt x="139506" y="191726"/>
                      <a:pt x="142530" y="302793"/>
                      <a:pt x="144627" y="342530"/>
                    </a:cubicBezTo>
                    <a:cubicBezTo>
                      <a:pt x="146726" y="382267"/>
                      <a:pt x="152094" y="420092"/>
                      <a:pt x="161843" y="493643"/>
                    </a:cubicBezTo>
                    <a:cubicBezTo>
                      <a:pt x="170358" y="557568"/>
                      <a:pt x="196520" y="693317"/>
                      <a:pt x="196520" y="693317"/>
                    </a:cubicBezTo>
                    <a:cubicBezTo>
                      <a:pt x="224843" y="709422"/>
                      <a:pt x="242305" y="692330"/>
                      <a:pt x="242305" y="692330"/>
                    </a:cubicBezTo>
                    <a:cubicBezTo>
                      <a:pt x="242305" y="692330"/>
                      <a:pt x="264827" y="523508"/>
                      <a:pt x="258348" y="468159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7" name="Freeform: Shape 5496">
                <a:extLst>
                  <a:ext uri="{FF2B5EF4-FFF2-40B4-BE49-F238E27FC236}">
                    <a16:creationId xmlns:a16="http://schemas.microsoft.com/office/drawing/2014/main" id="{1E7BDBF9-4FD7-78D2-8C77-B54637EE608E}"/>
                  </a:ext>
                </a:extLst>
              </p:cNvPr>
              <p:cNvSpPr/>
              <p:nvPr/>
            </p:nvSpPr>
            <p:spPr>
              <a:xfrm>
                <a:off x="3619352" y="2748533"/>
                <a:ext cx="92555" cy="191138"/>
              </a:xfrm>
              <a:custGeom>
                <a:avLst/>
                <a:gdLst>
                  <a:gd name="connsiteX0" fmla="*/ 0 w 92555"/>
                  <a:gd name="connsiteY0" fmla="*/ 54978 h 191138"/>
                  <a:gd name="connsiteX1" fmla="*/ 92556 w 92555"/>
                  <a:gd name="connsiteY1" fmla="*/ 0 h 191138"/>
                  <a:gd name="connsiteX2" fmla="*/ 25916 w 92555"/>
                  <a:gd name="connsiteY2" fmla="*/ 56027 h 191138"/>
                  <a:gd name="connsiteX3" fmla="*/ 9688 w 92555"/>
                  <a:gd name="connsiteY3" fmla="*/ 191097 h 191138"/>
                  <a:gd name="connsiteX4" fmla="*/ 5121 w 92555"/>
                  <a:gd name="connsiteY4" fmla="*/ 54916 h 1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55" h="191138">
                    <a:moveTo>
                      <a:pt x="0" y="54978"/>
                    </a:moveTo>
                    <a:cubicBezTo>
                      <a:pt x="0" y="54978"/>
                      <a:pt x="61704" y="26348"/>
                      <a:pt x="92556" y="0"/>
                    </a:cubicBezTo>
                    <a:cubicBezTo>
                      <a:pt x="92556" y="0"/>
                      <a:pt x="63432" y="39182"/>
                      <a:pt x="25916" y="56027"/>
                    </a:cubicBezTo>
                    <a:cubicBezTo>
                      <a:pt x="25916" y="56027"/>
                      <a:pt x="9564" y="193874"/>
                      <a:pt x="9688" y="191097"/>
                    </a:cubicBezTo>
                    <a:lnTo>
                      <a:pt x="5121" y="54916"/>
                    </a:ln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8" name="Freeform: Shape 5497">
                <a:extLst>
                  <a:ext uri="{FF2B5EF4-FFF2-40B4-BE49-F238E27FC236}">
                    <a16:creationId xmlns:a16="http://schemas.microsoft.com/office/drawing/2014/main" id="{A625EB33-4D38-8AEB-6E09-4DF5B053108D}"/>
                  </a:ext>
                </a:extLst>
              </p:cNvPr>
              <p:cNvSpPr/>
              <p:nvPr/>
            </p:nvSpPr>
            <p:spPr>
              <a:xfrm>
                <a:off x="3576715" y="2273598"/>
                <a:ext cx="86879" cy="99836"/>
              </a:xfrm>
              <a:custGeom>
                <a:avLst/>
                <a:gdLst>
                  <a:gd name="connsiteX0" fmla="*/ 0 w 86879"/>
                  <a:gd name="connsiteY0" fmla="*/ 17647 h 99836"/>
                  <a:gd name="connsiteX1" fmla="*/ 9256 w 86879"/>
                  <a:gd name="connsiteY1" fmla="*/ 99837 h 99836"/>
                  <a:gd name="connsiteX2" fmla="*/ 86879 w 86879"/>
                  <a:gd name="connsiteY2" fmla="*/ 95950 h 99836"/>
                  <a:gd name="connsiteX3" fmla="*/ 78302 w 86879"/>
                  <a:gd name="connsiteY3" fmla="*/ 0 h 99836"/>
                  <a:gd name="connsiteX4" fmla="*/ 0 w 86879"/>
                  <a:gd name="connsiteY4" fmla="*/ 17647 h 99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79" h="99836">
                    <a:moveTo>
                      <a:pt x="0" y="17647"/>
                    </a:moveTo>
                    <a:lnTo>
                      <a:pt x="9256" y="99837"/>
                    </a:lnTo>
                    <a:lnTo>
                      <a:pt x="86879" y="95950"/>
                    </a:lnTo>
                    <a:lnTo>
                      <a:pt x="78302" y="0"/>
                    </a:lnTo>
                    <a:lnTo>
                      <a:pt x="0" y="17647"/>
                    </a:ln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9" name="Freeform: Shape 5498">
                <a:extLst>
                  <a:ext uri="{FF2B5EF4-FFF2-40B4-BE49-F238E27FC236}">
                    <a16:creationId xmlns:a16="http://schemas.microsoft.com/office/drawing/2014/main" id="{B8171905-27D3-F0B4-741F-944F216D296D}"/>
                  </a:ext>
                </a:extLst>
              </p:cNvPr>
              <p:cNvSpPr/>
              <p:nvPr/>
            </p:nvSpPr>
            <p:spPr>
              <a:xfrm>
                <a:off x="3684573" y="2322493"/>
                <a:ext cx="90508" cy="241112"/>
              </a:xfrm>
              <a:custGeom>
                <a:avLst/>
                <a:gdLst>
                  <a:gd name="connsiteX0" fmla="*/ 8392 w 90508"/>
                  <a:gd name="connsiteY0" fmla="*/ 221 h 241112"/>
                  <a:gd name="connsiteX1" fmla="*/ 64974 w 90508"/>
                  <a:gd name="connsiteY1" fmla="*/ 28173 h 241112"/>
                  <a:gd name="connsiteX2" fmla="*/ 87558 w 90508"/>
                  <a:gd name="connsiteY2" fmla="*/ 166019 h 241112"/>
                  <a:gd name="connsiteX3" fmla="*/ 77377 w 90508"/>
                  <a:gd name="connsiteY3" fmla="*/ 235436 h 241112"/>
                  <a:gd name="connsiteX4" fmla="*/ 0 w 90508"/>
                  <a:gd name="connsiteY4" fmla="*/ 241113 h 24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508" h="241112">
                    <a:moveTo>
                      <a:pt x="8392" y="221"/>
                    </a:moveTo>
                    <a:cubicBezTo>
                      <a:pt x="37269" y="-1137"/>
                      <a:pt x="51955" y="3244"/>
                      <a:pt x="64974" y="28173"/>
                    </a:cubicBezTo>
                    <a:cubicBezTo>
                      <a:pt x="77994" y="53101"/>
                      <a:pt x="82992" y="127578"/>
                      <a:pt x="87558" y="166019"/>
                    </a:cubicBezTo>
                    <a:cubicBezTo>
                      <a:pt x="92124" y="204461"/>
                      <a:pt x="93173" y="231487"/>
                      <a:pt x="77377" y="235436"/>
                    </a:cubicBezTo>
                    <a:cubicBezTo>
                      <a:pt x="61580" y="239385"/>
                      <a:pt x="0" y="241113"/>
                      <a:pt x="0" y="241113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0" name="Freeform: Shape 5499">
                <a:extLst>
                  <a:ext uri="{FF2B5EF4-FFF2-40B4-BE49-F238E27FC236}">
                    <a16:creationId xmlns:a16="http://schemas.microsoft.com/office/drawing/2014/main" id="{48382AA9-0F35-EB14-78D5-F4BF8316E989}"/>
                  </a:ext>
                </a:extLst>
              </p:cNvPr>
              <p:cNvSpPr/>
              <p:nvPr/>
            </p:nvSpPr>
            <p:spPr>
              <a:xfrm>
                <a:off x="3485454" y="2322154"/>
                <a:ext cx="258849" cy="404467"/>
              </a:xfrm>
              <a:custGeom>
                <a:avLst/>
                <a:gdLst>
                  <a:gd name="connsiteX0" fmla="*/ 256195 w 258849"/>
                  <a:gd name="connsiteY0" fmla="*/ 43136 h 404467"/>
                  <a:gd name="connsiteX1" fmla="*/ 193442 w 258849"/>
                  <a:gd name="connsiteY1" fmla="*/ 560 h 404467"/>
                  <a:gd name="connsiteX2" fmla="*/ 174252 w 258849"/>
                  <a:gd name="connsiteY2" fmla="*/ 3830 h 404467"/>
                  <a:gd name="connsiteX3" fmla="*/ 96752 w 258849"/>
                  <a:gd name="connsiteY3" fmla="*/ 17775 h 404467"/>
                  <a:gd name="connsiteX4" fmla="*/ 40786 w 258849"/>
                  <a:gd name="connsiteY4" fmla="*/ 30425 h 404467"/>
                  <a:gd name="connsiteX5" fmla="*/ 0 w 258849"/>
                  <a:gd name="connsiteY5" fmla="*/ 149513 h 404467"/>
                  <a:gd name="connsiteX6" fmla="*/ 1049 w 258849"/>
                  <a:gd name="connsiteY6" fmla="*/ 379977 h 404467"/>
                  <a:gd name="connsiteX7" fmla="*/ 170180 w 258849"/>
                  <a:gd name="connsiteY7" fmla="*/ 400525 h 404467"/>
                  <a:gd name="connsiteX8" fmla="*/ 258231 w 258849"/>
                  <a:gd name="connsiteY8" fmla="*/ 353383 h 404467"/>
                  <a:gd name="connsiteX9" fmla="*/ 246631 w 258849"/>
                  <a:gd name="connsiteY9" fmla="*/ 265455 h 404467"/>
                  <a:gd name="connsiteX10" fmla="*/ 256195 w 258849"/>
                  <a:gd name="connsiteY10" fmla="*/ 43136 h 40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8849" h="404467">
                    <a:moveTo>
                      <a:pt x="256195" y="43136"/>
                    </a:moveTo>
                    <a:cubicBezTo>
                      <a:pt x="252061" y="20182"/>
                      <a:pt x="221764" y="-4006"/>
                      <a:pt x="193442" y="560"/>
                    </a:cubicBezTo>
                    <a:lnTo>
                      <a:pt x="174252" y="3830"/>
                    </a:lnTo>
                    <a:cubicBezTo>
                      <a:pt x="170858" y="17652"/>
                      <a:pt x="132972" y="26290"/>
                      <a:pt x="96752" y="17775"/>
                    </a:cubicBezTo>
                    <a:cubicBezTo>
                      <a:pt x="85830" y="20675"/>
                      <a:pt x="49918" y="27401"/>
                      <a:pt x="40786" y="30425"/>
                    </a:cubicBezTo>
                    <a:cubicBezTo>
                      <a:pt x="14809" y="39063"/>
                      <a:pt x="3764" y="64670"/>
                      <a:pt x="0" y="149513"/>
                    </a:cubicBezTo>
                    <a:cubicBezTo>
                      <a:pt x="0" y="149513"/>
                      <a:pt x="2098" y="341721"/>
                      <a:pt x="1049" y="379977"/>
                    </a:cubicBezTo>
                    <a:cubicBezTo>
                      <a:pt x="65283" y="407127"/>
                      <a:pt x="132725" y="407806"/>
                      <a:pt x="170180" y="400525"/>
                    </a:cubicBezTo>
                    <a:cubicBezTo>
                      <a:pt x="248173" y="385345"/>
                      <a:pt x="258231" y="353383"/>
                      <a:pt x="258231" y="353383"/>
                    </a:cubicBezTo>
                    <a:lnTo>
                      <a:pt x="246631" y="265455"/>
                    </a:lnTo>
                    <a:cubicBezTo>
                      <a:pt x="246631" y="265455"/>
                      <a:pt x="265697" y="95214"/>
                      <a:pt x="256195" y="431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1" name="Freeform: Shape 5500">
                <a:extLst>
                  <a:ext uri="{FF2B5EF4-FFF2-40B4-BE49-F238E27FC236}">
                    <a16:creationId xmlns:a16="http://schemas.microsoft.com/office/drawing/2014/main" id="{F76D9F6B-B630-A0C5-DDE6-A120593199A3}"/>
                  </a:ext>
                </a:extLst>
              </p:cNvPr>
              <p:cNvSpPr/>
              <p:nvPr/>
            </p:nvSpPr>
            <p:spPr>
              <a:xfrm>
                <a:off x="3558635" y="2304399"/>
                <a:ext cx="112502" cy="50423"/>
              </a:xfrm>
              <a:custGeom>
                <a:avLst/>
                <a:gdLst>
                  <a:gd name="connsiteX0" fmla="*/ 21103 w 112502"/>
                  <a:gd name="connsiteY0" fmla="*/ 13935 h 50423"/>
                  <a:gd name="connsiteX1" fmla="*/ 21720 w 112502"/>
                  <a:gd name="connsiteY1" fmla="*/ 19118 h 50423"/>
                  <a:gd name="connsiteX2" fmla="*/ 69355 w 112502"/>
                  <a:gd name="connsiteY2" fmla="*/ 19118 h 50423"/>
                  <a:gd name="connsiteX3" fmla="*/ 99714 w 112502"/>
                  <a:gd name="connsiteY3" fmla="*/ 6407 h 50423"/>
                  <a:gd name="connsiteX4" fmla="*/ 99158 w 112502"/>
                  <a:gd name="connsiteY4" fmla="*/ 236 h 50423"/>
                  <a:gd name="connsiteX5" fmla="*/ 108722 w 112502"/>
                  <a:gd name="connsiteY5" fmla="*/ 7579 h 50423"/>
                  <a:gd name="connsiteX6" fmla="*/ 112425 w 112502"/>
                  <a:gd name="connsiteY6" fmla="*/ 19365 h 50423"/>
                  <a:gd name="connsiteX7" fmla="*/ 85645 w 112502"/>
                  <a:gd name="connsiteY7" fmla="*/ 46082 h 50423"/>
                  <a:gd name="connsiteX8" fmla="*/ 11600 w 112502"/>
                  <a:gd name="connsiteY8" fmla="*/ 37999 h 50423"/>
                  <a:gd name="connsiteX9" fmla="*/ 0 w 112502"/>
                  <a:gd name="connsiteY9" fmla="*/ 40467 h 50423"/>
                  <a:gd name="connsiteX10" fmla="*/ 13081 w 112502"/>
                  <a:gd name="connsiteY10" fmla="*/ 12577 h 50423"/>
                  <a:gd name="connsiteX11" fmla="*/ 20362 w 112502"/>
                  <a:gd name="connsiteY11" fmla="*/ 8505 h 50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2502" h="50423">
                    <a:moveTo>
                      <a:pt x="21103" y="13935"/>
                    </a:moveTo>
                    <a:lnTo>
                      <a:pt x="21720" y="19118"/>
                    </a:lnTo>
                    <a:cubicBezTo>
                      <a:pt x="37423" y="22444"/>
                      <a:pt x="53651" y="22444"/>
                      <a:pt x="69355" y="19118"/>
                    </a:cubicBezTo>
                    <a:cubicBezTo>
                      <a:pt x="94592" y="13503"/>
                      <a:pt x="99714" y="6407"/>
                      <a:pt x="99714" y="6407"/>
                    </a:cubicBezTo>
                    <a:lnTo>
                      <a:pt x="99158" y="236"/>
                    </a:lnTo>
                    <a:cubicBezTo>
                      <a:pt x="99158" y="236"/>
                      <a:pt x="105328" y="-2047"/>
                      <a:pt x="108722" y="7579"/>
                    </a:cubicBezTo>
                    <a:cubicBezTo>
                      <a:pt x="110172" y="11436"/>
                      <a:pt x="111406" y="15372"/>
                      <a:pt x="112425" y="19365"/>
                    </a:cubicBezTo>
                    <a:cubicBezTo>
                      <a:pt x="112425" y="19365"/>
                      <a:pt x="115325" y="37074"/>
                      <a:pt x="85645" y="46082"/>
                    </a:cubicBezTo>
                    <a:cubicBezTo>
                      <a:pt x="60926" y="53962"/>
                      <a:pt x="34036" y="51025"/>
                      <a:pt x="11600" y="37999"/>
                    </a:cubicBezTo>
                    <a:lnTo>
                      <a:pt x="0" y="40467"/>
                    </a:lnTo>
                    <a:cubicBezTo>
                      <a:pt x="0" y="40467"/>
                      <a:pt x="10058" y="17267"/>
                      <a:pt x="13081" y="12577"/>
                    </a:cubicBezTo>
                    <a:cubicBezTo>
                      <a:pt x="14500" y="9911"/>
                      <a:pt x="17345" y="8320"/>
                      <a:pt x="20362" y="85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2" name="Freeform: Shape 5501">
                <a:extLst>
                  <a:ext uri="{FF2B5EF4-FFF2-40B4-BE49-F238E27FC236}">
                    <a16:creationId xmlns:a16="http://schemas.microsoft.com/office/drawing/2014/main" id="{7D4CAC36-943F-CB3E-B082-1498B4D95CCD}"/>
                  </a:ext>
                </a:extLst>
              </p:cNvPr>
              <p:cNvSpPr/>
              <p:nvPr/>
            </p:nvSpPr>
            <p:spPr>
              <a:xfrm>
                <a:off x="3188782" y="2230158"/>
                <a:ext cx="220159" cy="289514"/>
              </a:xfrm>
              <a:custGeom>
                <a:avLst/>
                <a:gdLst>
                  <a:gd name="connsiteX0" fmla="*/ 153951 w 220159"/>
                  <a:gd name="connsiteY0" fmla="*/ 0 h 289514"/>
                  <a:gd name="connsiteX1" fmla="*/ 0 w 220159"/>
                  <a:gd name="connsiteY1" fmla="*/ 80400 h 289514"/>
                  <a:gd name="connsiteX2" fmla="*/ 76513 w 220159"/>
                  <a:gd name="connsiteY2" fmla="*/ 289515 h 289514"/>
                  <a:gd name="connsiteX3" fmla="*/ 220160 w 220159"/>
                  <a:gd name="connsiteY3" fmla="*/ 209053 h 289514"/>
                  <a:gd name="connsiteX4" fmla="*/ 153951 w 220159"/>
                  <a:gd name="connsiteY4" fmla="*/ 0 h 28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159" h="289514">
                    <a:moveTo>
                      <a:pt x="153951" y="0"/>
                    </a:moveTo>
                    <a:lnTo>
                      <a:pt x="0" y="80400"/>
                    </a:lnTo>
                    <a:lnTo>
                      <a:pt x="76513" y="289515"/>
                    </a:lnTo>
                    <a:lnTo>
                      <a:pt x="220160" y="209053"/>
                    </a:lnTo>
                    <a:lnTo>
                      <a:pt x="153951" y="0"/>
                    </a:lnTo>
                    <a:close/>
                  </a:path>
                </a:pathLst>
              </a:custGeom>
              <a:solidFill>
                <a:srgbClr val="455A64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3" name="Freeform: Shape 5502">
                <a:extLst>
                  <a:ext uri="{FF2B5EF4-FFF2-40B4-BE49-F238E27FC236}">
                    <a16:creationId xmlns:a16="http://schemas.microsoft.com/office/drawing/2014/main" id="{921751E1-3F9E-42DC-BCF1-2416EEE0BCEA}"/>
                  </a:ext>
                </a:extLst>
              </p:cNvPr>
              <p:cNvSpPr/>
              <p:nvPr/>
            </p:nvSpPr>
            <p:spPr>
              <a:xfrm>
                <a:off x="3206491" y="2250644"/>
                <a:ext cx="188258" cy="247247"/>
              </a:xfrm>
              <a:custGeom>
                <a:avLst/>
                <a:gdLst>
                  <a:gd name="connsiteX0" fmla="*/ 129208 w 188258"/>
                  <a:gd name="connsiteY0" fmla="*/ 0 h 247247"/>
                  <a:gd name="connsiteX1" fmla="*/ 0 w 188258"/>
                  <a:gd name="connsiteY1" fmla="*/ 67442 h 247247"/>
                  <a:gd name="connsiteX2" fmla="*/ 67751 w 188258"/>
                  <a:gd name="connsiteY2" fmla="*/ 247248 h 247247"/>
                  <a:gd name="connsiteX3" fmla="*/ 188259 w 188258"/>
                  <a:gd name="connsiteY3" fmla="*/ 179743 h 247247"/>
                  <a:gd name="connsiteX4" fmla="*/ 129208 w 188258"/>
                  <a:gd name="connsiteY4" fmla="*/ 0 h 24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258" h="247247">
                    <a:moveTo>
                      <a:pt x="129208" y="0"/>
                    </a:moveTo>
                    <a:lnTo>
                      <a:pt x="0" y="67442"/>
                    </a:lnTo>
                    <a:lnTo>
                      <a:pt x="67751" y="247248"/>
                    </a:lnTo>
                    <a:lnTo>
                      <a:pt x="188259" y="179743"/>
                    </a:lnTo>
                    <a:lnTo>
                      <a:pt x="129208" y="0"/>
                    </a:lnTo>
                    <a:close/>
                  </a:path>
                </a:pathLst>
              </a:custGeom>
              <a:solidFill>
                <a:srgbClr val="F5F5F5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4" name="Freeform: Shape 5503">
                <a:extLst>
                  <a:ext uri="{FF2B5EF4-FFF2-40B4-BE49-F238E27FC236}">
                    <a16:creationId xmlns:a16="http://schemas.microsoft.com/office/drawing/2014/main" id="{C3DA2CCC-07CB-A0C4-089B-41B236C87776}"/>
                  </a:ext>
                </a:extLst>
              </p:cNvPr>
              <p:cNvSpPr/>
              <p:nvPr/>
            </p:nvSpPr>
            <p:spPr>
              <a:xfrm>
                <a:off x="3240027" y="2262315"/>
                <a:ext cx="68399" cy="41703"/>
              </a:xfrm>
              <a:custGeom>
                <a:avLst/>
                <a:gdLst>
                  <a:gd name="connsiteX0" fmla="*/ 68399 w 68399"/>
                  <a:gd name="connsiteY0" fmla="*/ 7766 h 41703"/>
                  <a:gd name="connsiteX1" fmla="*/ 65869 w 68399"/>
                  <a:gd name="connsiteY1" fmla="*/ 1596 h 41703"/>
                  <a:gd name="connsiteX2" fmla="*/ 41866 w 68399"/>
                  <a:gd name="connsiteY2" fmla="*/ 6285 h 41703"/>
                  <a:gd name="connsiteX3" fmla="*/ 19159 w 68399"/>
                  <a:gd name="connsiteY3" fmla="*/ 18070 h 41703"/>
                  <a:gd name="connsiteX4" fmla="*/ 155 w 68399"/>
                  <a:gd name="connsiteY4" fmla="*/ 35533 h 41703"/>
                  <a:gd name="connsiteX5" fmla="*/ 2623 w 68399"/>
                  <a:gd name="connsiteY5" fmla="*/ 41703 h 4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399" h="41703">
                    <a:moveTo>
                      <a:pt x="68399" y="7766"/>
                    </a:moveTo>
                    <a:cubicBezTo>
                      <a:pt x="68399" y="7766"/>
                      <a:pt x="67288" y="4866"/>
                      <a:pt x="65869" y="1596"/>
                    </a:cubicBezTo>
                    <a:cubicBezTo>
                      <a:pt x="64450" y="-1675"/>
                      <a:pt x="53528" y="176"/>
                      <a:pt x="41866" y="6285"/>
                    </a:cubicBezTo>
                    <a:lnTo>
                      <a:pt x="19159" y="18070"/>
                    </a:lnTo>
                    <a:cubicBezTo>
                      <a:pt x="7250" y="24241"/>
                      <a:pt x="-1265" y="32015"/>
                      <a:pt x="155" y="35533"/>
                    </a:cubicBezTo>
                    <a:lnTo>
                      <a:pt x="2623" y="41703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5" name="Freeform: Shape 5504">
                <a:extLst>
                  <a:ext uri="{FF2B5EF4-FFF2-40B4-BE49-F238E27FC236}">
                    <a16:creationId xmlns:a16="http://schemas.microsoft.com/office/drawing/2014/main" id="{418A7F16-D01D-1538-08C9-8BD5424A6DD4}"/>
                  </a:ext>
                </a:extLst>
              </p:cNvPr>
              <p:cNvSpPr/>
              <p:nvPr/>
            </p:nvSpPr>
            <p:spPr>
              <a:xfrm>
                <a:off x="3226971" y="2242459"/>
                <a:ext cx="80529" cy="47490"/>
              </a:xfrm>
              <a:custGeom>
                <a:avLst/>
                <a:gdLst>
                  <a:gd name="connsiteX0" fmla="*/ 78925 w 80529"/>
                  <a:gd name="connsiteY0" fmla="*/ 2014 h 47490"/>
                  <a:gd name="connsiteX1" fmla="*/ 68497 w 80529"/>
                  <a:gd name="connsiteY1" fmla="*/ 2816 h 47490"/>
                  <a:gd name="connsiteX2" fmla="*/ 59612 w 80529"/>
                  <a:gd name="connsiteY2" fmla="*/ 7629 h 47490"/>
                  <a:gd name="connsiteX3" fmla="*/ 33634 w 80529"/>
                  <a:gd name="connsiteY3" fmla="*/ 3372 h 47490"/>
                  <a:gd name="connsiteX4" fmla="*/ 17838 w 80529"/>
                  <a:gd name="connsiteY4" fmla="*/ 28979 h 47490"/>
                  <a:gd name="connsiteX5" fmla="*/ 8397 w 80529"/>
                  <a:gd name="connsiteY5" fmla="*/ 34162 h 47490"/>
                  <a:gd name="connsiteX6" fmla="*/ 67 w 80529"/>
                  <a:gd name="connsiteY6" fmla="*/ 43418 h 47490"/>
                  <a:gd name="connsiteX7" fmla="*/ 1240 w 80529"/>
                  <a:gd name="connsiteY7" fmla="*/ 47490 h 47490"/>
                  <a:gd name="connsiteX8" fmla="*/ 80529 w 80529"/>
                  <a:gd name="connsiteY8" fmla="*/ 6148 h 4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529" h="47490">
                    <a:moveTo>
                      <a:pt x="78925" y="2014"/>
                    </a:moveTo>
                    <a:cubicBezTo>
                      <a:pt x="78123" y="-207"/>
                      <a:pt x="73433" y="163"/>
                      <a:pt x="68497" y="2816"/>
                    </a:cubicBezTo>
                    <a:lnTo>
                      <a:pt x="59612" y="7629"/>
                    </a:lnTo>
                    <a:cubicBezTo>
                      <a:pt x="59612" y="7629"/>
                      <a:pt x="54120" y="-6192"/>
                      <a:pt x="33634" y="3372"/>
                    </a:cubicBezTo>
                    <a:cubicBezTo>
                      <a:pt x="13148" y="12936"/>
                      <a:pt x="17838" y="28979"/>
                      <a:pt x="17838" y="28979"/>
                    </a:cubicBezTo>
                    <a:lnTo>
                      <a:pt x="8397" y="34162"/>
                    </a:lnTo>
                    <a:cubicBezTo>
                      <a:pt x="3152" y="37062"/>
                      <a:pt x="-550" y="41196"/>
                      <a:pt x="67" y="43418"/>
                    </a:cubicBezTo>
                    <a:lnTo>
                      <a:pt x="1240" y="47490"/>
                    </a:lnTo>
                    <a:lnTo>
                      <a:pt x="80529" y="6148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6" name="Freeform: Shape 5505">
                <a:extLst>
                  <a:ext uri="{FF2B5EF4-FFF2-40B4-BE49-F238E27FC236}">
                    <a16:creationId xmlns:a16="http://schemas.microsoft.com/office/drawing/2014/main" id="{098EC4ED-910E-CFA7-F0AC-FF5811FE5CC6}"/>
                  </a:ext>
                </a:extLst>
              </p:cNvPr>
              <p:cNvSpPr/>
              <p:nvPr/>
            </p:nvSpPr>
            <p:spPr>
              <a:xfrm>
                <a:off x="3243081" y="2250829"/>
                <a:ext cx="55533" cy="42945"/>
              </a:xfrm>
              <a:custGeom>
                <a:avLst/>
                <a:gdLst>
                  <a:gd name="connsiteX0" fmla="*/ 54300 w 55533"/>
                  <a:gd name="connsiteY0" fmla="*/ 2900 h 42945"/>
                  <a:gd name="connsiteX1" fmla="*/ 46093 w 55533"/>
                  <a:gd name="connsiteY1" fmla="*/ 13760 h 42945"/>
                  <a:gd name="connsiteX2" fmla="*/ 50782 w 55533"/>
                  <a:gd name="connsiteY2" fmla="*/ 24435 h 42945"/>
                  <a:gd name="connsiteX3" fmla="*/ 15735 w 55533"/>
                  <a:gd name="connsiteY3" fmla="*/ 42946 h 42945"/>
                  <a:gd name="connsiteX4" fmla="*/ 11539 w 55533"/>
                  <a:gd name="connsiteY4" fmla="*/ 32024 h 42945"/>
                  <a:gd name="connsiteX5" fmla="*/ 2098 w 55533"/>
                  <a:gd name="connsiteY5" fmla="*/ 30420 h 42945"/>
                  <a:gd name="connsiteX6" fmla="*/ 0 w 55533"/>
                  <a:gd name="connsiteY6" fmla="*/ 28199 h 42945"/>
                  <a:gd name="connsiteX7" fmla="*/ 55534 w 55533"/>
                  <a:gd name="connsiteY7" fmla="*/ 0 h 42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533" h="42945">
                    <a:moveTo>
                      <a:pt x="54300" y="2900"/>
                    </a:moveTo>
                    <a:cubicBezTo>
                      <a:pt x="46895" y="6541"/>
                      <a:pt x="43995" y="8330"/>
                      <a:pt x="46093" y="13760"/>
                    </a:cubicBezTo>
                    <a:cubicBezTo>
                      <a:pt x="48191" y="19190"/>
                      <a:pt x="50782" y="24435"/>
                      <a:pt x="50782" y="24435"/>
                    </a:cubicBezTo>
                    <a:lnTo>
                      <a:pt x="15735" y="42946"/>
                    </a:lnTo>
                    <a:cubicBezTo>
                      <a:pt x="15735" y="42946"/>
                      <a:pt x="12835" y="35048"/>
                      <a:pt x="11539" y="32024"/>
                    </a:cubicBezTo>
                    <a:cubicBezTo>
                      <a:pt x="10243" y="29001"/>
                      <a:pt x="7651" y="27520"/>
                      <a:pt x="2098" y="30420"/>
                    </a:cubicBezTo>
                    <a:lnTo>
                      <a:pt x="0" y="28199"/>
                    </a:lnTo>
                    <a:lnTo>
                      <a:pt x="55534" y="0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7" name="Freeform: Shape 5506">
                <a:extLst>
                  <a:ext uri="{FF2B5EF4-FFF2-40B4-BE49-F238E27FC236}">
                    <a16:creationId xmlns:a16="http://schemas.microsoft.com/office/drawing/2014/main" id="{E5606C1C-138E-3A29-8F10-527DDF933A41}"/>
                  </a:ext>
                </a:extLst>
              </p:cNvPr>
              <p:cNvSpPr/>
              <p:nvPr/>
            </p:nvSpPr>
            <p:spPr>
              <a:xfrm>
                <a:off x="3243081" y="2250829"/>
                <a:ext cx="55533" cy="42945"/>
              </a:xfrm>
              <a:custGeom>
                <a:avLst/>
                <a:gdLst>
                  <a:gd name="connsiteX0" fmla="*/ 54300 w 55533"/>
                  <a:gd name="connsiteY0" fmla="*/ 2900 h 42945"/>
                  <a:gd name="connsiteX1" fmla="*/ 46093 w 55533"/>
                  <a:gd name="connsiteY1" fmla="*/ 13760 h 42945"/>
                  <a:gd name="connsiteX2" fmla="*/ 50782 w 55533"/>
                  <a:gd name="connsiteY2" fmla="*/ 24435 h 42945"/>
                  <a:gd name="connsiteX3" fmla="*/ 15735 w 55533"/>
                  <a:gd name="connsiteY3" fmla="*/ 42946 h 42945"/>
                  <a:gd name="connsiteX4" fmla="*/ 11539 w 55533"/>
                  <a:gd name="connsiteY4" fmla="*/ 32024 h 42945"/>
                  <a:gd name="connsiteX5" fmla="*/ 2098 w 55533"/>
                  <a:gd name="connsiteY5" fmla="*/ 30420 h 42945"/>
                  <a:gd name="connsiteX6" fmla="*/ 0 w 55533"/>
                  <a:gd name="connsiteY6" fmla="*/ 28199 h 42945"/>
                  <a:gd name="connsiteX7" fmla="*/ 55534 w 55533"/>
                  <a:gd name="connsiteY7" fmla="*/ 0 h 42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533" h="42945">
                    <a:moveTo>
                      <a:pt x="54300" y="2900"/>
                    </a:moveTo>
                    <a:cubicBezTo>
                      <a:pt x="46895" y="6541"/>
                      <a:pt x="43995" y="8330"/>
                      <a:pt x="46093" y="13760"/>
                    </a:cubicBezTo>
                    <a:cubicBezTo>
                      <a:pt x="48191" y="19190"/>
                      <a:pt x="50782" y="24435"/>
                      <a:pt x="50782" y="24435"/>
                    </a:cubicBezTo>
                    <a:lnTo>
                      <a:pt x="15735" y="42946"/>
                    </a:lnTo>
                    <a:cubicBezTo>
                      <a:pt x="15735" y="42946"/>
                      <a:pt x="12835" y="35048"/>
                      <a:pt x="11539" y="32024"/>
                    </a:cubicBezTo>
                    <a:cubicBezTo>
                      <a:pt x="10243" y="29001"/>
                      <a:pt x="7651" y="27520"/>
                      <a:pt x="2098" y="30420"/>
                    </a:cubicBezTo>
                    <a:lnTo>
                      <a:pt x="0" y="28199"/>
                    </a:lnTo>
                    <a:lnTo>
                      <a:pt x="55534" y="0"/>
                    </a:ln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8" name="Freeform: Shape 5507">
                <a:extLst>
                  <a:ext uri="{FF2B5EF4-FFF2-40B4-BE49-F238E27FC236}">
                    <a16:creationId xmlns:a16="http://schemas.microsoft.com/office/drawing/2014/main" id="{124876F8-A9BB-09A3-26D2-545CAB2CE663}"/>
                  </a:ext>
                </a:extLst>
              </p:cNvPr>
              <p:cNvSpPr/>
              <p:nvPr/>
            </p:nvSpPr>
            <p:spPr>
              <a:xfrm>
                <a:off x="3241520" y="2262473"/>
                <a:ext cx="68386" cy="41853"/>
              </a:xfrm>
              <a:custGeom>
                <a:avLst/>
                <a:gdLst>
                  <a:gd name="connsiteX0" fmla="*/ 68387 w 68386"/>
                  <a:gd name="connsiteY0" fmla="*/ 7917 h 41853"/>
                  <a:gd name="connsiteX1" fmla="*/ 65919 w 68386"/>
                  <a:gd name="connsiteY1" fmla="*/ 1746 h 41853"/>
                  <a:gd name="connsiteX2" fmla="*/ 41916 w 68386"/>
                  <a:gd name="connsiteY2" fmla="*/ 6436 h 41853"/>
                  <a:gd name="connsiteX3" fmla="*/ 19147 w 68386"/>
                  <a:gd name="connsiteY3" fmla="*/ 18159 h 41853"/>
                  <a:gd name="connsiteX4" fmla="*/ 142 w 68386"/>
                  <a:gd name="connsiteY4" fmla="*/ 35683 h 41853"/>
                  <a:gd name="connsiteX5" fmla="*/ 2672 w 68386"/>
                  <a:gd name="connsiteY5" fmla="*/ 41854 h 4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386" h="41853">
                    <a:moveTo>
                      <a:pt x="68387" y="7917"/>
                    </a:moveTo>
                    <a:lnTo>
                      <a:pt x="65919" y="1746"/>
                    </a:lnTo>
                    <a:cubicBezTo>
                      <a:pt x="64499" y="-1833"/>
                      <a:pt x="53578" y="265"/>
                      <a:pt x="41916" y="6436"/>
                    </a:cubicBezTo>
                    <a:lnTo>
                      <a:pt x="19147" y="18159"/>
                    </a:lnTo>
                    <a:cubicBezTo>
                      <a:pt x="7300" y="24330"/>
                      <a:pt x="-1215" y="32104"/>
                      <a:pt x="142" y="35683"/>
                    </a:cubicBezTo>
                    <a:lnTo>
                      <a:pt x="2672" y="41854"/>
                    </a:lnTo>
                    <a:close/>
                  </a:path>
                </a:pathLst>
              </a:custGeom>
              <a:solidFill>
                <a:srgbClr val="44535B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9" name="Freeform: Shape 5508">
                <a:extLst>
                  <a:ext uri="{FF2B5EF4-FFF2-40B4-BE49-F238E27FC236}">
                    <a16:creationId xmlns:a16="http://schemas.microsoft.com/office/drawing/2014/main" id="{B78451E7-1F3E-DE31-595F-C9302AF9CE27}"/>
                  </a:ext>
                </a:extLst>
              </p:cNvPr>
              <p:cNvSpPr/>
              <p:nvPr/>
            </p:nvSpPr>
            <p:spPr>
              <a:xfrm>
                <a:off x="3348773" y="2352579"/>
                <a:ext cx="192218" cy="285152"/>
              </a:xfrm>
              <a:custGeom>
                <a:avLst/>
                <a:gdLst>
                  <a:gd name="connsiteX0" fmla="*/ 177591 w 192218"/>
                  <a:gd name="connsiteY0" fmla="*/ 0 h 285152"/>
                  <a:gd name="connsiteX1" fmla="*/ 100276 w 192218"/>
                  <a:gd name="connsiteY1" fmla="*/ 57631 h 285152"/>
                  <a:gd name="connsiteX2" fmla="*/ 8584 w 192218"/>
                  <a:gd name="connsiteY2" fmla="*/ 216334 h 285152"/>
                  <a:gd name="connsiteX3" fmla="*/ 5375 w 192218"/>
                  <a:gd name="connsiteY3" fmla="*/ 273410 h 285152"/>
                  <a:gd name="connsiteX4" fmla="*/ 67079 w 192218"/>
                  <a:gd name="connsiteY4" fmla="*/ 261995 h 285152"/>
                  <a:gd name="connsiteX5" fmla="*/ 163955 w 192218"/>
                  <a:gd name="connsiteY5" fmla="*/ 130319 h 285152"/>
                  <a:gd name="connsiteX6" fmla="*/ 177591 w 192218"/>
                  <a:gd name="connsiteY6" fmla="*/ 0 h 28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18" h="285152">
                    <a:moveTo>
                      <a:pt x="177591" y="0"/>
                    </a:moveTo>
                    <a:cubicBezTo>
                      <a:pt x="142050" y="3085"/>
                      <a:pt x="126932" y="9564"/>
                      <a:pt x="100276" y="57631"/>
                    </a:cubicBezTo>
                    <a:cubicBezTo>
                      <a:pt x="71275" y="109895"/>
                      <a:pt x="15618" y="204363"/>
                      <a:pt x="8584" y="216334"/>
                    </a:cubicBezTo>
                    <a:cubicBezTo>
                      <a:pt x="-1227" y="232932"/>
                      <a:pt x="-3078" y="258169"/>
                      <a:pt x="5375" y="273410"/>
                    </a:cubicBezTo>
                    <a:cubicBezTo>
                      <a:pt x="13274" y="287664"/>
                      <a:pt x="38387" y="294143"/>
                      <a:pt x="67079" y="261995"/>
                    </a:cubicBezTo>
                    <a:cubicBezTo>
                      <a:pt x="100955" y="223738"/>
                      <a:pt x="163955" y="130319"/>
                      <a:pt x="163955" y="130319"/>
                    </a:cubicBezTo>
                    <a:cubicBezTo>
                      <a:pt x="163955" y="130319"/>
                      <a:pt x="217143" y="59729"/>
                      <a:pt x="177591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0" name="Freeform: Shape 5509">
                <a:extLst>
                  <a:ext uri="{FF2B5EF4-FFF2-40B4-BE49-F238E27FC236}">
                    <a16:creationId xmlns:a16="http://schemas.microsoft.com/office/drawing/2014/main" id="{37401995-0140-0CF2-01D4-BE9611AF4747}"/>
                  </a:ext>
                </a:extLst>
              </p:cNvPr>
              <p:cNvSpPr/>
              <p:nvPr/>
            </p:nvSpPr>
            <p:spPr>
              <a:xfrm>
                <a:off x="3182930" y="2371104"/>
                <a:ext cx="188741" cy="265806"/>
              </a:xfrm>
              <a:custGeom>
                <a:avLst/>
                <a:gdLst>
                  <a:gd name="connsiteX0" fmla="*/ 185842 w 188741"/>
                  <a:gd name="connsiteY0" fmla="*/ 265806 h 265806"/>
                  <a:gd name="connsiteX1" fmla="*/ 76873 w 188741"/>
                  <a:gd name="connsiteY1" fmla="*/ 148013 h 265806"/>
                  <a:gd name="connsiteX2" fmla="*/ 21709 w 188741"/>
                  <a:gd name="connsiteY2" fmla="*/ 89826 h 265806"/>
                  <a:gd name="connsiteX3" fmla="*/ 9677 w 188741"/>
                  <a:gd name="connsiteY3" fmla="*/ 5786 h 265806"/>
                  <a:gd name="connsiteX4" fmla="*/ 28805 w 188741"/>
                  <a:gd name="connsiteY4" fmla="*/ 2145 h 265806"/>
                  <a:gd name="connsiteX5" fmla="*/ 33988 w 188741"/>
                  <a:gd name="connsiteY5" fmla="*/ 16399 h 265806"/>
                  <a:gd name="connsiteX6" fmla="*/ 42997 w 188741"/>
                  <a:gd name="connsiteY6" fmla="*/ 41080 h 265806"/>
                  <a:gd name="connsiteX7" fmla="*/ 52993 w 188741"/>
                  <a:gd name="connsiteY7" fmla="*/ 46942 h 265806"/>
                  <a:gd name="connsiteX8" fmla="*/ 48674 w 188741"/>
                  <a:gd name="connsiteY8" fmla="*/ 16646 h 265806"/>
                  <a:gd name="connsiteX9" fmla="*/ 63915 w 188741"/>
                  <a:gd name="connsiteY9" fmla="*/ 16646 h 265806"/>
                  <a:gd name="connsiteX10" fmla="*/ 76256 w 188741"/>
                  <a:gd name="connsiteY10" fmla="*/ 44104 h 265806"/>
                  <a:gd name="connsiteX11" fmla="*/ 86745 w 188741"/>
                  <a:gd name="connsiteY11" fmla="*/ 84150 h 265806"/>
                  <a:gd name="connsiteX12" fmla="*/ 188742 w 188741"/>
                  <a:gd name="connsiteY12" fmla="*/ 185282 h 265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741" h="265806">
                    <a:moveTo>
                      <a:pt x="185842" y="265806"/>
                    </a:moveTo>
                    <a:cubicBezTo>
                      <a:pt x="158569" y="262536"/>
                      <a:pt x="94952" y="176212"/>
                      <a:pt x="76873" y="148013"/>
                    </a:cubicBezTo>
                    <a:cubicBezTo>
                      <a:pt x="62576" y="125109"/>
                      <a:pt x="43818" y="105320"/>
                      <a:pt x="21709" y="89826"/>
                    </a:cubicBezTo>
                    <a:cubicBezTo>
                      <a:pt x="-7106" y="68539"/>
                      <a:pt x="-2972" y="35774"/>
                      <a:pt x="9677" y="5786"/>
                    </a:cubicBezTo>
                    <a:cubicBezTo>
                      <a:pt x="13996" y="-4580"/>
                      <a:pt x="28805" y="2145"/>
                      <a:pt x="28805" y="2145"/>
                    </a:cubicBezTo>
                    <a:lnTo>
                      <a:pt x="33988" y="16399"/>
                    </a:lnTo>
                    <a:lnTo>
                      <a:pt x="42997" y="41080"/>
                    </a:lnTo>
                    <a:cubicBezTo>
                      <a:pt x="49168" y="46757"/>
                      <a:pt x="52623" y="48608"/>
                      <a:pt x="52993" y="46942"/>
                    </a:cubicBezTo>
                    <a:cubicBezTo>
                      <a:pt x="53795" y="43734"/>
                      <a:pt x="48551" y="30467"/>
                      <a:pt x="48674" y="16646"/>
                    </a:cubicBezTo>
                    <a:cubicBezTo>
                      <a:pt x="48674" y="47"/>
                      <a:pt x="60460" y="10969"/>
                      <a:pt x="63915" y="16646"/>
                    </a:cubicBezTo>
                    <a:cubicBezTo>
                      <a:pt x="68709" y="25475"/>
                      <a:pt x="72837" y="34657"/>
                      <a:pt x="76256" y="44104"/>
                    </a:cubicBezTo>
                    <a:cubicBezTo>
                      <a:pt x="82056" y="58975"/>
                      <a:pt x="79711" y="74030"/>
                      <a:pt x="86745" y="84150"/>
                    </a:cubicBezTo>
                    <a:cubicBezTo>
                      <a:pt x="93780" y="94269"/>
                      <a:pt x="188742" y="185282"/>
                      <a:pt x="188742" y="185282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1" name="Freeform: Shape 5510">
                <a:extLst>
                  <a:ext uri="{FF2B5EF4-FFF2-40B4-BE49-F238E27FC236}">
                    <a16:creationId xmlns:a16="http://schemas.microsoft.com/office/drawing/2014/main" id="{C861FADD-F4B1-EC87-689F-E1A7F5ECABA9}"/>
                  </a:ext>
                </a:extLst>
              </p:cNvPr>
              <p:cNvSpPr/>
              <p:nvPr/>
            </p:nvSpPr>
            <p:spPr>
              <a:xfrm>
                <a:off x="3285719" y="2350623"/>
                <a:ext cx="260317" cy="291029"/>
              </a:xfrm>
              <a:custGeom>
                <a:avLst/>
                <a:gdLst>
                  <a:gd name="connsiteX0" fmla="*/ 247371 w 260317"/>
                  <a:gd name="connsiteY0" fmla="*/ 43 h 291029"/>
                  <a:gd name="connsiteX1" fmla="*/ 179929 w 260317"/>
                  <a:gd name="connsiteY1" fmla="*/ 29043 h 291029"/>
                  <a:gd name="connsiteX2" fmla="*/ 79660 w 260317"/>
                  <a:gd name="connsiteY2" fmla="*/ 196631 h 291029"/>
                  <a:gd name="connsiteX3" fmla="*/ 34678 w 260317"/>
                  <a:gd name="connsiteY3" fmla="*/ 156277 h 291029"/>
                  <a:gd name="connsiteX4" fmla="*/ 0 w 260317"/>
                  <a:gd name="connsiteY4" fmla="*/ 205023 h 291029"/>
                  <a:gd name="connsiteX5" fmla="*/ 40725 w 260317"/>
                  <a:gd name="connsiteY5" fmla="*/ 260556 h 291029"/>
                  <a:gd name="connsiteX6" fmla="*/ 98418 w 260317"/>
                  <a:gd name="connsiteY6" fmla="*/ 289496 h 291029"/>
                  <a:gd name="connsiteX7" fmla="*/ 171043 w 260317"/>
                  <a:gd name="connsiteY7" fmla="*/ 217117 h 291029"/>
                  <a:gd name="connsiteX8" fmla="*/ 249407 w 260317"/>
                  <a:gd name="connsiteY8" fmla="*/ 103397 h 291029"/>
                  <a:gd name="connsiteX9" fmla="*/ 247371 w 260317"/>
                  <a:gd name="connsiteY9" fmla="*/ 43 h 291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317" h="291029">
                    <a:moveTo>
                      <a:pt x="247371" y="43"/>
                    </a:moveTo>
                    <a:cubicBezTo>
                      <a:pt x="225836" y="-451"/>
                      <a:pt x="199982" y="3004"/>
                      <a:pt x="179929" y="29043"/>
                    </a:cubicBezTo>
                    <a:cubicBezTo>
                      <a:pt x="159875" y="55082"/>
                      <a:pt x="79660" y="196631"/>
                      <a:pt x="79660" y="196631"/>
                    </a:cubicBezTo>
                    <a:lnTo>
                      <a:pt x="34678" y="156277"/>
                    </a:lnTo>
                    <a:cubicBezTo>
                      <a:pt x="17129" y="167303"/>
                      <a:pt x="4665" y="184833"/>
                      <a:pt x="0" y="205023"/>
                    </a:cubicBezTo>
                    <a:cubicBezTo>
                      <a:pt x="12254" y="224466"/>
                      <a:pt x="25866" y="243020"/>
                      <a:pt x="40725" y="260556"/>
                    </a:cubicBezTo>
                    <a:cubicBezTo>
                      <a:pt x="59791" y="281412"/>
                      <a:pt x="81017" y="295913"/>
                      <a:pt x="98418" y="289496"/>
                    </a:cubicBezTo>
                    <a:cubicBezTo>
                      <a:pt x="115818" y="283078"/>
                      <a:pt x="133589" y="269318"/>
                      <a:pt x="171043" y="217117"/>
                    </a:cubicBezTo>
                    <a:cubicBezTo>
                      <a:pt x="208498" y="164915"/>
                      <a:pt x="249407" y="103397"/>
                      <a:pt x="249407" y="103397"/>
                    </a:cubicBezTo>
                    <a:cubicBezTo>
                      <a:pt x="249407" y="103397"/>
                      <a:pt x="275261" y="43297"/>
                      <a:pt x="247371" y="43"/>
                    </a:cubicBezTo>
                    <a:close/>
                  </a:path>
                </a:pathLst>
              </a:custGeom>
              <a:solidFill>
                <a:srgbClr val="37474F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2" name="Freeform: Shape 5511">
                <a:extLst>
                  <a:ext uri="{FF2B5EF4-FFF2-40B4-BE49-F238E27FC236}">
                    <a16:creationId xmlns:a16="http://schemas.microsoft.com/office/drawing/2014/main" id="{49A58FC7-E952-7B2F-AA7E-D5C0444FD671}"/>
                  </a:ext>
                </a:extLst>
              </p:cNvPr>
              <p:cNvSpPr/>
              <p:nvPr/>
            </p:nvSpPr>
            <p:spPr>
              <a:xfrm>
                <a:off x="3504652" y="2190606"/>
                <a:ext cx="17331" cy="37762"/>
              </a:xfrm>
              <a:custGeom>
                <a:avLst/>
                <a:gdLst>
                  <a:gd name="connsiteX0" fmla="*/ 17331 w 17331"/>
                  <a:gd name="connsiteY0" fmla="*/ 0 h 37762"/>
                  <a:gd name="connsiteX1" fmla="*/ 177 w 17331"/>
                  <a:gd name="connsiteY1" fmla="*/ 32271 h 37762"/>
                  <a:gd name="connsiteX2" fmla="*/ 16652 w 17331"/>
                  <a:gd name="connsiteY2" fmla="*/ 37763 h 37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331" h="37762">
                    <a:moveTo>
                      <a:pt x="17331" y="0"/>
                    </a:moveTo>
                    <a:cubicBezTo>
                      <a:pt x="17331" y="0"/>
                      <a:pt x="-2044" y="29371"/>
                      <a:pt x="177" y="32271"/>
                    </a:cubicBezTo>
                    <a:cubicBezTo>
                      <a:pt x="2399" y="35171"/>
                      <a:pt x="16652" y="37763"/>
                      <a:pt x="16652" y="377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3" name="Freeform: Shape 5512">
                <a:extLst>
                  <a:ext uri="{FF2B5EF4-FFF2-40B4-BE49-F238E27FC236}">
                    <a16:creationId xmlns:a16="http://schemas.microsoft.com/office/drawing/2014/main" id="{875D481A-A140-6302-B1EB-6D8DEE096A90}"/>
                  </a:ext>
                </a:extLst>
              </p:cNvPr>
              <p:cNvSpPr/>
              <p:nvPr/>
            </p:nvSpPr>
            <p:spPr>
              <a:xfrm>
                <a:off x="3507915" y="2163209"/>
                <a:ext cx="46277" cy="46277"/>
              </a:xfrm>
              <a:custGeom>
                <a:avLst/>
                <a:gdLst>
                  <a:gd name="connsiteX0" fmla="*/ 23139 w 46277"/>
                  <a:gd name="connsiteY0" fmla="*/ 46278 h 46277"/>
                  <a:gd name="connsiteX1" fmla="*/ 0 w 46277"/>
                  <a:gd name="connsiteY1" fmla="*/ 23139 h 46277"/>
                  <a:gd name="connsiteX2" fmla="*/ 23139 w 46277"/>
                  <a:gd name="connsiteY2" fmla="*/ 0 h 46277"/>
                  <a:gd name="connsiteX3" fmla="*/ 46278 w 46277"/>
                  <a:gd name="connsiteY3" fmla="*/ 23139 h 46277"/>
                  <a:gd name="connsiteX4" fmla="*/ 46278 w 46277"/>
                  <a:gd name="connsiteY4" fmla="*/ 23201 h 46277"/>
                  <a:gd name="connsiteX5" fmla="*/ 23139 w 46277"/>
                  <a:gd name="connsiteY5" fmla="*/ 46278 h 46277"/>
                  <a:gd name="connsiteX6" fmla="*/ 23139 w 46277"/>
                  <a:gd name="connsiteY6" fmla="*/ 5183 h 46277"/>
                  <a:gd name="connsiteX7" fmla="*/ 5060 w 46277"/>
                  <a:gd name="connsiteY7" fmla="*/ 23139 h 46277"/>
                  <a:gd name="connsiteX8" fmla="*/ 23015 w 46277"/>
                  <a:gd name="connsiteY8" fmla="*/ 41218 h 46277"/>
                  <a:gd name="connsiteX9" fmla="*/ 41095 w 46277"/>
                  <a:gd name="connsiteY9" fmla="*/ 23262 h 46277"/>
                  <a:gd name="connsiteX10" fmla="*/ 41095 w 46277"/>
                  <a:gd name="connsiteY10" fmla="*/ 23201 h 46277"/>
                  <a:gd name="connsiteX11" fmla="*/ 23139 w 46277"/>
                  <a:gd name="connsiteY11" fmla="*/ 5183 h 4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277" h="46277">
                    <a:moveTo>
                      <a:pt x="23139" y="46278"/>
                    </a:moveTo>
                    <a:cubicBezTo>
                      <a:pt x="10360" y="46278"/>
                      <a:pt x="0" y="35918"/>
                      <a:pt x="0" y="23139"/>
                    </a:cubicBezTo>
                    <a:cubicBezTo>
                      <a:pt x="0" y="10360"/>
                      <a:pt x="10360" y="0"/>
                      <a:pt x="23139" y="0"/>
                    </a:cubicBezTo>
                    <a:cubicBezTo>
                      <a:pt x="35918" y="0"/>
                      <a:pt x="46278" y="10360"/>
                      <a:pt x="46278" y="23139"/>
                    </a:cubicBezTo>
                    <a:cubicBezTo>
                      <a:pt x="46278" y="23158"/>
                      <a:pt x="46278" y="23182"/>
                      <a:pt x="46278" y="23201"/>
                    </a:cubicBezTo>
                    <a:cubicBezTo>
                      <a:pt x="46241" y="35955"/>
                      <a:pt x="35893" y="46278"/>
                      <a:pt x="23139" y="46278"/>
                    </a:cubicBezTo>
                    <a:close/>
                    <a:moveTo>
                      <a:pt x="23139" y="5183"/>
                    </a:moveTo>
                    <a:cubicBezTo>
                      <a:pt x="13186" y="5146"/>
                      <a:pt x="5097" y="13186"/>
                      <a:pt x="5060" y="23139"/>
                    </a:cubicBezTo>
                    <a:cubicBezTo>
                      <a:pt x="5023" y="33092"/>
                      <a:pt x="13063" y="41181"/>
                      <a:pt x="23015" y="41218"/>
                    </a:cubicBezTo>
                    <a:cubicBezTo>
                      <a:pt x="32968" y="41249"/>
                      <a:pt x="41058" y="33215"/>
                      <a:pt x="41095" y="23262"/>
                    </a:cubicBezTo>
                    <a:cubicBezTo>
                      <a:pt x="41095" y="23244"/>
                      <a:pt x="41095" y="23219"/>
                      <a:pt x="41095" y="23201"/>
                    </a:cubicBezTo>
                    <a:cubicBezTo>
                      <a:pt x="41095" y="13273"/>
                      <a:pt x="33067" y="5220"/>
                      <a:pt x="23139" y="5183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4" name="Freeform: Shape 5513">
                <a:extLst>
                  <a:ext uri="{FF2B5EF4-FFF2-40B4-BE49-F238E27FC236}">
                    <a16:creationId xmlns:a16="http://schemas.microsoft.com/office/drawing/2014/main" id="{8DAA3507-FA7D-7D26-DD18-A261EF3D2D19}"/>
                  </a:ext>
                </a:extLst>
              </p:cNvPr>
              <p:cNvSpPr/>
              <p:nvPr/>
            </p:nvSpPr>
            <p:spPr>
              <a:xfrm>
                <a:off x="3520322" y="2105360"/>
                <a:ext cx="176255" cy="191377"/>
              </a:xfrm>
              <a:custGeom>
                <a:avLst/>
                <a:gdLst>
                  <a:gd name="connsiteX0" fmla="*/ 55405 w 176255"/>
                  <a:gd name="connsiteY0" fmla="*/ 3859 h 191377"/>
                  <a:gd name="connsiteX1" fmla="*/ 1106 w 176255"/>
                  <a:gd name="connsiteY1" fmla="*/ 91664 h 191377"/>
                  <a:gd name="connsiteX2" fmla="*/ 12459 w 176255"/>
                  <a:gd name="connsiteY2" fmla="*/ 186009 h 191377"/>
                  <a:gd name="connsiteX3" fmla="*/ 66512 w 176255"/>
                  <a:gd name="connsiteY3" fmla="*/ 188539 h 191377"/>
                  <a:gd name="connsiteX4" fmla="*/ 154008 w 176255"/>
                  <a:gd name="connsiteY4" fmla="*/ 133993 h 191377"/>
                  <a:gd name="connsiteX5" fmla="*/ 158883 w 176255"/>
                  <a:gd name="connsiteY5" fmla="*/ 21815 h 191377"/>
                  <a:gd name="connsiteX6" fmla="*/ 55405 w 176255"/>
                  <a:gd name="connsiteY6" fmla="*/ 3859 h 19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55" h="191377">
                    <a:moveTo>
                      <a:pt x="55405" y="3859"/>
                    </a:moveTo>
                    <a:cubicBezTo>
                      <a:pt x="16162" y="12127"/>
                      <a:pt x="4808" y="29404"/>
                      <a:pt x="1106" y="91664"/>
                    </a:cubicBezTo>
                    <a:cubicBezTo>
                      <a:pt x="-2720" y="156823"/>
                      <a:pt x="3944" y="177247"/>
                      <a:pt x="12459" y="186009"/>
                    </a:cubicBezTo>
                    <a:cubicBezTo>
                      <a:pt x="18260" y="192179"/>
                      <a:pt x="50345" y="193043"/>
                      <a:pt x="66512" y="188539"/>
                    </a:cubicBezTo>
                    <a:cubicBezTo>
                      <a:pt x="86813" y="182985"/>
                      <a:pt x="132597" y="166757"/>
                      <a:pt x="154008" y="133993"/>
                    </a:cubicBezTo>
                    <a:cubicBezTo>
                      <a:pt x="179245" y="95489"/>
                      <a:pt x="185847" y="43226"/>
                      <a:pt x="158883" y="21815"/>
                    </a:cubicBezTo>
                    <a:cubicBezTo>
                      <a:pt x="120997" y="-8358"/>
                      <a:pt x="71448" y="465"/>
                      <a:pt x="55405" y="3859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5" name="Freeform: Shape 5514">
                <a:extLst>
                  <a:ext uri="{FF2B5EF4-FFF2-40B4-BE49-F238E27FC236}">
                    <a16:creationId xmlns:a16="http://schemas.microsoft.com/office/drawing/2014/main" id="{5DFE41B6-ED6C-4EC4-6534-EA35748ADEB1}"/>
                  </a:ext>
                </a:extLst>
              </p:cNvPr>
              <p:cNvSpPr/>
              <p:nvPr/>
            </p:nvSpPr>
            <p:spPr>
              <a:xfrm>
                <a:off x="3535188" y="2283779"/>
                <a:ext cx="42020" cy="12851"/>
              </a:xfrm>
              <a:custGeom>
                <a:avLst/>
                <a:gdLst>
                  <a:gd name="connsiteX0" fmla="*/ 42020 w 42020"/>
                  <a:gd name="connsiteY0" fmla="*/ 11971 h 12851"/>
                  <a:gd name="connsiteX1" fmla="*/ 40169 w 42020"/>
                  <a:gd name="connsiteY1" fmla="*/ 0 h 12851"/>
                  <a:gd name="connsiteX2" fmla="*/ 0 w 42020"/>
                  <a:gd name="connsiteY2" fmla="*/ 9070 h 12851"/>
                  <a:gd name="connsiteX3" fmla="*/ 42020 w 42020"/>
                  <a:gd name="connsiteY3" fmla="*/ 11971 h 1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020" h="12851">
                    <a:moveTo>
                      <a:pt x="42020" y="11971"/>
                    </a:moveTo>
                    <a:lnTo>
                      <a:pt x="40169" y="0"/>
                    </a:lnTo>
                    <a:cubicBezTo>
                      <a:pt x="27847" y="6608"/>
                      <a:pt x="13964" y="9743"/>
                      <a:pt x="0" y="9070"/>
                    </a:cubicBezTo>
                    <a:cubicBezTo>
                      <a:pt x="7466" y="12711"/>
                      <a:pt x="26965" y="13822"/>
                      <a:pt x="42020" y="11971"/>
                    </a:cubicBezTo>
                    <a:close/>
                  </a:path>
                </a:pathLst>
              </a:custGeom>
              <a:solidFill>
                <a:schemeClr val="bg1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6" name="Freeform: Shape 5515">
                <a:extLst>
                  <a:ext uri="{FF2B5EF4-FFF2-40B4-BE49-F238E27FC236}">
                    <a16:creationId xmlns:a16="http://schemas.microsoft.com/office/drawing/2014/main" id="{F1EEE294-1B83-C542-9FC2-68C18DD0B988}"/>
                  </a:ext>
                </a:extLst>
              </p:cNvPr>
              <p:cNvSpPr/>
              <p:nvPr/>
            </p:nvSpPr>
            <p:spPr>
              <a:xfrm>
                <a:off x="3510136" y="2181536"/>
                <a:ext cx="69725" cy="13945"/>
              </a:xfrm>
              <a:custGeom>
                <a:avLst/>
                <a:gdLst>
                  <a:gd name="connsiteX0" fmla="*/ 0 w 69725"/>
                  <a:gd name="connsiteY0" fmla="*/ 0 h 13945"/>
                  <a:gd name="connsiteX1" fmla="*/ 69726 w 69725"/>
                  <a:gd name="connsiteY1" fmla="*/ 9070 h 13945"/>
                  <a:gd name="connsiteX2" fmla="*/ 66949 w 69725"/>
                  <a:gd name="connsiteY2" fmla="*/ 13945 h 13945"/>
                  <a:gd name="connsiteX3" fmla="*/ 0 w 69725"/>
                  <a:gd name="connsiteY3" fmla="*/ 5245 h 13945"/>
                  <a:gd name="connsiteX4" fmla="*/ 0 w 69725"/>
                  <a:gd name="connsiteY4" fmla="*/ 0 h 13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25" h="13945">
                    <a:moveTo>
                      <a:pt x="0" y="0"/>
                    </a:moveTo>
                    <a:lnTo>
                      <a:pt x="69726" y="9070"/>
                    </a:lnTo>
                    <a:lnTo>
                      <a:pt x="66949" y="13945"/>
                    </a:lnTo>
                    <a:lnTo>
                      <a:pt x="0" y="5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7" name="Freeform: Shape 5516">
                <a:extLst>
                  <a:ext uri="{FF2B5EF4-FFF2-40B4-BE49-F238E27FC236}">
                    <a16:creationId xmlns:a16="http://schemas.microsoft.com/office/drawing/2014/main" id="{FBC2DF74-C18A-AC81-6343-667773401B61}"/>
                  </a:ext>
                </a:extLst>
              </p:cNvPr>
              <p:cNvSpPr/>
              <p:nvPr/>
            </p:nvSpPr>
            <p:spPr>
              <a:xfrm>
                <a:off x="3499794" y="2046973"/>
                <a:ext cx="232818" cy="243622"/>
              </a:xfrm>
              <a:custGeom>
                <a:avLst/>
                <a:gdLst>
                  <a:gd name="connsiteX0" fmla="*/ 15093 w 232818"/>
                  <a:gd name="connsiteY0" fmla="*/ 87421 h 243622"/>
                  <a:gd name="connsiteX1" fmla="*/ 23978 w 232818"/>
                  <a:gd name="connsiteY1" fmla="*/ 86865 h 243622"/>
                  <a:gd name="connsiteX2" fmla="*/ 28729 w 232818"/>
                  <a:gd name="connsiteY2" fmla="*/ 103217 h 243622"/>
                  <a:gd name="connsiteX3" fmla="*/ 46315 w 232818"/>
                  <a:gd name="connsiteY3" fmla="*/ 105562 h 243622"/>
                  <a:gd name="connsiteX4" fmla="*/ 44402 w 232818"/>
                  <a:gd name="connsiteY4" fmla="*/ 117903 h 243622"/>
                  <a:gd name="connsiteX5" fmla="*/ 64703 w 232818"/>
                  <a:gd name="connsiteY5" fmla="*/ 132588 h 243622"/>
                  <a:gd name="connsiteX6" fmla="*/ 74946 w 232818"/>
                  <a:gd name="connsiteY6" fmla="*/ 154740 h 243622"/>
                  <a:gd name="connsiteX7" fmla="*/ 101478 w 232818"/>
                  <a:gd name="connsiteY7" fmla="*/ 133699 h 243622"/>
                  <a:gd name="connsiteX8" fmla="*/ 111783 w 232818"/>
                  <a:gd name="connsiteY8" fmla="*/ 178619 h 243622"/>
                  <a:gd name="connsiteX9" fmla="*/ 87101 w 232818"/>
                  <a:gd name="connsiteY9" fmla="*/ 188368 h 243622"/>
                  <a:gd name="connsiteX10" fmla="*/ 89076 w 232818"/>
                  <a:gd name="connsiteY10" fmla="*/ 198056 h 243622"/>
                  <a:gd name="connsiteX11" fmla="*/ 94321 w 232818"/>
                  <a:gd name="connsiteY11" fmla="*/ 211261 h 243622"/>
                  <a:gd name="connsiteX12" fmla="*/ 112832 w 232818"/>
                  <a:gd name="connsiteY12" fmla="*/ 232734 h 243622"/>
                  <a:gd name="connsiteX13" fmla="*/ 149854 w 232818"/>
                  <a:gd name="connsiteY13" fmla="*/ 242976 h 243622"/>
                  <a:gd name="connsiteX14" fmla="*/ 176695 w 232818"/>
                  <a:gd name="connsiteY14" fmla="*/ 221442 h 243622"/>
                  <a:gd name="connsiteX15" fmla="*/ 181015 w 232818"/>
                  <a:gd name="connsiteY15" fmla="*/ 213605 h 243622"/>
                  <a:gd name="connsiteX16" fmla="*/ 191011 w 232818"/>
                  <a:gd name="connsiteY16" fmla="*/ 209286 h 243622"/>
                  <a:gd name="connsiteX17" fmla="*/ 209491 w 232818"/>
                  <a:gd name="connsiteY17" fmla="*/ 172085 h 243622"/>
                  <a:gd name="connsiteX18" fmla="*/ 207671 w 232818"/>
                  <a:gd name="connsiteY18" fmla="*/ 167821 h 243622"/>
                  <a:gd name="connsiteX19" fmla="*/ 227058 w 232818"/>
                  <a:gd name="connsiteY19" fmla="*/ 134982 h 243622"/>
                  <a:gd name="connsiteX20" fmla="*/ 217975 w 232818"/>
                  <a:gd name="connsiteY20" fmla="*/ 120803 h 243622"/>
                  <a:gd name="connsiteX21" fmla="*/ 231859 w 232818"/>
                  <a:gd name="connsiteY21" fmla="*/ 85755 h 243622"/>
                  <a:gd name="connsiteX22" fmla="*/ 208658 w 232818"/>
                  <a:gd name="connsiteY22" fmla="*/ 63541 h 243622"/>
                  <a:gd name="connsiteX23" fmla="*/ 201315 w 232818"/>
                  <a:gd name="connsiteY23" fmla="*/ 52250 h 243622"/>
                  <a:gd name="connsiteX24" fmla="*/ 192183 w 232818"/>
                  <a:gd name="connsiteY24" fmla="*/ 38613 h 243622"/>
                  <a:gd name="connsiteX25" fmla="*/ 165218 w 232818"/>
                  <a:gd name="connsiteY25" fmla="*/ 33615 h 243622"/>
                  <a:gd name="connsiteX26" fmla="*/ 145597 w 232818"/>
                  <a:gd name="connsiteY26" fmla="*/ 12574 h 243622"/>
                  <a:gd name="connsiteX27" fmla="*/ 131775 w 232818"/>
                  <a:gd name="connsiteY27" fmla="*/ 12019 h 243622"/>
                  <a:gd name="connsiteX28" fmla="*/ 120606 w 232818"/>
                  <a:gd name="connsiteY28" fmla="*/ 18991 h 243622"/>
                  <a:gd name="connsiteX29" fmla="*/ 110117 w 232818"/>
                  <a:gd name="connsiteY29" fmla="*/ 5910 h 243622"/>
                  <a:gd name="connsiteX30" fmla="*/ 68411 w 232818"/>
                  <a:gd name="connsiteY30" fmla="*/ 11988 h 243622"/>
                  <a:gd name="connsiteX31" fmla="*/ 66307 w 232818"/>
                  <a:gd name="connsiteY31" fmla="*/ 15227 h 243622"/>
                  <a:gd name="connsiteX32" fmla="*/ 38910 w 232818"/>
                  <a:gd name="connsiteY32" fmla="*/ 3750 h 243622"/>
                  <a:gd name="connsiteX33" fmla="*/ 13920 w 232818"/>
                  <a:gd name="connsiteY33" fmla="*/ 18991 h 243622"/>
                  <a:gd name="connsiteX34" fmla="*/ 17314 w 232818"/>
                  <a:gd name="connsiteY34" fmla="*/ 47498 h 243622"/>
                  <a:gd name="connsiteX35" fmla="*/ 2135 w 232818"/>
                  <a:gd name="connsiteY35" fmla="*/ 60580 h 243622"/>
                  <a:gd name="connsiteX36" fmla="*/ 4295 w 232818"/>
                  <a:gd name="connsiteY36" fmla="*/ 81065 h 243622"/>
                  <a:gd name="connsiteX37" fmla="*/ 11946 w 232818"/>
                  <a:gd name="connsiteY37" fmla="*/ 86804 h 243622"/>
                  <a:gd name="connsiteX38" fmla="*/ 15093 w 232818"/>
                  <a:gd name="connsiteY38" fmla="*/ 87421 h 243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232818" h="243622">
                    <a:moveTo>
                      <a:pt x="15093" y="87421"/>
                    </a:moveTo>
                    <a:cubicBezTo>
                      <a:pt x="18061" y="87822"/>
                      <a:pt x="21084" y="87637"/>
                      <a:pt x="23978" y="86865"/>
                    </a:cubicBezTo>
                    <a:cubicBezTo>
                      <a:pt x="21664" y="92764"/>
                      <a:pt x="23614" y="99478"/>
                      <a:pt x="28729" y="103217"/>
                    </a:cubicBezTo>
                    <a:cubicBezTo>
                      <a:pt x="33900" y="106716"/>
                      <a:pt x="40410" y="107586"/>
                      <a:pt x="46315" y="105562"/>
                    </a:cubicBezTo>
                    <a:cubicBezTo>
                      <a:pt x="44124" y="109282"/>
                      <a:pt x="43440" y="113694"/>
                      <a:pt x="44402" y="117903"/>
                    </a:cubicBezTo>
                    <a:cubicBezTo>
                      <a:pt x="46753" y="127041"/>
                      <a:pt x="55287" y="133211"/>
                      <a:pt x="64703" y="132588"/>
                    </a:cubicBezTo>
                    <a:cubicBezTo>
                      <a:pt x="65135" y="141720"/>
                      <a:pt x="65258" y="150606"/>
                      <a:pt x="74946" y="154740"/>
                    </a:cubicBezTo>
                    <a:cubicBezTo>
                      <a:pt x="74946" y="154740"/>
                      <a:pt x="81116" y="130675"/>
                      <a:pt x="101478" y="133699"/>
                    </a:cubicBezTo>
                    <a:cubicBezTo>
                      <a:pt x="121841" y="136722"/>
                      <a:pt x="124617" y="162761"/>
                      <a:pt x="111783" y="178619"/>
                    </a:cubicBezTo>
                    <a:cubicBezTo>
                      <a:pt x="98948" y="194477"/>
                      <a:pt x="87101" y="188430"/>
                      <a:pt x="87101" y="188368"/>
                    </a:cubicBezTo>
                    <a:cubicBezTo>
                      <a:pt x="88274" y="188924"/>
                      <a:pt x="88706" y="196637"/>
                      <a:pt x="89076" y="198056"/>
                    </a:cubicBezTo>
                    <a:cubicBezTo>
                      <a:pt x="90396" y="202616"/>
                      <a:pt x="92149" y="207040"/>
                      <a:pt x="94321" y="211261"/>
                    </a:cubicBezTo>
                    <a:cubicBezTo>
                      <a:pt x="98769" y="219739"/>
                      <a:pt x="105106" y="227081"/>
                      <a:pt x="112832" y="232734"/>
                    </a:cubicBezTo>
                    <a:cubicBezTo>
                      <a:pt x="123031" y="241489"/>
                      <a:pt x="136606" y="245241"/>
                      <a:pt x="149854" y="242976"/>
                    </a:cubicBezTo>
                    <a:cubicBezTo>
                      <a:pt x="161603" y="240237"/>
                      <a:pt x="171475" y="232314"/>
                      <a:pt x="176695" y="221442"/>
                    </a:cubicBezTo>
                    <a:cubicBezTo>
                      <a:pt x="177596" y="218566"/>
                      <a:pt x="179065" y="215901"/>
                      <a:pt x="181015" y="213605"/>
                    </a:cubicBezTo>
                    <a:cubicBezTo>
                      <a:pt x="184001" y="211477"/>
                      <a:pt x="187413" y="210002"/>
                      <a:pt x="191011" y="209286"/>
                    </a:cubicBezTo>
                    <a:cubicBezTo>
                      <a:pt x="206387" y="204115"/>
                      <a:pt x="214662" y="187461"/>
                      <a:pt x="209491" y="172085"/>
                    </a:cubicBezTo>
                    <a:cubicBezTo>
                      <a:pt x="208997" y="170616"/>
                      <a:pt x="208386" y="169191"/>
                      <a:pt x="207671" y="167821"/>
                    </a:cubicBezTo>
                    <a:cubicBezTo>
                      <a:pt x="222091" y="164106"/>
                      <a:pt x="230773" y="149402"/>
                      <a:pt x="227058" y="134982"/>
                    </a:cubicBezTo>
                    <a:cubicBezTo>
                      <a:pt x="225620" y="129410"/>
                      <a:pt x="222436" y="124437"/>
                      <a:pt x="217975" y="120803"/>
                    </a:cubicBezTo>
                    <a:cubicBezTo>
                      <a:pt x="229625" y="113293"/>
                      <a:pt x="235203" y="99206"/>
                      <a:pt x="231859" y="85755"/>
                    </a:cubicBezTo>
                    <a:cubicBezTo>
                      <a:pt x="228514" y="74821"/>
                      <a:pt x="219728" y="66411"/>
                      <a:pt x="208658" y="63541"/>
                    </a:cubicBezTo>
                    <a:cubicBezTo>
                      <a:pt x="200698" y="61258"/>
                      <a:pt x="203783" y="60024"/>
                      <a:pt x="201315" y="52250"/>
                    </a:cubicBezTo>
                    <a:cubicBezTo>
                      <a:pt x="199649" y="46918"/>
                      <a:pt x="196478" y="42179"/>
                      <a:pt x="192183" y="38613"/>
                    </a:cubicBezTo>
                    <a:cubicBezTo>
                      <a:pt x="184581" y="32572"/>
                      <a:pt x="174480" y="30703"/>
                      <a:pt x="165218" y="33615"/>
                    </a:cubicBezTo>
                    <a:cubicBezTo>
                      <a:pt x="163182" y="23452"/>
                      <a:pt x="155593" y="15314"/>
                      <a:pt x="145597" y="12574"/>
                    </a:cubicBezTo>
                    <a:cubicBezTo>
                      <a:pt x="141123" y="11161"/>
                      <a:pt x="136347" y="10964"/>
                      <a:pt x="131775" y="12019"/>
                    </a:cubicBezTo>
                    <a:cubicBezTo>
                      <a:pt x="128504" y="12821"/>
                      <a:pt x="121841" y="15844"/>
                      <a:pt x="120606" y="18991"/>
                    </a:cubicBezTo>
                    <a:cubicBezTo>
                      <a:pt x="116472" y="14919"/>
                      <a:pt x="115115" y="9550"/>
                      <a:pt x="110117" y="5910"/>
                    </a:cubicBezTo>
                    <a:cubicBezTo>
                      <a:pt x="96918" y="-3926"/>
                      <a:pt x="78247" y="-1204"/>
                      <a:pt x="68411" y="11988"/>
                    </a:cubicBezTo>
                    <a:cubicBezTo>
                      <a:pt x="67640" y="13024"/>
                      <a:pt x="66936" y="14104"/>
                      <a:pt x="66307" y="15227"/>
                    </a:cubicBezTo>
                    <a:cubicBezTo>
                      <a:pt x="59211" y="7693"/>
                      <a:pt x="49258" y="3522"/>
                      <a:pt x="38910" y="3750"/>
                    </a:cubicBezTo>
                    <a:cubicBezTo>
                      <a:pt x="28495" y="4133"/>
                      <a:pt x="19030" y="9908"/>
                      <a:pt x="13920" y="18991"/>
                    </a:cubicBezTo>
                    <a:cubicBezTo>
                      <a:pt x="9064" y="28284"/>
                      <a:pt x="10409" y="39606"/>
                      <a:pt x="17314" y="47498"/>
                    </a:cubicBezTo>
                    <a:cubicBezTo>
                      <a:pt x="10885" y="49960"/>
                      <a:pt x="5516" y="54582"/>
                      <a:pt x="2135" y="60580"/>
                    </a:cubicBezTo>
                    <a:cubicBezTo>
                      <a:pt x="-1364" y="67213"/>
                      <a:pt x="-506" y="75302"/>
                      <a:pt x="4295" y="81065"/>
                    </a:cubicBezTo>
                    <a:cubicBezTo>
                      <a:pt x="6189" y="83725"/>
                      <a:pt x="8867" y="85730"/>
                      <a:pt x="11946" y="86804"/>
                    </a:cubicBezTo>
                    <a:cubicBezTo>
                      <a:pt x="12982" y="87075"/>
                      <a:pt x="14031" y="87285"/>
                      <a:pt x="15093" y="874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8" name="Freeform: Shape 5517">
                <a:extLst>
                  <a:ext uri="{FF2B5EF4-FFF2-40B4-BE49-F238E27FC236}">
                    <a16:creationId xmlns:a16="http://schemas.microsoft.com/office/drawing/2014/main" id="{592FEB94-E2DC-D43B-C1D8-E15639B22153}"/>
                  </a:ext>
                </a:extLst>
              </p:cNvPr>
              <p:cNvSpPr/>
              <p:nvPr/>
            </p:nvSpPr>
            <p:spPr>
              <a:xfrm>
                <a:off x="3561068" y="2187949"/>
                <a:ext cx="13980" cy="27277"/>
              </a:xfrm>
              <a:custGeom>
                <a:avLst/>
                <a:gdLst>
                  <a:gd name="connsiteX0" fmla="*/ 13301 w 13980"/>
                  <a:gd name="connsiteY0" fmla="*/ 27277 h 27277"/>
                  <a:gd name="connsiteX1" fmla="*/ 13980 w 13980"/>
                  <a:gd name="connsiteY1" fmla="*/ 4 h 27277"/>
                  <a:gd name="connsiteX2" fmla="*/ 4 w 13980"/>
                  <a:gd name="connsiteY2" fmla="*/ 13301 h 27277"/>
                  <a:gd name="connsiteX3" fmla="*/ 13301 w 13980"/>
                  <a:gd name="connsiteY3" fmla="*/ 27277 h 2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80" h="27277">
                    <a:moveTo>
                      <a:pt x="13301" y="27277"/>
                    </a:moveTo>
                    <a:lnTo>
                      <a:pt x="13980" y="4"/>
                    </a:lnTo>
                    <a:cubicBezTo>
                      <a:pt x="6446" y="-181"/>
                      <a:pt x="189" y="5767"/>
                      <a:pt x="4" y="13301"/>
                    </a:cubicBezTo>
                    <a:cubicBezTo>
                      <a:pt x="-181" y="20835"/>
                      <a:pt x="5767" y="27092"/>
                      <a:pt x="13301" y="27277"/>
                    </a:cubicBezTo>
                    <a:close/>
                  </a:path>
                </a:pathLst>
              </a:custGeom>
              <a:solidFill>
                <a:srgbClr val="263238"/>
              </a:solidFill>
              <a:ln w="61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Graphic 2" descr="An organic corner shape">
            <a:extLst>
              <a:ext uri="{FF2B5EF4-FFF2-40B4-BE49-F238E27FC236}">
                <a16:creationId xmlns:a16="http://schemas.microsoft.com/office/drawing/2014/main" id="{CCF8B8AB-B693-C78A-BE1A-B91BFD90CB7D}"/>
              </a:ext>
            </a:extLst>
          </p:cNvPr>
          <p:cNvSpPr/>
          <p:nvPr/>
        </p:nvSpPr>
        <p:spPr>
          <a:xfrm>
            <a:off x="8191519" y="0"/>
            <a:ext cx="4000480" cy="97874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Graphic 2" descr="An organic corner shape">
            <a:extLst>
              <a:ext uri="{FF2B5EF4-FFF2-40B4-BE49-F238E27FC236}">
                <a16:creationId xmlns:a16="http://schemas.microsoft.com/office/drawing/2014/main" id="{E4638717-D514-9ADC-7CAB-E6BC04E5D280}"/>
              </a:ext>
            </a:extLst>
          </p:cNvPr>
          <p:cNvSpPr/>
          <p:nvPr/>
        </p:nvSpPr>
        <p:spPr>
          <a:xfrm>
            <a:off x="7908053" y="0"/>
            <a:ext cx="4283946" cy="1119186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 flip="none" rotWithShape="1"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" name="Graphic 2" descr="An organic corner shape">
            <a:extLst>
              <a:ext uri="{FF2B5EF4-FFF2-40B4-BE49-F238E27FC236}">
                <a16:creationId xmlns:a16="http://schemas.microsoft.com/office/drawing/2014/main" id="{1BAAF683-34CD-FA36-2361-A3C3317D92F1}"/>
              </a:ext>
            </a:extLst>
          </p:cNvPr>
          <p:cNvSpPr/>
          <p:nvPr/>
        </p:nvSpPr>
        <p:spPr>
          <a:xfrm>
            <a:off x="6816884" y="-1"/>
            <a:ext cx="5442648" cy="1368393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 flip="none" rotWithShape="1"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Graphic 2" descr="An organic corner shape">
            <a:extLst>
              <a:ext uri="{FF2B5EF4-FFF2-40B4-BE49-F238E27FC236}">
                <a16:creationId xmlns:a16="http://schemas.microsoft.com/office/drawing/2014/main" id="{05E61D41-06CA-CBC3-3F4C-C3DB355431CC}"/>
              </a:ext>
            </a:extLst>
          </p:cNvPr>
          <p:cNvSpPr/>
          <p:nvPr/>
        </p:nvSpPr>
        <p:spPr>
          <a:xfrm>
            <a:off x="8732018" y="0"/>
            <a:ext cx="3459982" cy="867765"/>
          </a:xfrm>
          <a:custGeom>
            <a:avLst/>
            <a:gdLst>
              <a:gd name="connsiteX0" fmla="*/ 4000481 w 4000480"/>
              <a:gd name="connsiteY0" fmla="*/ 1363913 h 1363913"/>
              <a:gd name="connsiteX1" fmla="*/ 4000481 w 4000480"/>
              <a:gd name="connsiteY1" fmla="*/ 0 h 1363913"/>
              <a:gd name="connsiteX2" fmla="*/ 0 w 4000480"/>
              <a:gd name="connsiteY2" fmla="*/ 1743 h 1363913"/>
              <a:gd name="connsiteX3" fmla="*/ 1406281 w 4000480"/>
              <a:gd name="connsiteY3" fmla="*/ 945090 h 1363913"/>
              <a:gd name="connsiteX4" fmla="*/ 2463175 w 4000480"/>
              <a:gd name="connsiteY4" fmla="*/ 787870 h 1363913"/>
              <a:gd name="connsiteX5" fmla="*/ 2751420 w 4000480"/>
              <a:gd name="connsiteY5" fmla="*/ 1207132 h 1363913"/>
              <a:gd name="connsiteX6" fmla="*/ 3659829 w 4000480"/>
              <a:gd name="connsiteY6" fmla="*/ 1032443 h 1363913"/>
              <a:gd name="connsiteX7" fmla="*/ 4000481 w 4000480"/>
              <a:gd name="connsiteY7" fmla="*/ 1363913 h 13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0480" h="1363913">
                <a:moveTo>
                  <a:pt x="4000481" y="1363913"/>
                </a:moveTo>
                <a:lnTo>
                  <a:pt x="4000481" y="0"/>
                </a:lnTo>
                <a:lnTo>
                  <a:pt x="0" y="1743"/>
                </a:lnTo>
                <a:cubicBezTo>
                  <a:pt x="0" y="1743"/>
                  <a:pt x="552431" y="945090"/>
                  <a:pt x="1406281" y="945090"/>
                </a:cubicBezTo>
                <a:cubicBezTo>
                  <a:pt x="1818170" y="945090"/>
                  <a:pt x="2191864" y="600570"/>
                  <a:pt x="2463175" y="787870"/>
                </a:cubicBezTo>
                <a:cubicBezTo>
                  <a:pt x="2644464" y="913019"/>
                  <a:pt x="2573550" y="1121759"/>
                  <a:pt x="2751420" y="1207132"/>
                </a:cubicBezTo>
                <a:cubicBezTo>
                  <a:pt x="3018806" y="1335472"/>
                  <a:pt x="3318224" y="930573"/>
                  <a:pt x="3659829" y="1032443"/>
                </a:cubicBezTo>
                <a:cubicBezTo>
                  <a:pt x="3837137" y="1085307"/>
                  <a:pt x="4000481" y="1363913"/>
                  <a:pt x="4000481" y="1363913"/>
                </a:cubicBezTo>
                <a:close/>
              </a:path>
            </a:pathLst>
          </a:custGeom>
          <a:noFill/>
          <a:ln w="9525" cap="flat">
            <a:gradFill>
              <a:gsLst>
                <a:gs pos="0">
                  <a:schemeClr val="accent1">
                    <a:lumMod val="5000"/>
                    <a:lumOff val="95000"/>
                    <a:alpha val="2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 129"/>
          <p:cNvSpPr/>
          <p:nvPr/>
        </p:nvSpPr>
        <p:spPr>
          <a:xfrm>
            <a:off x="1061140" y="3876744"/>
            <a:ext cx="1051369" cy="1000244"/>
          </a:xfrm>
          <a:custGeom>
            <a:avLst/>
            <a:gdLst>
              <a:gd name="connsiteX0" fmla="*/ 642132 w 1263650"/>
              <a:gd name="connsiteY0" fmla="*/ 17682 h 1276350"/>
              <a:gd name="connsiteX1" fmla="*/ 8720 w 1263650"/>
              <a:gd name="connsiteY1" fmla="*/ 651094 h 1276350"/>
              <a:gd name="connsiteX2" fmla="*/ 642132 w 1263650"/>
              <a:gd name="connsiteY2" fmla="*/ 1284507 h 1276350"/>
              <a:gd name="connsiteX3" fmla="*/ 1275545 w 1263650"/>
              <a:gd name="connsiteY3" fmla="*/ 651094 h 1276350"/>
              <a:gd name="connsiteX4" fmla="*/ 642132 w 1263650"/>
              <a:gd name="connsiteY4" fmla="*/ 17682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276350">
                <a:moveTo>
                  <a:pt x="642132" y="17682"/>
                </a:moveTo>
                <a:cubicBezTo>
                  <a:pt x="292308" y="17682"/>
                  <a:pt x="8720" y="301270"/>
                  <a:pt x="8720" y="651094"/>
                </a:cubicBezTo>
                <a:cubicBezTo>
                  <a:pt x="8720" y="1000918"/>
                  <a:pt x="292308" y="1284507"/>
                  <a:pt x="642132" y="1284507"/>
                </a:cubicBezTo>
                <a:cubicBezTo>
                  <a:pt x="991956" y="1284507"/>
                  <a:pt x="1275545" y="1000918"/>
                  <a:pt x="1275545" y="651094"/>
                </a:cubicBezTo>
                <a:cubicBezTo>
                  <a:pt x="1275545" y="301270"/>
                  <a:pt x="991956" y="17682"/>
                  <a:pt x="642132" y="17682"/>
                </a:cubicBezTo>
                <a:close/>
              </a:path>
            </a:pathLst>
          </a:custGeom>
          <a:solidFill>
            <a:srgbClr val="F4A5C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4" name="Picture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933" y="4116657"/>
            <a:ext cx="583272" cy="545233"/>
          </a:xfrm>
          <a:prstGeom prst="rect">
            <a:avLst/>
          </a:prstGeom>
        </p:spPr>
      </p:pic>
      <p:sp>
        <p:nvSpPr>
          <p:cNvPr id="325" name="Freeform 131"/>
          <p:cNvSpPr/>
          <p:nvPr/>
        </p:nvSpPr>
        <p:spPr>
          <a:xfrm>
            <a:off x="2783281" y="3868595"/>
            <a:ext cx="987214" cy="1000492"/>
          </a:xfrm>
          <a:custGeom>
            <a:avLst/>
            <a:gdLst>
              <a:gd name="connsiteX0" fmla="*/ 643022 w 1276350"/>
              <a:gd name="connsiteY0" fmla="*/ 17682 h 1276350"/>
              <a:gd name="connsiteX1" fmla="*/ 9609 w 1276350"/>
              <a:gd name="connsiteY1" fmla="*/ 651094 h 1276350"/>
              <a:gd name="connsiteX2" fmla="*/ 643022 w 1276350"/>
              <a:gd name="connsiteY2" fmla="*/ 1284507 h 1276350"/>
              <a:gd name="connsiteX3" fmla="*/ 1276435 w 1276350"/>
              <a:gd name="connsiteY3" fmla="*/ 651094 h 1276350"/>
              <a:gd name="connsiteX4" fmla="*/ 643022 w 1276350"/>
              <a:gd name="connsiteY4" fmla="*/ 17682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643022" y="17682"/>
                </a:moveTo>
                <a:cubicBezTo>
                  <a:pt x="293198" y="17682"/>
                  <a:pt x="9609" y="301270"/>
                  <a:pt x="9609" y="651094"/>
                </a:cubicBezTo>
                <a:cubicBezTo>
                  <a:pt x="9609" y="1000918"/>
                  <a:pt x="293198" y="1284507"/>
                  <a:pt x="643022" y="1284507"/>
                </a:cubicBezTo>
                <a:cubicBezTo>
                  <a:pt x="992846" y="1284507"/>
                  <a:pt x="1276435" y="1000918"/>
                  <a:pt x="1276435" y="651094"/>
                </a:cubicBezTo>
                <a:cubicBezTo>
                  <a:pt x="1276435" y="301270"/>
                  <a:pt x="992846" y="17682"/>
                  <a:pt x="643022" y="17682"/>
                </a:cubicBezTo>
                <a:close/>
              </a:path>
            </a:pathLst>
          </a:custGeom>
          <a:solidFill>
            <a:srgbClr val="FEE6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6" name="Picture 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843" y="4078280"/>
            <a:ext cx="595596" cy="60898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0431431" y="3887431"/>
            <a:ext cx="961747" cy="961747"/>
            <a:chOff x="10580888" y="3784641"/>
            <a:chExt cx="961747" cy="961747"/>
          </a:xfrm>
        </p:grpSpPr>
        <p:sp>
          <p:nvSpPr>
            <p:cNvPr id="329" name="Freeform 151"/>
            <p:cNvSpPr/>
            <p:nvPr/>
          </p:nvSpPr>
          <p:spPr>
            <a:xfrm>
              <a:off x="10580888" y="3784641"/>
              <a:ext cx="961747" cy="961747"/>
            </a:xfrm>
            <a:custGeom>
              <a:avLst/>
              <a:gdLst>
                <a:gd name="connsiteX0" fmla="*/ 643413 w 1276350"/>
                <a:gd name="connsiteY0" fmla="*/ 17682 h 1276350"/>
                <a:gd name="connsiteX1" fmla="*/ 10000 w 1276350"/>
                <a:gd name="connsiteY1" fmla="*/ 651094 h 1276350"/>
                <a:gd name="connsiteX2" fmla="*/ 643413 w 1276350"/>
                <a:gd name="connsiteY2" fmla="*/ 1284507 h 1276350"/>
                <a:gd name="connsiteX3" fmla="*/ 1276825 w 1276350"/>
                <a:gd name="connsiteY3" fmla="*/ 651094 h 1276350"/>
                <a:gd name="connsiteX4" fmla="*/ 643413 w 1276350"/>
                <a:gd name="connsiteY4" fmla="*/ 17682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276350">
                  <a:moveTo>
                    <a:pt x="643413" y="17682"/>
                  </a:moveTo>
                  <a:cubicBezTo>
                    <a:pt x="293589" y="17682"/>
                    <a:pt x="10000" y="301270"/>
                    <a:pt x="10000" y="651094"/>
                  </a:cubicBezTo>
                  <a:cubicBezTo>
                    <a:pt x="10000" y="1000918"/>
                    <a:pt x="293589" y="1284507"/>
                    <a:pt x="643413" y="1284507"/>
                  </a:cubicBezTo>
                  <a:cubicBezTo>
                    <a:pt x="993237" y="1284507"/>
                    <a:pt x="1276825" y="1000918"/>
                    <a:pt x="1276825" y="651094"/>
                  </a:cubicBezTo>
                  <a:cubicBezTo>
                    <a:pt x="1276825" y="301270"/>
                    <a:pt x="993237" y="17682"/>
                    <a:pt x="643413" y="17682"/>
                  </a:cubicBezTo>
                  <a:close/>
                </a:path>
              </a:pathLst>
            </a:custGeom>
            <a:solidFill>
              <a:srgbClr val="98E6A5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0" name="Picture 1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7284" y="4025588"/>
              <a:ext cx="442117" cy="436375"/>
            </a:xfrm>
            <a:prstGeom prst="rect">
              <a:avLst/>
            </a:prstGeom>
          </p:spPr>
        </p:pic>
      </p:grpSp>
      <p:sp>
        <p:nvSpPr>
          <p:cNvPr id="331" name="Freeform 163"/>
          <p:cNvSpPr/>
          <p:nvPr/>
        </p:nvSpPr>
        <p:spPr>
          <a:xfrm>
            <a:off x="6559705" y="3889259"/>
            <a:ext cx="1082516" cy="1058947"/>
          </a:xfrm>
          <a:custGeom>
            <a:avLst/>
            <a:gdLst>
              <a:gd name="connsiteX0" fmla="*/ 650280 w 1276350"/>
              <a:gd name="connsiteY0" fmla="*/ 15781 h 1276350"/>
              <a:gd name="connsiteX1" fmla="*/ 16867 w 1276350"/>
              <a:gd name="connsiteY1" fmla="*/ 649193 h 1276350"/>
              <a:gd name="connsiteX2" fmla="*/ 650280 w 1276350"/>
              <a:gd name="connsiteY2" fmla="*/ 1282606 h 1276350"/>
              <a:gd name="connsiteX3" fmla="*/ 1283692 w 1276350"/>
              <a:gd name="connsiteY3" fmla="*/ 649193 h 1276350"/>
              <a:gd name="connsiteX4" fmla="*/ 650280 w 1276350"/>
              <a:gd name="connsiteY4" fmla="*/ 15781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650280" y="15781"/>
                </a:moveTo>
                <a:cubicBezTo>
                  <a:pt x="300456" y="15781"/>
                  <a:pt x="16867" y="299369"/>
                  <a:pt x="16867" y="649193"/>
                </a:cubicBezTo>
                <a:cubicBezTo>
                  <a:pt x="16867" y="999018"/>
                  <a:pt x="300456" y="1282606"/>
                  <a:pt x="650280" y="1282606"/>
                </a:cubicBezTo>
                <a:cubicBezTo>
                  <a:pt x="1000104" y="1282606"/>
                  <a:pt x="1283692" y="999018"/>
                  <a:pt x="1283692" y="649193"/>
                </a:cubicBezTo>
                <a:cubicBezTo>
                  <a:pt x="1283692" y="299369"/>
                  <a:pt x="1000104" y="15781"/>
                  <a:pt x="650280" y="15781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reeform 164"/>
          <p:cNvSpPr/>
          <p:nvPr/>
        </p:nvSpPr>
        <p:spPr>
          <a:xfrm>
            <a:off x="8483596" y="3900462"/>
            <a:ext cx="1089025" cy="1000125"/>
          </a:xfrm>
          <a:custGeom>
            <a:avLst/>
            <a:gdLst>
              <a:gd name="connsiteX0" fmla="*/ 644331 w 1276350"/>
              <a:gd name="connsiteY0" fmla="*/ 15781 h 1276350"/>
              <a:gd name="connsiteX1" fmla="*/ 10918 w 1276350"/>
              <a:gd name="connsiteY1" fmla="*/ 649193 h 1276350"/>
              <a:gd name="connsiteX2" fmla="*/ 644331 w 1276350"/>
              <a:gd name="connsiteY2" fmla="*/ 1282606 h 1276350"/>
              <a:gd name="connsiteX3" fmla="*/ 1277743 w 1276350"/>
              <a:gd name="connsiteY3" fmla="*/ 649193 h 1276350"/>
              <a:gd name="connsiteX4" fmla="*/ 644331 w 1276350"/>
              <a:gd name="connsiteY4" fmla="*/ 15781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644331" y="15781"/>
                </a:moveTo>
                <a:cubicBezTo>
                  <a:pt x="294507" y="15781"/>
                  <a:pt x="10918" y="299369"/>
                  <a:pt x="10918" y="649193"/>
                </a:cubicBezTo>
                <a:cubicBezTo>
                  <a:pt x="10918" y="999018"/>
                  <a:pt x="294507" y="1282606"/>
                  <a:pt x="644331" y="1282606"/>
                </a:cubicBezTo>
                <a:cubicBezTo>
                  <a:pt x="994155" y="1282606"/>
                  <a:pt x="1277743" y="999018"/>
                  <a:pt x="1277743" y="649193"/>
                </a:cubicBezTo>
                <a:cubicBezTo>
                  <a:pt x="1277743" y="299369"/>
                  <a:pt x="994155" y="15781"/>
                  <a:pt x="644331" y="15781"/>
                </a:cubicBezTo>
                <a:close/>
              </a:path>
            </a:pathLst>
          </a:custGeom>
          <a:solidFill>
            <a:srgbClr val="89AA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Freeform 174"/>
          <p:cNvSpPr/>
          <p:nvPr/>
        </p:nvSpPr>
        <p:spPr>
          <a:xfrm>
            <a:off x="6832456" y="4165296"/>
            <a:ext cx="533180" cy="542644"/>
          </a:xfrm>
          <a:custGeom>
            <a:avLst/>
            <a:gdLst>
              <a:gd name="connsiteX0" fmla="*/ 295137 w 628650"/>
              <a:gd name="connsiteY0" fmla="*/ 603360 h 654050"/>
              <a:gd name="connsiteX1" fmla="*/ 335277 w 628650"/>
              <a:gd name="connsiteY1" fmla="*/ 641387 h 654050"/>
              <a:gd name="connsiteX2" fmla="*/ 355389 w 628650"/>
              <a:gd name="connsiteY2" fmla="*/ 661461 h 654050"/>
              <a:gd name="connsiteX3" fmla="*/ 394461 w 628650"/>
              <a:gd name="connsiteY3" fmla="*/ 665705 h 654050"/>
              <a:gd name="connsiteX4" fmla="*/ 420647 w 628650"/>
              <a:gd name="connsiteY4" fmla="*/ 645957 h 654050"/>
              <a:gd name="connsiteX5" fmla="*/ 424012 w 628650"/>
              <a:gd name="connsiteY5" fmla="*/ 612174 h 654050"/>
              <a:gd name="connsiteX6" fmla="*/ 428773 w 628650"/>
              <a:gd name="connsiteY6" fmla="*/ 596587 h 654050"/>
              <a:gd name="connsiteX7" fmla="*/ 444698 w 628650"/>
              <a:gd name="connsiteY7" fmla="*/ 593242 h 654050"/>
              <a:gd name="connsiteX8" fmla="*/ 478600 w 628650"/>
              <a:gd name="connsiteY8" fmla="*/ 592181 h 654050"/>
              <a:gd name="connsiteX9" fmla="*/ 487383 w 628650"/>
              <a:gd name="connsiteY9" fmla="*/ 535385 h 654050"/>
              <a:gd name="connsiteX10" fmla="*/ 492636 w 628650"/>
              <a:gd name="connsiteY10" fmla="*/ 518004 h 654050"/>
              <a:gd name="connsiteX11" fmla="*/ 510613 w 628650"/>
              <a:gd name="connsiteY11" fmla="*/ 516617 h 654050"/>
              <a:gd name="connsiteX12" fmla="*/ 561999 w 628650"/>
              <a:gd name="connsiteY12" fmla="*/ 518738 h 654050"/>
              <a:gd name="connsiteX13" fmla="*/ 568976 w 628650"/>
              <a:gd name="connsiteY13" fmla="*/ 460474 h 654050"/>
              <a:gd name="connsiteX14" fmla="*/ 571686 w 628650"/>
              <a:gd name="connsiteY14" fmla="*/ 444398 h 654050"/>
              <a:gd name="connsiteX15" fmla="*/ 586953 w 628650"/>
              <a:gd name="connsiteY15" fmla="*/ 439012 h 654050"/>
              <a:gd name="connsiteX16" fmla="*/ 612154 w 628650"/>
              <a:gd name="connsiteY16" fmla="*/ 436483 h 654050"/>
              <a:gd name="connsiteX17" fmla="*/ 638011 w 628650"/>
              <a:gd name="connsiteY17" fmla="*/ 380911 h 654050"/>
              <a:gd name="connsiteX18" fmla="*/ 629720 w 628650"/>
              <a:gd name="connsiteY18" fmla="*/ 359205 h 654050"/>
              <a:gd name="connsiteX19" fmla="*/ 402342 w 628650"/>
              <a:gd name="connsiteY19" fmla="*/ 186288 h 654050"/>
              <a:gd name="connsiteX20" fmla="*/ 325756 w 628650"/>
              <a:gd name="connsiteY20" fmla="*/ 264627 h 654050"/>
              <a:gd name="connsiteX21" fmla="*/ 236282 w 628650"/>
              <a:gd name="connsiteY21" fmla="*/ 269278 h 654050"/>
              <a:gd name="connsiteX22" fmla="*/ 212231 w 628650"/>
              <a:gd name="connsiteY22" fmla="*/ 218032 h 654050"/>
              <a:gd name="connsiteX23" fmla="*/ 233737 w 628650"/>
              <a:gd name="connsiteY23" fmla="*/ 169560 h 654050"/>
              <a:gd name="connsiteX24" fmla="*/ 318778 w 628650"/>
              <a:gd name="connsiteY24" fmla="*/ 77348 h 654050"/>
              <a:gd name="connsiteX25" fmla="*/ 185799 w 628650"/>
              <a:gd name="connsiteY25" fmla="*/ 16799 h 654050"/>
              <a:gd name="connsiteX26" fmla="*/ 182680 w 628650"/>
              <a:gd name="connsiteY26" fmla="*/ 16799 h 654050"/>
              <a:gd name="connsiteX27" fmla="*/ 177016 w 628650"/>
              <a:gd name="connsiteY27" fmla="*/ 17043 h 654050"/>
              <a:gd name="connsiteX28" fmla="*/ 17358 w 628650"/>
              <a:gd name="connsiteY28" fmla="*/ 182126 h 654050"/>
              <a:gd name="connsiteX29" fmla="*/ 39521 w 628650"/>
              <a:gd name="connsiteY29" fmla="*/ 321260 h 654050"/>
              <a:gd name="connsiteX30" fmla="*/ 44693 w 628650"/>
              <a:gd name="connsiteY30" fmla="*/ 315955 h 654050"/>
              <a:gd name="connsiteX31" fmla="*/ 120376 w 628650"/>
              <a:gd name="connsiteY31" fmla="*/ 315955 h 654050"/>
              <a:gd name="connsiteX32" fmla="*/ 128010 w 628650"/>
              <a:gd name="connsiteY32" fmla="*/ 323870 h 654050"/>
              <a:gd name="connsiteX33" fmla="*/ 143361 w 628650"/>
              <a:gd name="connsiteY33" fmla="*/ 362550 h 654050"/>
              <a:gd name="connsiteX34" fmla="*/ 181038 w 628650"/>
              <a:gd name="connsiteY34" fmla="*/ 378708 h 654050"/>
              <a:gd name="connsiteX35" fmla="*/ 188672 w 628650"/>
              <a:gd name="connsiteY35" fmla="*/ 386623 h 654050"/>
              <a:gd name="connsiteX36" fmla="*/ 204022 w 628650"/>
              <a:gd name="connsiteY36" fmla="*/ 422936 h 654050"/>
              <a:gd name="connsiteX37" fmla="*/ 243587 w 628650"/>
              <a:gd name="connsiteY37" fmla="*/ 439012 h 654050"/>
              <a:gd name="connsiteX38" fmla="*/ 251221 w 628650"/>
              <a:gd name="connsiteY38" fmla="*/ 446928 h 654050"/>
              <a:gd name="connsiteX39" fmla="*/ 266572 w 628650"/>
              <a:gd name="connsiteY39" fmla="*/ 485363 h 654050"/>
              <a:gd name="connsiteX40" fmla="*/ 304003 w 628650"/>
              <a:gd name="connsiteY40" fmla="*/ 501520 h 654050"/>
              <a:gd name="connsiteX41" fmla="*/ 311636 w 628650"/>
              <a:gd name="connsiteY41" fmla="*/ 509436 h 654050"/>
              <a:gd name="connsiteX42" fmla="*/ 311636 w 628650"/>
              <a:gd name="connsiteY42" fmla="*/ 586306 h 654050"/>
              <a:gd name="connsiteX43" fmla="*/ 295137 w 628650"/>
              <a:gd name="connsiteY43" fmla="*/ 60336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28650" h="654050">
                <a:moveTo>
                  <a:pt x="295137" y="603360"/>
                </a:moveTo>
                <a:lnTo>
                  <a:pt x="335277" y="641387"/>
                </a:lnTo>
                <a:cubicBezTo>
                  <a:pt x="342583" y="648406"/>
                  <a:pt x="346112" y="656239"/>
                  <a:pt x="355389" y="661461"/>
                </a:cubicBezTo>
                <a:cubicBezTo>
                  <a:pt x="366962" y="667990"/>
                  <a:pt x="381164" y="669459"/>
                  <a:pt x="394461" y="665705"/>
                </a:cubicBezTo>
                <a:cubicBezTo>
                  <a:pt x="406200" y="662359"/>
                  <a:pt x="415558" y="655342"/>
                  <a:pt x="420647" y="645957"/>
                </a:cubicBezTo>
                <a:cubicBezTo>
                  <a:pt x="425736" y="636654"/>
                  <a:pt x="426967" y="624414"/>
                  <a:pt x="424012" y="612174"/>
                </a:cubicBezTo>
                <a:cubicBezTo>
                  <a:pt x="422617" y="606543"/>
                  <a:pt x="424341" y="600505"/>
                  <a:pt x="428773" y="596587"/>
                </a:cubicBezTo>
                <a:cubicBezTo>
                  <a:pt x="433042" y="592589"/>
                  <a:pt x="439116" y="591284"/>
                  <a:pt x="444698" y="593242"/>
                </a:cubicBezTo>
                <a:cubicBezTo>
                  <a:pt x="458079" y="597893"/>
                  <a:pt x="471376" y="597486"/>
                  <a:pt x="478600" y="592181"/>
                </a:cubicBezTo>
                <a:cubicBezTo>
                  <a:pt x="489107" y="584429"/>
                  <a:pt x="495427" y="560519"/>
                  <a:pt x="487383" y="535385"/>
                </a:cubicBezTo>
                <a:cubicBezTo>
                  <a:pt x="485413" y="529021"/>
                  <a:pt x="487465" y="522165"/>
                  <a:pt x="492636" y="518004"/>
                </a:cubicBezTo>
                <a:cubicBezTo>
                  <a:pt x="497808" y="513843"/>
                  <a:pt x="504949" y="513271"/>
                  <a:pt x="510613" y="516617"/>
                </a:cubicBezTo>
                <a:cubicBezTo>
                  <a:pt x="531381" y="528612"/>
                  <a:pt x="552641" y="526736"/>
                  <a:pt x="561999" y="518738"/>
                </a:cubicBezTo>
                <a:cubicBezTo>
                  <a:pt x="572670" y="509762"/>
                  <a:pt x="578334" y="484954"/>
                  <a:pt x="568976" y="460474"/>
                </a:cubicBezTo>
                <a:cubicBezTo>
                  <a:pt x="566842" y="455007"/>
                  <a:pt x="567909" y="448886"/>
                  <a:pt x="571686" y="444398"/>
                </a:cubicBezTo>
                <a:cubicBezTo>
                  <a:pt x="575379" y="439910"/>
                  <a:pt x="581207" y="437952"/>
                  <a:pt x="586953" y="439012"/>
                </a:cubicBezTo>
                <a:cubicBezTo>
                  <a:pt x="595737" y="440807"/>
                  <a:pt x="604438" y="439910"/>
                  <a:pt x="612154" y="436483"/>
                </a:cubicBezTo>
                <a:cubicBezTo>
                  <a:pt x="633086" y="427343"/>
                  <a:pt x="640966" y="401556"/>
                  <a:pt x="638011" y="380911"/>
                </a:cubicBezTo>
                <a:cubicBezTo>
                  <a:pt x="636861" y="373322"/>
                  <a:pt x="634071" y="365978"/>
                  <a:pt x="629720" y="359205"/>
                </a:cubicBezTo>
                <a:lnTo>
                  <a:pt x="402342" y="186288"/>
                </a:lnTo>
                <a:lnTo>
                  <a:pt x="325756" y="264627"/>
                </a:lnTo>
                <a:cubicBezTo>
                  <a:pt x="301458" y="289679"/>
                  <a:pt x="262959" y="291719"/>
                  <a:pt x="236282" y="269278"/>
                </a:cubicBezTo>
                <a:cubicBezTo>
                  <a:pt x="221096" y="256467"/>
                  <a:pt x="212313" y="237780"/>
                  <a:pt x="212231" y="218032"/>
                </a:cubicBezTo>
                <a:cubicBezTo>
                  <a:pt x="212149" y="199426"/>
                  <a:pt x="219947" y="181800"/>
                  <a:pt x="233737" y="169560"/>
                </a:cubicBezTo>
                <a:lnTo>
                  <a:pt x="318778" y="77348"/>
                </a:lnTo>
                <a:cubicBezTo>
                  <a:pt x="285533" y="38750"/>
                  <a:pt x="237759" y="16799"/>
                  <a:pt x="185799" y="16799"/>
                </a:cubicBezTo>
                <a:lnTo>
                  <a:pt x="182680" y="16799"/>
                </a:lnTo>
                <a:cubicBezTo>
                  <a:pt x="180792" y="16799"/>
                  <a:pt x="178821" y="16962"/>
                  <a:pt x="177016" y="17043"/>
                </a:cubicBezTo>
                <a:lnTo>
                  <a:pt x="17358" y="182126"/>
                </a:lnTo>
                <a:cubicBezTo>
                  <a:pt x="11776" y="229864"/>
                  <a:pt x="19574" y="278336"/>
                  <a:pt x="39521" y="321260"/>
                </a:cubicBezTo>
                <a:lnTo>
                  <a:pt x="44693" y="315955"/>
                </a:lnTo>
                <a:cubicBezTo>
                  <a:pt x="64886" y="295147"/>
                  <a:pt x="100183" y="295147"/>
                  <a:pt x="120376" y="315955"/>
                </a:cubicBezTo>
                <a:lnTo>
                  <a:pt x="128010" y="323870"/>
                </a:lnTo>
                <a:cubicBezTo>
                  <a:pt x="138353" y="334560"/>
                  <a:pt x="143443" y="348515"/>
                  <a:pt x="143361" y="362550"/>
                </a:cubicBezTo>
                <a:cubicBezTo>
                  <a:pt x="157643" y="362632"/>
                  <a:pt x="171023" y="368344"/>
                  <a:pt x="181038" y="378708"/>
                </a:cubicBezTo>
                <a:lnTo>
                  <a:pt x="188672" y="386623"/>
                </a:lnTo>
                <a:cubicBezTo>
                  <a:pt x="198358" y="396661"/>
                  <a:pt x="203530" y="409717"/>
                  <a:pt x="204022" y="422936"/>
                </a:cubicBezTo>
                <a:cubicBezTo>
                  <a:pt x="219208" y="422529"/>
                  <a:pt x="233081" y="428241"/>
                  <a:pt x="243587" y="439012"/>
                </a:cubicBezTo>
                <a:lnTo>
                  <a:pt x="251221" y="446928"/>
                </a:lnTo>
                <a:cubicBezTo>
                  <a:pt x="261482" y="457536"/>
                  <a:pt x="266572" y="471409"/>
                  <a:pt x="266572" y="485363"/>
                </a:cubicBezTo>
                <a:cubicBezTo>
                  <a:pt x="280772" y="485444"/>
                  <a:pt x="293989" y="491156"/>
                  <a:pt x="304003" y="501520"/>
                </a:cubicBezTo>
                <a:lnTo>
                  <a:pt x="311636" y="509436"/>
                </a:lnTo>
                <a:cubicBezTo>
                  <a:pt x="332158" y="530652"/>
                  <a:pt x="332158" y="565089"/>
                  <a:pt x="311636" y="586306"/>
                </a:cubicBezTo>
                <a:lnTo>
                  <a:pt x="295137" y="603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Freeform 175"/>
          <p:cNvSpPr/>
          <p:nvPr/>
        </p:nvSpPr>
        <p:spPr>
          <a:xfrm>
            <a:off x="8813796" y="4152867"/>
            <a:ext cx="449697" cy="522453"/>
          </a:xfrm>
          <a:custGeom>
            <a:avLst/>
            <a:gdLst>
              <a:gd name="connsiteX0" fmla="*/ 460640 w 527050"/>
              <a:gd name="connsiteY0" fmla="*/ 200020 h 666750"/>
              <a:gd name="connsiteX1" fmla="*/ 416727 w 527050"/>
              <a:gd name="connsiteY1" fmla="*/ 261304 h 666750"/>
              <a:gd name="connsiteX2" fmla="*/ 411351 w 527050"/>
              <a:gd name="connsiteY2" fmla="*/ 236973 h 666750"/>
              <a:gd name="connsiteX3" fmla="*/ 357520 w 527050"/>
              <a:gd name="connsiteY3" fmla="*/ 196446 h 666750"/>
              <a:gd name="connsiteX4" fmla="*/ 313532 w 527050"/>
              <a:gd name="connsiteY4" fmla="*/ 257654 h 666750"/>
              <a:gd name="connsiteX5" fmla="*/ 308156 w 527050"/>
              <a:gd name="connsiteY5" fmla="*/ 233322 h 666750"/>
              <a:gd name="connsiteX6" fmla="*/ 254324 w 527050"/>
              <a:gd name="connsiteY6" fmla="*/ 192796 h 666750"/>
              <a:gd name="connsiteX7" fmla="*/ 210411 w 527050"/>
              <a:gd name="connsiteY7" fmla="*/ 254080 h 666750"/>
              <a:gd name="connsiteX8" fmla="*/ 161956 w 527050"/>
              <a:gd name="connsiteY8" fmla="*/ 45061 h 666750"/>
              <a:gd name="connsiteX9" fmla="*/ 101841 w 527050"/>
              <a:gd name="connsiteY9" fmla="*/ 7196 h 666750"/>
              <a:gd name="connsiteX10" fmla="*/ 64136 w 527050"/>
              <a:gd name="connsiteY10" fmla="*/ 67567 h 666750"/>
              <a:gd name="connsiteX11" fmla="*/ 151205 w 527050"/>
              <a:gd name="connsiteY11" fmla="*/ 445079 h 666750"/>
              <a:gd name="connsiteX12" fmla="*/ 141286 w 527050"/>
              <a:gd name="connsiteY12" fmla="*/ 450477 h 666750"/>
              <a:gd name="connsiteX13" fmla="*/ 83897 w 527050"/>
              <a:gd name="connsiteY13" fmla="*/ 385620 h 666750"/>
              <a:gd name="connsiteX14" fmla="*/ 14847 w 527050"/>
              <a:gd name="connsiteY14" fmla="*/ 378397 h 666750"/>
              <a:gd name="connsiteX15" fmla="*/ 7655 w 527050"/>
              <a:gd name="connsiteY15" fmla="*/ 447740 h 666750"/>
              <a:gd name="connsiteX16" fmla="*/ 124252 w 527050"/>
              <a:gd name="connsiteY16" fmla="*/ 572969 h 666750"/>
              <a:gd name="connsiteX17" fmla="*/ 268709 w 527050"/>
              <a:gd name="connsiteY17" fmla="*/ 667632 h 666750"/>
              <a:gd name="connsiteX18" fmla="*/ 332383 w 527050"/>
              <a:gd name="connsiteY18" fmla="*/ 678353 h 666750"/>
              <a:gd name="connsiteX19" fmla="*/ 456172 w 527050"/>
              <a:gd name="connsiteY19" fmla="*/ 649613 h 666750"/>
              <a:gd name="connsiteX20" fmla="*/ 503720 w 527050"/>
              <a:gd name="connsiteY20" fmla="*/ 608097 h 666750"/>
              <a:gd name="connsiteX21" fmla="*/ 519014 w 527050"/>
              <a:gd name="connsiteY21" fmla="*/ 569396 h 666750"/>
              <a:gd name="connsiteX22" fmla="*/ 535140 w 527050"/>
              <a:gd name="connsiteY22" fmla="*/ 332396 h 666750"/>
              <a:gd name="connsiteX23" fmla="*/ 514470 w 527050"/>
              <a:gd name="connsiteY23" fmla="*/ 241458 h 666750"/>
              <a:gd name="connsiteX24" fmla="*/ 460640 w 527050"/>
              <a:gd name="connsiteY24" fmla="*/ 20002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7050" h="666750">
                <a:moveTo>
                  <a:pt x="460640" y="200020"/>
                </a:moveTo>
                <a:cubicBezTo>
                  <a:pt x="430203" y="202757"/>
                  <a:pt x="409534" y="232410"/>
                  <a:pt x="416727" y="261304"/>
                </a:cubicBezTo>
                <a:lnTo>
                  <a:pt x="411351" y="236973"/>
                </a:lnTo>
                <a:cubicBezTo>
                  <a:pt x="405975" y="211729"/>
                  <a:pt x="382656" y="193709"/>
                  <a:pt x="357520" y="196446"/>
                </a:cubicBezTo>
                <a:cubicBezTo>
                  <a:pt x="327008" y="199108"/>
                  <a:pt x="306338" y="228837"/>
                  <a:pt x="313532" y="257654"/>
                </a:cubicBezTo>
                <a:lnTo>
                  <a:pt x="308156" y="233322"/>
                </a:lnTo>
                <a:cubicBezTo>
                  <a:pt x="302780" y="208079"/>
                  <a:pt x="279461" y="190135"/>
                  <a:pt x="254324" y="192796"/>
                </a:cubicBezTo>
                <a:cubicBezTo>
                  <a:pt x="223812" y="195533"/>
                  <a:pt x="203219" y="225263"/>
                  <a:pt x="210411" y="254080"/>
                </a:cubicBezTo>
                <a:lnTo>
                  <a:pt x="161956" y="45061"/>
                </a:lnTo>
                <a:cubicBezTo>
                  <a:pt x="155671" y="18069"/>
                  <a:pt x="128718" y="885"/>
                  <a:pt x="101841" y="7196"/>
                </a:cubicBezTo>
                <a:cubicBezTo>
                  <a:pt x="74962" y="13506"/>
                  <a:pt x="57852" y="40575"/>
                  <a:pt x="64136" y="67567"/>
                </a:cubicBezTo>
                <a:lnTo>
                  <a:pt x="151205" y="445079"/>
                </a:lnTo>
                <a:cubicBezTo>
                  <a:pt x="152113" y="450477"/>
                  <a:pt x="145829" y="454052"/>
                  <a:pt x="141286" y="450477"/>
                </a:cubicBezTo>
                <a:cubicBezTo>
                  <a:pt x="116226" y="423409"/>
                  <a:pt x="84805" y="385620"/>
                  <a:pt x="83897" y="385620"/>
                </a:cubicBezTo>
                <a:cubicBezTo>
                  <a:pt x="66861" y="364863"/>
                  <a:pt x="35441" y="361289"/>
                  <a:pt x="14847" y="378397"/>
                </a:cubicBezTo>
                <a:cubicBezTo>
                  <a:pt x="-5821" y="395505"/>
                  <a:pt x="-9380" y="427059"/>
                  <a:pt x="7655" y="447740"/>
                </a:cubicBezTo>
                <a:cubicBezTo>
                  <a:pt x="9472" y="450477"/>
                  <a:pt x="71328" y="525219"/>
                  <a:pt x="124252" y="572969"/>
                </a:cubicBezTo>
                <a:cubicBezTo>
                  <a:pt x="191559" y="633341"/>
                  <a:pt x="243573" y="657672"/>
                  <a:pt x="268709" y="667632"/>
                </a:cubicBezTo>
                <a:cubicBezTo>
                  <a:pt x="293846" y="677517"/>
                  <a:pt x="318074" y="681090"/>
                  <a:pt x="332383" y="678353"/>
                </a:cubicBezTo>
                <a:cubicBezTo>
                  <a:pt x="346769" y="674780"/>
                  <a:pt x="456172" y="649613"/>
                  <a:pt x="456172" y="649613"/>
                </a:cubicBezTo>
                <a:cubicBezTo>
                  <a:pt x="477750" y="644138"/>
                  <a:pt x="495694" y="628855"/>
                  <a:pt x="503720" y="608097"/>
                </a:cubicBezTo>
                <a:lnTo>
                  <a:pt x="519014" y="569396"/>
                </a:lnTo>
                <a:cubicBezTo>
                  <a:pt x="547709" y="495490"/>
                  <a:pt x="553084" y="412612"/>
                  <a:pt x="535140" y="332396"/>
                </a:cubicBezTo>
                <a:lnTo>
                  <a:pt x="514470" y="241458"/>
                </a:lnTo>
                <a:cubicBezTo>
                  <a:pt x="509096" y="215303"/>
                  <a:pt x="485776" y="197282"/>
                  <a:pt x="460640" y="20002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TextBox 182"/>
          <p:cNvSpPr txBox="1"/>
          <p:nvPr/>
        </p:nvSpPr>
        <p:spPr>
          <a:xfrm>
            <a:off x="1017885" y="4958245"/>
            <a:ext cx="2802877" cy="556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</a:pPr>
            <a:r>
              <a:rPr lang="en-US" altLang="zh-CN" b="1" spc="329" dirty="0" smtClean="0">
                <a:solidFill>
                  <a:schemeClr val="bg1"/>
                </a:solidFill>
                <a:ea typeface="Times New Roman"/>
              </a:rPr>
              <a:t>Pendi</a:t>
            </a:r>
            <a:r>
              <a:rPr lang="en-US" altLang="zh-CN" b="1" spc="325" dirty="0" smtClean="0">
                <a:solidFill>
                  <a:schemeClr val="bg1"/>
                </a:solidFill>
                <a:ea typeface="Times New Roman"/>
              </a:rPr>
              <a:t>ng</a:t>
            </a:r>
          </a:p>
          <a:p>
            <a:pPr marL="0">
              <a:lnSpc>
                <a:spcPct val="103750"/>
              </a:lnSpc>
            </a:pPr>
            <a:r>
              <a:rPr lang="en-US" altLang="zh-CN" b="1" spc="309" dirty="0" smtClean="0">
                <a:solidFill>
                  <a:schemeClr val="bg1"/>
                </a:solidFill>
                <a:ea typeface="Times New Roman"/>
              </a:rPr>
              <a:t>Req</a:t>
            </a:r>
            <a:r>
              <a:rPr lang="en-US" altLang="zh-CN" b="1" spc="304" dirty="0" smtClean="0">
                <a:solidFill>
                  <a:schemeClr val="bg1"/>
                </a:solidFill>
                <a:ea typeface="Times New Roman"/>
              </a:rPr>
              <a:t>uest</a:t>
            </a:r>
            <a:endParaRPr lang="en-US" altLang="zh-CN" b="1" spc="304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36" name="TextBox 183"/>
          <p:cNvSpPr txBox="1"/>
          <p:nvPr/>
        </p:nvSpPr>
        <p:spPr>
          <a:xfrm>
            <a:off x="2912849" y="4972650"/>
            <a:ext cx="2383520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</a:pPr>
            <a:r>
              <a:rPr lang="en-US" altLang="zh-CN" b="1" spc="300" dirty="0">
                <a:solidFill>
                  <a:schemeClr val="bg1"/>
                </a:solidFill>
                <a:ea typeface="Times New Roman"/>
              </a:rPr>
              <a:t>CV</a:t>
            </a:r>
            <a:r>
              <a:rPr lang="en-US" altLang="zh-CN" b="1" spc="19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altLang="zh-CN" b="1" spc="209" dirty="0" smtClean="0">
                <a:solidFill>
                  <a:schemeClr val="bg1"/>
                </a:solidFill>
                <a:ea typeface="Times New Roman"/>
              </a:rPr>
              <a:t>Shared</a:t>
            </a:r>
          </a:p>
          <a:p>
            <a:pPr marL="0">
              <a:lnSpc>
                <a:spcPct val="103750"/>
              </a:lnSpc>
            </a:pPr>
            <a:r>
              <a:rPr lang="en-US" altLang="zh-CN" b="1" spc="294" dirty="0" smtClean="0">
                <a:solidFill>
                  <a:schemeClr val="bg1"/>
                </a:solidFill>
                <a:ea typeface="Times New Roman"/>
              </a:rPr>
              <a:t>Wi</a:t>
            </a:r>
            <a:r>
              <a:rPr lang="en-US" altLang="zh-CN" b="1" spc="284" dirty="0" smtClean="0">
                <a:solidFill>
                  <a:schemeClr val="bg1"/>
                </a:solidFill>
                <a:ea typeface="Times New Roman"/>
              </a:rPr>
              <a:t>th </a:t>
            </a:r>
            <a:r>
              <a:rPr lang="en-US" altLang="zh-CN" b="1" spc="264" dirty="0" smtClean="0">
                <a:solidFill>
                  <a:schemeClr val="bg1"/>
                </a:solidFill>
                <a:ea typeface="Times New Roman"/>
              </a:rPr>
              <a:t>Cli</a:t>
            </a:r>
            <a:r>
              <a:rPr lang="en-US" altLang="zh-CN" b="1" spc="254" dirty="0" smtClean="0">
                <a:solidFill>
                  <a:schemeClr val="bg1"/>
                </a:solidFill>
                <a:ea typeface="Times New Roman"/>
              </a:rPr>
              <a:t>ent</a:t>
            </a:r>
            <a:endParaRPr lang="en-US" altLang="zh-CN" b="1" spc="254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37" name="TextBox 184"/>
          <p:cNvSpPr txBox="1"/>
          <p:nvPr/>
        </p:nvSpPr>
        <p:spPr>
          <a:xfrm>
            <a:off x="4818264" y="5007137"/>
            <a:ext cx="1982823" cy="5761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</a:pPr>
            <a:r>
              <a:rPr lang="en-US" altLang="zh-CN" b="1" spc="359" dirty="0" smtClean="0">
                <a:solidFill>
                  <a:schemeClr val="bg1"/>
                </a:solidFill>
                <a:ea typeface="Times New Roman"/>
              </a:rPr>
              <a:t>Sche</a:t>
            </a:r>
            <a:r>
              <a:rPr lang="en-US" altLang="zh-CN" b="1" spc="354" dirty="0" smtClean="0">
                <a:solidFill>
                  <a:schemeClr val="bg1"/>
                </a:solidFill>
                <a:ea typeface="Times New Roman"/>
              </a:rPr>
              <a:t>duled</a:t>
            </a:r>
          </a:p>
          <a:p>
            <a:pPr marL="0">
              <a:lnSpc>
                <a:spcPct val="103750"/>
              </a:lnSpc>
            </a:pPr>
            <a:r>
              <a:rPr lang="en-US" altLang="zh-CN" b="1" spc="254" dirty="0" smtClean="0">
                <a:solidFill>
                  <a:schemeClr val="bg1"/>
                </a:solidFill>
                <a:ea typeface="Times New Roman"/>
              </a:rPr>
              <a:t>Inte</a:t>
            </a:r>
            <a:r>
              <a:rPr lang="en-US" altLang="zh-CN" b="1" spc="245" dirty="0" smtClean="0">
                <a:solidFill>
                  <a:schemeClr val="bg1"/>
                </a:solidFill>
                <a:ea typeface="Times New Roman"/>
              </a:rPr>
              <a:t>rview</a:t>
            </a:r>
            <a:endParaRPr lang="en-US" altLang="zh-CN" b="1" spc="245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41" name="Freeform 131"/>
          <p:cNvSpPr/>
          <p:nvPr/>
        </p:nvSpPr>
        <p:spPr>
          <a:xfrm>
            <a:off x="4722962" y="3897862"/>
            <a:ext cx="987214" cy="1000492"/>
          </a:xfrm>
          <a:custGeom>
            <a:avLst/>
            <a:gdLst>
              <a:gd name="connsiteX0" fmla="*/ 643022 w 1276350"/>
              <a:gd name="connsiteY0" fmla="*/ 17682 h 1276350"/>
              <a:gd name="connsiteX1" fmla="*/ 9609 w 1276350"/>
              <a:gd name="connsiteY1" fmla="*/ 651094 h 1276350"/>
              <a:gd name="connsiteX2" fmla="*/ 643022 w 1276350"/>
              <a:gd name="connsiteY2" fmla="*/ 1284507 h 1276350"/>
              <a:gd name="connsiteX3" fmla="*/ 1276435 w 1276350"/>
              <a:gd name="connsiteY3" fmla="*/ 651094 h 1276350"/>
              <a:gd name="connsiteX4" fmla="*/ 643022 w 1276350"/>
              <a:gd name="connsiteY4" fmla="*/ 17682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643022" y="17682"/>
                </a:moveTo>
                <a:cubicBezTo>
                  <a:pt x="293198" y="17682"/>
                  <a:pt x="9609" y="301270"/>
                  <a:pt x="9609" y="651094"/>
                </a:cubicBezTo>
                <a:cubicBezTo>
                  <a:pt x="9609" y="1000918"/>
                  <a:pt x="293198" y="1284507"/>
                  <a:pt x="643022" y="1284507"/>
                </a:cubicBezTo>
                <a:cubicBezTo>
                  <a:pt x="992846" y="1284507"/>
                  <a:pt x="1276435" y="1000918"/>
                  <a:pt x="1276435" y="651094"/>
                </a:cubicBezTo>
                <a:cubicBezTo>
                  <a:pt x="1276435" y="301270"/>
                  <a:pt x="992846" y="17682"/>
                  <a:pt x="643022" y="17682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TextBox 185"/>
          <p:cNvSpPr txBox="1"/>
          <p:nvPr/>
        </p:nvSpPr>
        <p:spPr>
          <a:xfrm>
            <a:off x="9741487" y="4985855"/>
            <a:ext cx="2602913" cy="627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51123">
              <a:lnSpc>
                <a:spcPct val="103750"/>
              </a:lnSpc>
            </a:pPr>
            <a:r>
              <a:rPr lang="en-US" altLang="zh-CN" b="1" spc="264" dirty="0">
                <a:solidFill>
                  <a:schemeClr val="bg1"/>
                </a:solidFill>
                <a:ea typeface="Times New Roman"/>
              </a:rPr>
              <a:t>Cli</a:t>
            </a:r>
            <a:r>
              <a:rPr lang="en-US" altLang="zh-CN" b="1" spc="254" dirty="0">
                <a:solidFill>
                  <a:schemeClr val="bg1"/>
                </a:solidFill>
                <a:ea typeface="Times New Roman"/>
              </a:rPr>
              <a:t>ent</a:t>
            </a:r>
          </a:p>
          <a:p>
            <a:pPr>
              <a:lnSpc>
                <a:spcPts val="409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>
              <a:lnSpc>
                <a:spcPct val="103750"/>
              </a:lnSpc>
            </a:pPr>
            <a:r>
              <a:rPr lang="en-US" altLang="zh-CN" b="1" spc="234" dirty="0" smtClean="0">
                <a:solidFill>
                  <a:schemeClr val="bg1"/>
                </a:solidFill>
                <a:ea typeface="Times New Roman"/>
              </a:rPr>
              <a:t>       Confi</a:t>
            </a:r>
            <a:r>
              <a:rPr lang="en-US" altLang="zh-CN" b="1" spc="229" dirty="0" smtClean="0">
                <a:solidFill>
                  <a:schemeClr val="bg1"/>
                </a:solidFill>
                <a:ea typeface="Times New Roman"/>
              </a:rPr>
              <a:t>rmation</a:t>
            </a:r>
            <a:endParaRPr lang="en-US" altLang="zh-CN" b="1" spc="229" dirty="0">
              <a:solidFill>
                <a:schemeClr val="bg1"/>
              </a:solidFill>
              <a:ea typeface="Times New Roman"/>
            </a:endParaRPr>
          </a:p>
        </p:txBody>
      </p:sp>
      <p:sp>
        <p:nvSpPr>
          <p:cNvPr id="339" name="TextBox 186"/>
          <p:cNvSpPr txBox="1"/>
          <p:nvPr/>
        </p:nvSpPr>
        <p:spPr>
          <a:xfrm>
            <a:off x="6621348" y="4992207"/>
            <a:ext cx="2368581" cy="627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</a:pPr>
            <a:r>
              <a:rPr lang="en-US" altLang="zh-CN" b="1" spc="384" dirty="0">
                <a:solidFill>
                  <a:schemeClr val="bg1"/>
                </a:solidFill>
                <a:latin typeface="Times New Roman"/>
                <a:ea typeface="Times New Roman"/>
              </a:rPr>
              <a:t>On</a:t>
            </a:r>
            <a:r>
              <a:rPr lang="en-US" altLang="zh-CN" b="1" spc="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zh-CN" b="1" spc="279" dirty="0">
                <a:solidFill>
                  <a:schemeClr val="bg1"/>
                </a:solidFill>
                <a:latin typeface="Times New Roman"/>
                <a:ea typeface="Times New Roman"/>
              </a:rPr>
              <a:t>boarding</a:t>
            </a:r>
          </a:p>
          <a:p>
            <a:pPr>
              <a:lnSpc>
                <a:spcPts val="409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indent="283071">
              <a:lnSpc>
                <a:spcPct val="103750"/>
              </a:lnSpc>
            </a:pPr>
            <a:r>
              <a:rPr lang="en-US" altLang="zh-CN" b="1" spc="284" dirty="0">
                <a:solidFill>
                  <a:schemeClr val="bg1"/>
                </a:solidFill>
                <a:latin typeface="Times New Roman"/>
                <a:ea typeface="Times New Roman"/>
              </a:rPr>
              <a:t>in-p</a:t>
            </a:r>
            <a:r>
              <a:rPr lang="en-US" altLang="zh-CN" b="1" spc="279" dirty="0">
                <a:solidFill>
                  <a:schemeClr val="bg1"/>
                </a:solidFill>
                <a:latin typeface="Times New Roman"/>
                <a:ea typeface="Times New Roman"/>
              </a:rPr>
              <a:t>rocess</a:t>
            </a:r>
          </a:p>
        </p:txBody>
      </p:sp>
      <p:sp>
        <p:nvSpPr>
          <p:cNvPr id="340" name="TextBox 187"/>
          <p:cNvSpPr txBox="1"/>
          <p:nvPr/>
        </p:nvSpPr>
        <p:spPr>
          <a:xfrm>
            <a:off x="8549334" y="5053602"/>
            <a:ext cx="1673452" cy="268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3750"/>
              </a:lnSpc>
            </a:pPr>
            <a:r>
              <a:rPr lang="en-US" altLang="zh-CN" b="1" spc="314" dirty="0">
                <a:solidFill>
                  <a:schemeClr val="bg1"/>
                </a:solidFill>
                <a:ea typeface="Times New Roman"/>
              </a:rPr>
              <a:t>O</a:t>
            </a:r>
            <a:r>
              <a:rPr lang="en-US" altLang="zh-CN" b="1" spc="309" dirty="0">
                <a:solidFill>
                  <a:schemeClr val="bg1"/>
                </a:solidFill>
                <a:ea typeface="Times New Roman"/>
              </a:rPr>
              <a:t>nboard</a:t>
            </a:r>
          </a:p>
        </p:txBody>
      </p:sp>
      <p:pic>
        <p:nvPicPr>
          <p:cNvPr id="328" name="Picture 1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029" y="4165296"/>
            <a:ext cx="523434" cy="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3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9415" y="1143000"/>
            <a:ext cx="11942585" cy="4914900"/>
          </a:xfrm>
          <a:prstGeom prst="rect">
            <a:avLst/>
          </a:prstGeom>
          <a:solidFill>
            <a:srgbClr val="3E658E"/>
          </a:solidFill>
          <a:ln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D315CA-AC3F-54A7-3C28-C4497FA5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0" y="365126"/>
            <a:ext cx="10515600" cy="1119188"/>
          </a:xfrm>
        </p:spPr>
        <p:txBody>
          <a:bodyPr/>
          <a:lstStyle/>
          <a:p>
            <a:r>
              <a:rPr lang="en-US" spc="-75" dirty="0" smtClean="0">
                <a:solidFill>
                  <a:srgbClr val="FFFFFF"/>
                </a:solidFill>
              </a:rPr>
              <a:t>RECRUITMENT APPROVAL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F540D-6864-4FAE-DAF9-A6D80983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8A1B6ED-E6D6-7D2A-01B9-F5097768F920}"/>
              </a:ext>
            </a:extLst>
          </p:cNvPr>
          <p:cNvGrpSpPr/>
          <p:nvPr/>
        </p:nvGrpSpPr>
        <p:grpSpPr>
          <a:xfrm>
            <a:off x="7599056" y="4755179"/>
            <a:ext cx="2023087" cy="700362"/>
            <a:chOff x="7478008" y="4865711"/>
            <a:chExt cx="2023087" cy="70036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C5EE513-DFF3-5985-40C1-F43FE034DD2C}"/>
                </a:ext>
              </a:extLst>
            </p:cNvPr>
            <p:cNvSpPr/>
            <p:nvPr/>
          </p:nvSpPr>
          <p:spPr>
            <a:xfrm>
              <a:off x="7478008" y="4865711"/>
              <a:ext cx="2023087" cy="594157"/>
            </a:xfrm>
            <a:custGeom>
              <a:avLst/>
              <a:gdLst>
                <a:gd name="connsiteX0" fmla="*/ 1492187 w 1749075"/>
                <a:gd name="connsiteY0" fmla="*/ 0 h 513683"/>
                <a:gd name="connsiteX1" fmla="*/ 1749076 w 1749075"/>
                <a:gd name="connsiteY1" fmla="*/ 0 h 513683"/>
                <a:gd name="connsiteX2" fmla="*/ 1749076 w 1749075"/>
                <a:gd name="connsiteY2" fmla="*/ 513683 h 513683"/>
                <a:gd name="connsiteX3" fmla="*/ 1492187 w 1749075"/>
                <a:gd name="connsiteY3" fmla="*/ 513683 h 513683"/>
                <a:gd name="connsiteX4" fmla="*/ 256889 w 1749075"/>
                <a:gd name="connsiteY4" fmla="*/ 513683 h 513683"/>
                <a:gd name="connsiteX5" fmla="*/ 0 w 1749075"/>
                <a:gd name="connsiteY5" fmla="*/ 513683 h 513683"/>
                <a:gd name="connsiteX6" fmla="*/ 0 w 1749075"/>
                <a:gd name="connsiteY6" fmla="*/ 0 h 513683"/>
                <a:gd name="connsiteX7" fmla="*/ 256889 w 1749075"/>
                <a:gd name="connsiteY7" fmla="*/ 0 h 51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075" h="513683">
                  <a:moveTo>
                    <a:pt x="1492187" y="0"/>
                  </a:moveTo>
                  <a:cubicBezTo>
                    <a:pt x="1634062" y="0"/>
                    <a:pt x="1749076" y="0"/>
                    <a:pt x="1749076" y="0"/>
                  </a:cubicBezTo>
                  <a:lnTo>
                    <a:pt x="1749076" y="513683"/>
                  </a:lnTo>
                  <a:cubicBezTo>
                    <a:pt x="1749076" y="513683"/>
                    <a:pt x="1634062" y="513683"/>
                    <a:pt x="1492187" y="513683"/>
                  </a:cubicBezTo>
                  <a:lnTo>
                    <a:pt x="256889" y="513683"/>
                  </a:lnTo>
                  <a:cubicBezTo>
                    <a:pt x="115013" y="513683"/>
                    <a:pt x="0" y="513683"/>
                    <a:pt x="0" y="513683"/>
                  </a:cubicBezTo>
                  <a:lnTo>
                    <a:pt x="0" y="0"/>
                  </a:lnTo>
                  <a:cubicBezTo>
                    <a:pt x="0" y="0"/>
                    <a:pt x="115013" y="0"/>
                    <a:pt x="256889" y="0"/>
                  </a:cubicBezTo>
                  <a:close/>
                </a:path>
              </a:pathLst>
            </a:custGeom>
            <a:solidFill>
              <a:srgbClr val="AD5941"/>
            </a:solidFill>
            <a:ln w="9525" cap="flat">
              <a:noFill/>
              <a:prstDash val="solid"/>
              <a:miter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11" name="Graphic 5">
              <a:extLst>
                <a:ext uri="{FF2B5EF4-FFF2-40B4-BE49-F238E27FC236}">
                  <a16:creationId xmlns:a16="http://schemas.microsoft.com/office/drawing/2014/main" id="{2CF1EE19-EA91-C1E0-2336-576BE93B4382}"/>
                </a:ext>
              </a:extLst>
            </p:cNvPr>
            <p:cNvGrpSpPr/>
            <p:nvPr/>
          </p:nvGrpSpPr>
          <p:grpSpPr>
            <a:xfrm>
              <a:off x="9010266" y="4965306"/>
              <a:ext cx="353545" cy="600767"/>
              <a:chOff x="4977519" y="4383881"/>
              <a:chExt cx="305660" cy="519398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C347861-C225-ED12-35B0-FBF02D136A77}"/>
                  </a:ext>
                </a:extLst>
              </p:cNvPr>
              <p:cNvSpPr/>
              <p:nvPr/>
            </p:nvSpPr>
            <p:spPr>
              <a:xfrm>
                <a:off x="4978470" y="4491119"/>
                <a:ext cx="304047" cy="368154"/>
              </a:xfrm>
              <a:custGeom>
                <a:avLst/>
                <a:gdLst>
                  <a:gd name="connsiteX0" fmla="*/ 94787 w 304047"/>
                  <a:gd name="connsiteY0" fmla="*/ 316720 h 368154"/>
                  <a:gd name="connsiteX1" fmla="*/ 111360 w 304047"/>
                  <a:gd name="connsiteY1" fmla="*/ 368060 h 368154"/>
                  <a:gd name="connsiteX2" fmla="*/ 142126 w 304047"/>
                  <a:gd name="connsiteY2" fmla="*/ 368060 h 368154"/>
                  <a:gd name="connsiteX3" fmla="*/ 271285 w 304047"/>
                  <a:gd name="connsiteY3" fmla="*/ 365869 h 368154"/>
                  <a:gd name="connsiteX4" fmla="*/ 270333 w 304047"/>
                  <a:gd name="connsiteY4" fmla="*/ 368155 h 368154"/>
                  <a:gd name="connsiteX5" fmla="*/ 295193 w 304047"/>
                  <a:gd name="connsiteY5" fmla="*/ 239663 h 368154"/>
                  <a:gd name="connsiteX6" fmla="*/ 295193 w 304047"/>
                  <a:gd name="connsiteY6" fmla="*/ 131649 h 368154"/>
                  <a:gd name="connsiteX7" fmla="*/ 265570 w 304047"/>
                  <a:gd name="connsiteY7" fmla="*/ 122124 h 368154"/>
                  <a:gd name="connsiteX8" fmla="*/ 250807 w 304047"/>
                  <a:gd name="connsiteY8" fmla="*/ 138317 h 368154"/>
                  <a:gd name="connsiteX9" fmla="*/ 224613 w 304047"/>
                  <a:gd name="connsiteY9" fmla="*/ 103455 h 368154"/>
                  <a:gd name="connsiteX10" fmla="*/ 199086 w 304047"/>
                  <a:gd name="connsiteY10" fmla="*/ 122505 h 368154"/>
                  <a:gd name="connsiteX11" fmla="*/ 164891 w 304047"/>
                  <a:gd name="connsiteY11" fmla="*/ 83643 h 368154"/>
                  <a:gd name="connsiteX12" fmla="*/ 142222 w 304047"/>
                  <a:gd name="connsiteY12" fmla="*/ 102693 h 368154"/>
                  <a:gd name="connsiteX13" fmla="*/ 142222 w 304047"/>
                  <a:gd name="connsiteY13" fmla="*/ 28589 h 368154"/>
                  <a:gd name="connsiteX14" fmla="*/ 115551 w 304047"/>
                  <a:gd name="connsiteY14" fmla="*/ 14 h 368154"/>
                  <a:gd name="connsiteX15" fmla="*/ 86986 w 304047"/>
                  <a:gd name="connsiteY15" fmla="*/ 26855 h 368154"/>
                  <a:gd name="connsiteX16" fmla="*/ 86976 w 304047"/>
                  <a:gd name="connsiteY16" fmla="*/ 27350 h 368154"/>
                  <a:gd name="connsiteX17" fmla="*/ 84119 w 304047"/>
                  <a:gd name="connsiteY17" fmla="*/ 198800 h 368154"/>
                  <a:gd name="connsiteX18" fmla="*/ 42209 w 304047"/>
                  <a:gd name="connsiteY18" fmla="*/ 145079 h 368154"/>
                  <a:gd name="connsiteX19" fmla="*/ 1823 w 304047"/>
                  <a:gd name="connsiteY19" fmla="*/ 150032 h 368154"/>
                  <a:gd name="connsiteX20" fmla="*/ 9824 w 304047"/>
                  <a:gd name="connsiteY20" fmla="*/ 188990 h 368154"/>
                  <a:gd name="connsiteX21" fmla="*/ 94787 w 304047"/>
                  <a:gd name="connsiteY21" fmla="*/ 316720 h 368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4047" h="368154">
                    <a:moveTo>
                      <a:pt x="94787" y="316720"/>
                    </a:moveTo>
                    <a:cubicBezTo>
                      <a:pt x="103388" y="332684"/>
                      <a:pt x="108998" y="350086"/>
                      <a:pt x="111360" y="368060"/>
                    </a:cubicBezTo>
                    <a:lnTo>
                      <a:pt x="142126" y="368060"/>
                    </a:lnTo>
                    <a:lnTo>
                      <a:pt x="271285" y="365869"/>
                    </a:lnTo>
                    <a:lnTo>
                      <a:pt x="270333" y="368155"/>
                    </a:lnTo>
                    <a:cubicBezTo>
                      <a:pt x="270333" y="368155"/>
                      <a:pt x="291383" y="269095"/>
                      <a:pt x="295193" y="239663"/>
                    </a:cubicBezTo>
                    <a:cubicBezTo>
                      <a:pt x="298432" y="215374"/>
                      <a:pt x="313386" y="157271"/>
                      <a:pt x="295193" y="131649"/>
                    </a:cubicBezTo>
                    <a:cubicBezTo>
                      <a:pt x="288354" y="122495"/>
                      <a:pt x="276467" y="118676"/>
                      <a:pt x="265570" y="122124"/>
                    </a:cubicBezTo>
                    <a:cubicBezTo>
                      <a:pt x="257979" y="124296"/>
                      <a:pt x="252264" y="130563"/>
                      <a:pt x="250807" y="138317"/>
                    </a:cubicBezTo>
                    <a:cubicBezTo>
                      <a:pt x="250807" y="138317"/>
                      <a:pt x="249283" y="104027"/>
                      <a:pt x="224613" y="103455"/>
                    </a:cubicBezTo>
                    <a:cubicBezTo>
                      <a:pt x="199943" y="102884"/>
                      <a:pt x="199086" y="122505"/>
                      <a:pt x="199086" y="122505"/>
                    </a:cubicBezTo>
                    <a:cubicBezTo>
                      <a:pt x="199086" y="122505"/>
                      <a:pt x="192323" y="83262"/>
                      <a:pt x="164891" y="83643"/>
                    </a:cubicBezTo>
                    <a:cubicBezTo>
                      <a:pt x="154137" y="84729"/>
                      <a:pt x="145146" y="92282"/>
                      <a:pt x="142222" y="102693"/>
                    </a:cubicBezTo>
                    <a:lnTo>
                      <a:pt x="142222" y="28589"/>
                    </a:lnTo>
                    <a:cubicBezTo>
                      <a:pt x="142260" y="13520"/>
                      <a:pt x="130582" y="1014"/>
                      <a:pt x="115551" y="14"/>
                    </a:cubicBezTo>
                    <a:cubicBezTo>
                      <a:pt x="100254" y="-463"/>
                      <a:pt x="87462" y="11558"/>
                      <a:pt x="86986" y="26855"/>
                    </a:cubicBezTo>
                    <a:cubicBezTo>
                      <a:pt x="86986" y="27027"/>
                      <a:pt x="86976" y="27188"/>
                      <a:pt x="86976" y="27350"/>
                    </a:cubicBezTo>
                    <a:lnTo>
                      <a:pt x="84119" y="198800"/>
                    </a:lnTo>
                    <a:lnTo>
                      <a:pt x="42209" y="145079"/>
                    </a:lnTo>
                    <a:cubicBezTo>
                      <a:pt x="31255" y="131173"/>
                      <a:pt x="5157" y="138126"/>
                      <a:pt x="1823" y="150032"/>
                    </a:cubicBezTo>
                    <a:cubicBezTo>
                      <a:pt x="1823" y="150032"/>
                      <a:pt x="-5702" y="165844"/>
                      <a:pt x="9824" y="188990"/>
                    </a:cubicBezTo>
                    <a:cubicBezTo>
                      <a:pt x="21921" y="206420"/>
                      <a:pt x="94787" y="316720"/>
                      <a:pt x="94787" y="31672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DF585C1-2F26-E103-337F-2FA8F0E7D6C8}"/>
                  </a:ext>
                </a:extLst>
              </p:cNvPr>
              <p:cNvSpPr/>
              <p:nvPr/>
            </p:nvSpPr>
            <p:spPr>
              <a:xfrm>
                <a:off x="4977519" y="4488461"/>
                <a:ext cx="305660" cy="371574"/>
              </a:xfrm>
              <a:custGeom>
                <a:avLst/>
                <a:gdLst>
                  <a:gd name="connsiteX0" fmla="*/ 95738 w 305660"/>
                  <a:gd name="connsiteY0" fmla="*/ 319378 h 371574"/>
                  <a:gd name="connsiteX1" fmla="*/ 93643 w 305660"/>
                  <a:gd name="connsiteY1" fmla="*/ 316615 h 371574"/>
                  <a:gd name="connsiteX2" fmla="*/ 88023 w 305660"/>
                  <a:gd name="connsiteY2" fmla="*/ 308424 h 371574"/>
                  <a:gd name="connsiteX3" fmla="*/ 66496 w 305660"/>
                  <a:gd name="connsiteY3" fmla="*/ 276324 h 371574"/>
                  <a:gd name="connsiteX4" fmla="*/ 32587 w 305660"/>
                  <a:gd name="connsiteY4" fmla="*/ 225461 h 371574"/>
                  <a:gd name="connsiteX5" fmla="*/ 11347 w 305660"/>
                  <a:gd name="connsiteY5" fmla="*/ 193648 h 371574"/>
                  <a:gd name="connsiteX6" fmla="*/ 1822 w 305660"/>
                  <a:gd name="connsiteY6" fmla="*/ 174598 h 371574"/>
                  <a:gd name="connsiteX7" fmla="*/ 1822 w 305660"/>
                  <a:gd name="connsiteY7" fmla="*/ 152214 h 371574"/>
                  <a:gd name="connsiteX8" fmla="*/ 1822 w 305660"/>
                  <a:gd name="connsiteY8" fmla="*/ 152214 h 371574"/>
                  <a:gd name="connsiteX9" fmla="*/ 11347 w 305660"/>
                  <a:gd name="connsiteY9" fmla="*/ 142213 h 371574"/>
                  <a:gd name="connsiteX10" fmla="*/ 24777 w 305660"/>
                  <a:gd name="connsiteY10" fmla="*/ 138783 h 371574"/>
                  <a:gd name="connsiteX11" fmla="*/ 38779 w 305660"/>
                  <a:gd name="connsiteY11" fmla="*/ 142117 h 371574"/>
                  <a:gd name="connsiteX12" fmla="*/ 41827 w 305660"/>
                  <a:gd name="connsiteY12" fmla="*/ 144213 h 371574"/>
                  <a:gd name="connsiteX13" fmla="*/ 44494 w 305660"/>
                  <a:gd name="connsiteY13" fmla="*/ 146975 h 371574"/>
                  <a:gd name="connsiteX14" fmla="*/ 48875 w 305660"/>
                  <a:gd name="connsiteY14" fmla="*/ 152690 h 371574"/>
                  <a:gd name="connsiteX15" fmla="*/ 86308 w 305660"/>
                  <a:gd name="connsiteY15" fmla="*/ 200315 h 371574"/>
                  <a:gd name="connsiteX16" fmla="*/ 84118 w 305660"/>
                  <a:gd name="connsiteY16" fmla="*/ 201077 h 371574"/>
                  <a:gd name="connsiteX17" fmla="*/ 85927 w 305660"/>
                  <a:gd name="connsiteY17" fmla="*/ 44010 h 371574"/>
                  <a:gd name="connsiteX18" fmla="*/ 85927 w 305660"/>
                  <a:gd name="connsiteY18" fmla="*/ 33437 h 371574"/>
                  <a:gd name="connsiteX19" fmla="*/ 86689 w 305660"/>
                  <a:gd name="connsiteY19" fmla="*/ 22579 h 371574"/>
                  <a:gd name="connsiteX20" fmla="*/ 121656 w 305660"/>
                  <a:gd name="connsiteY20" fmla="*/ 757 h 371574"/>
                  <a:gd name="connsiteX21" fmla="*/ 143839 w 305660"/>
                  <a:gd name="connsiteY21" fmla="*/ 24388 h 371574"/>
                  <a:gd name="connsiteX22" fmla="*/ 144411 w 305660"/>
                  <a:gd name="connsiteY22" fmla="*/ 35818 h 371574"/>
                  <a:gd name="connsiteX23" fmla="*/ 144411 w 305660"/>
                  <a:gd name="connsiteY23" fmla="*/ 104208 h 371574"/>
                  <a:gd name="connsiteX24" fmla="*/ 141458 w 305660"/>
                  <a:gd name="connsiteY24" fmla="*/ 104208 h 371574"/>
                  <a:gd name="connsiteX25" fmla="*/ 154222 w 305660"/>
                  <a:gd name="connsiteY25" fmla="*/ 87825 h 371574"/>
                  <a:gd name="connsiteX26" fmla="*/ 162508 w 305660"/>
                  <a:gd name="connsiteY26" fmla="*/ 84586 h 371574"/>
                  <a:gd name="connsiteX27" fmla="*/ 167176 w 305660"/>
                  <a:gd name="connsiteY27" fmla="*/ 84586 h 371574"/>
                  <a:gd name="connsiteX28" fmla="*/ 171557 w 305660"/>
                  <a:gd name="connsiteY28" fmla="*/ 85158 h 371574"/>
                  <a:gd name="connsiteX29" fmla="*/ 186797 w 305660"/>
                  <a:gd name="connsiteY29" fmla="*/ 93921 h 371574"/>
                  <a:gd name="connsiteX30" fmla="*/ 201275 w 305660"/>
                  <a:gd name="connsiteY30" fmla="*/ 124591 h 371574"/>
                  <a:gd name="connsiteX31" fmla="*/ 198322 w 305660"/>
                  <a:gd name="connsiteY31" fmla="*/ 124591 h 371574"/>
                  <a:gd name="connsiteX32" fmla="*/ 210991 w 305660"/>
                  <a:gd name="connsiteY32" fmla="*/ 106970 h 371574"/>
                  <a:gd name="connsiteX33" fmla="*/ 221754 w 305660"/>
                  <a:gd name="connsiteY33" fmla="*/ 104589 h 371574"/>
                  <a:gd name="connsiteX34" fmla="*/ 227183 w 305660"/>
                  <a:gd name="connsiteY34" fmla="*/ 104589 h 371574"/>
                  <a:gd name="connsiteX35" fmla="*/ 229945 w 305660"/>
                  <a:gd name="connsiteY35" fmla="*/ 104589 h 371574"/>
                  <a:gd name="connsiteX36" fmla="*/ 232612 w 305660"/>
                  <a:gd name="connsiteY36" fmla="*/ 105351 h 371574"/>
                  <a:gd name="connsiteX37" fmla="*/ 247852 w 305660"/>
                  <a:gd name="connsiteY37" fmla="*/ 120115 h 371574"/>
                  <a:gd name="connsiteX38" fmla="*/ 252901 w 305660"/>
                  <a:gd name="connsiteY38" fmla="*/ 140403 h 371574"/>
                  <a:gd name="connsiteX39" fmla="*/ 250043 w 305660"/>
                  <a:gd name="connsiteY39" fmla="*/ 140403 h 371574"/>
                  <a:gd name="connsiteX40" fmla="*/ 263950 w 305660"/>
                  <a:gd name="connsiteY40" fmla="*/ 123829 h 371574"/>
                  <a:gd name="connsiteX41" fmla="*/ 285381 w 305660"/>
                  <a:gd name="connsiteY41" fmla="*/ 123829 h 371574"/>
                  <a:gd name="connsiteX42" fmla="*/ 294334 w 305660"/>
                  <a:gd name="connsiteY42" fmla="*/ 130021 h 371574"/>
                  <a:gd name="connsiteX43" fmla="*/ 300240 w 305660"/>
                  <a:gd name="connsiteY43" fmla="*/ 138879 h 371574"/>
                  <a:gd name="connsiteX44" fmla="*/ 305479 w 305660"/>
                  <a:gd name="connsiteY44" fmla="*/ 158786 h 371574"/>
                  <a:gd name="connsiteX45" fmla="*/ 298144 w 305660"/>
                  <a:gd name="connsiteY45" fmla="*/ 236320 h 371574"/>
                  <a:gd name="connsiteX46" fmla="*/ 285381 w 305660"/>
                  <a:gd name="connsiteY46" fmla="*/ 306995 h 371574"/>
                  <a:gd name="connsiteX47" fmla="*/ 272141 w 305660"/>
                  <a:gd name="connsiteY47" fmla="*/ 370717 h 371574"/>
                  <a:gd name="connsiteX48" fmla="*/ 270046 w 305660"/>
                  <a:gd name="connsiteY48" fmla="*/ 370050 h 371574"/>
                  <a:gd name="connsiteX49" fmla="*/ 270998 w 305660"/>
                  <a:gd name="connsiteY49" fmla="*/ 367765 h 371574"/>
                  <a:gd name="connsiteX50" fmla="*/ 272046 w 305660"/>
                  <a:gd name="connsiteY50" fmla="*/ 369289 h 371574"/>
                  <a:gd name="connsiteX51" fmla="*/ 142982 w 305660"/>
                  <a:gd name="connsiteY51" fmla="*/ 371194 h 371574"/>
                  <a:gd name="connsiteX52" fmla="*/ 143649 w 305660"/>
                  <a:gd name="connsiteY52" fmla="*/ 370432 h 371574"/>
                  <a:gd name="connsiteX53" fmla="*/ 143649 w 305660"/>
                  <a:gd name="connsiteY53" fmla="*/ 370432 h 371574"/>
                  <a:gd name="connsiteX54" fmla="*/ 143649 w 305660"/>
                  <a:gd name="connsiteY54" fmla="*/ 371098 h 371574"/>
                  <a:gd name="connsiteX55" fmla="*/ 111645 w 305660"/>
                  <a:gd name="connsiteY55" fmla="*/ 371098 h 371574"/>
                  <a:gd name="connsiteX56" fmla="*/ 111645 w 305660"/>
                  <a:gd name="connsiteY56" fmla="*/ 370527 h 371574"/>
                  <a:gd name="connsiteX57" fmla="*/ 101358 w 305660"/>
                  <a:gd name="connsiteY57" fmla="*/ 332427 h 371574"/>
                  <a:gd name="connsiteX58" fmla="*/ 97072 w 305660"/>
                  <a:gd name="connsiteY58" fmla="*/ 322902 h 371574"/>
                  <a:gd name="connsiteX59" fmla="*/ 95643 w 305660"/>
                  <a:gd name="connsiteY59" fmla="*/ 319663 h 371574"/>
                  <a:gd name="connsiteX60" fmla="*/ 101929 w 305660"/>
                  <a:gd name="connsiteY60" fmla="*/ 332141 h 371574"/>
                  <a:gd name="connsiteX61" fmla="*/ 112883 w 305660"/>
                  <a:gd name="connsiteY61" fmla="*/ 370908 h 371574"/>
                  <a:gd name="connsiteX62" fmla="*/ 112216 w 305660"/>
                  <a:gd name="connsiteY62" fmla="*/ 370336 h 371574"/>
                  <a:gd name="connsiteX63" fmla="*/ 142982 w 305660"/>
                  <a:gd name="connsiteY63" fmla="*/ 370336 h 371574"/>
                  <a:gd name="connsiteX64" fmla="*/ 142315 w 305660"/>
                  <a:gd name="connsiteY64" fmla="*/ 371098 h 371574"/>
                  <a:gd name="connsiteX65" fmla="*/ 142315 w 305660"/>
                  <a:gd name="connsiteY65" fmla="*/ 371098 h 371574"/>
                  <a:gd name="connsiteX66" fmla="*/ 142315 w 305660"/>
                  <a:gd name="connsiteY66" fmla="*/ 370432 h 371574"/>
                  <a:gd name="connsiteX67" fmla="*/ 142982 w 305660"/>
                  <a:gd name="connsiteY67" fmla="*/ 370432 h 371574"/>
                  <a:gd name="connsiteX68" fmla="*/ 272141 w 305660"/>
                  <a:gd name="connsiteY68" fmla="*/ 367765 h 371574"/>
                  <a:gd name="connsiteX69" fmla="*/ 273760 w 305660"/>
                  <a:gd name="connsiteY69" fmla="*/ 367765 h 371574"/>
                  <a:gd name="connsiteX70" fmla="*/ 273094 w 305660"/>
                  <a:gd name="connsiteY70" fmla="*/ 369289 h 371574"/>
                  <a:gd name="connsiteX71" fmla="*/ 272236 w 305660"/>
                  <a:gd name="connsiteY71" fmla="*/ 371574 h 371574"/>
                  <a:gd name="connsiteX72" fmla="*/ 270141 w 305660"/>
                  <a:gd name="connsiteY72" fmla="*/ 370908 h 371574"/>
                  <a:gd name="connsiteX73" fmla="*/ 283095 w 305660"/>
                  <a:gd name="connsiteY73" fmla="*/ 307186 h 371574"/>
                  <a:gd name="connsiteX74" fmla="*/ 295668 w 305660"/>
                  <a:gd name="connsiteY74" fmla="*/ 236605 h 371574"/>
                  <a:gd name="connsiteX75" fmla="*/ 302811 w 305660"/>
                  <a:gd name="connsiteY75" fmla="*/ 159834 h 371574"/>
                  <a:gd name="connsiteX76" fmla="*/ 297859 w 305660"/>
                  <a:gd name="connsiteY76" fmla="*/ 140784 h 371574"/>
                  <a:gd name="connsiteX77" fmla="*/ 292429 w 305660"/>
                  <a:gd name="connsiteY77" fmla="*/ 132688 h 371574"/>
                  <a:gd name="connsiteX78" fmla="*/ 284333 w 305660"/>
                  <a:gd name="connsiteY78" fmla="*/ 127258 h 371574"/>
                  <a:gd name="connsiteX79" fmla="*/ 265283 w 305660"/>
                  <a:gd name="connsiteY79" fmla="*/ 127258 h 371574"/>
                  <a:gd name="connsiteX80" fmla="*/ 253186 w 305660"/>
                  <a:gd name="connsiteY80" fmla="*/ 141832 h 371574"/>
                  <a:gd name="connsiteX81" fmla="*/ 251091 w 305660"/>
                  <a:gd name="connsiteY81" fmla="*/ 151357 h 371574"/>
                  <a:gd name="connsiteX82" fmla="*/ 250329 w 305660"/>
                  <a:gd name="connsiteY82" fmla="*/ 141165 h 371574"/>
                  <a:gd name="connsiteX83" fmla="*/ 245471 w 305660"/>
                  <a:gd name="connsiteY83" fmla="*/ 122115 h 371574"/>
                  <a:gd name="connsiteX84" fmla="*/ 231946 w 305660"/>
                  <a:gd name="connsiteY84" fmla="*/ 108970 h 371574"/>
                  <a:gd name="connsiteX85" fmla="*/ 212896 w 305660"/>
                  <a:gd name="connsiteY85" fmla="*/ 110113 h 371574"/>
                  <a:gd name="connsiteX86" fmla="*/ 201942 w 305660"/>
                  <a:gd name="connsiteY86" fmla="*/ 125163 h 371574"/>
                  <a:gd name="connsiteX87" fmla="*/ 200989 w 305660"/>
                  <a:gd name="connsiteY87" fmla="*/ 134688 h 371574"/>
                  <a:gd name="connsiteX88" fmla="*/ 198989 w 305660"/>
                  <a:gd name="connsiteY88" fmla="*/ 125163 h 371574"/>
                  <a:gd name="connsiteX89" fmla="*/ 185273 w 305660"/>
                  <a:gd name="connsiteY89" fmla="*/ 96016 h 371574"/>
                  <a:gd name="connsiteX90" fmla="*/ 156698 w 305660"/>
                  <a:gd name="connsiteY90" fmla="*/ 90873 h 371574"/>
                  <a:gd name="connsiteX91" fmla="*/ 145268 w 305660"/>
                  <a:gd name="connsiteY91" fmla="*/ 105637 h 371574"/>
                  <a:gd name="connsiteX92" fmla="*/ 142411 w 305660"/>
                  <a:gd name="connsiteY92" fmla="*/ 114685 h 371574"/>
                  <a:gd name="connsiteX93" fmla="*/ 142411 w 305660"/>
                  <a:gd name="connsiteY93" fmla="*/ 35914 h 371574"/>
                  <a:gd name="connsiteX94" fmla="*/ 141934 w 305660"/>
                  <a:gd name="connsiteY94" fmla="*/ 25055 h 371574"/>
                  <a:gd name="connsiteX95" fmla="*/ 138124 w 305660"/>
                  <a:gd name="connsiteY95" fmla="*/ 15530 h 371574"/>
                  <a:gd name="connsiteX96" fmla="*/ 102701 w 305660"/>
                  <a:gd name="connsiteY96" fmla="*/ 6701 h 371574"/>
                  <a:gd name="connsiteX97" fmla="*/ 101834 w 305660"/>
                  <a:gd name="connsiteY97" fmla="*/ 7243 h 371574"/>
                  <a:gd name="connsiteX98" fmla="*/ 90499 w 305660"/>
                  <a:gd name="connsiteY98" fmla="*/ 23626 h 371574"/>
                  <a:gd name="connsiteX99" fmla="*/ 89737 w 305660"/>
                  <a:gd name="connsiteY99" fmla="*/ 33913 h 371574"/>
                  <a:gd name="connsiteX100" fmla="*/ 89737 w 305660"/>
                  <a:gd name="connsiteY100" fmla="*/ 44486 h 371574"/>
                  <a:gd name="connsiteX101" fmla="*/ 87547 w 305660"/>
                  <a:gd name="connsiteY101" fmla="*/ 201553 h 371574"/>
                  <a:gd name="connsiteX102" fmla="*/ 87547 w 305660"/>
                  <a:gd name="connsiteY102" fmla="*/ 205078 h 371574"/>
                  <a:gd name="connsiteX103" fmla="*/ 85260 w 305660"/>
                  <a:gd name="connsiteY103" fmla="*/ 202315 h 371574"/>
                  <a:gd name="connsiteX104" fmla="*/ 48018 w 305660"/>
                  <a:gd name="connsiteY104" fmla="*/ 154690 h 371574"/>
                  <a:gd name="connsiteX105" fmla="*/ 38493 w 305660"/>
                  <a:gd name="connsiteY105" fmla="*/ 144594 h 371574"/>
                  <a:gd name="connsiteX106" fmla="*/ 25729 w 305660"/>
                  <a:gd name="connsiteY106" fmla="*/ 141546 h 371574"/>
                  <a:gd name="connsiteX107" fmla="*/ 13156 w 305660"/>
                  <a:gd name="connsiteY107" fmla="*/ 144784 h 371574"/>
                  <a:gd name="connsiteX108" fmla="*/ 4965 w 305660"/>
                  <a:gd name="connsiteY108" fmla="*/ 153357 h 371574"/>
                  <a:gd name="connsiteX109" fmla="*/ 4965 w 305660"/>
                  <a:gd name="connsiteY109" fmla="*/ 153357 h 371574"/>
                  <a:gd name="connsiteX110" fmla="*/ 4965 w 305660"/>
                  <a:gd name="connsiteY110" fmla="*/ 174312 h 371574"/>
                  <a:gd name="connsiteX111" fmla="*/ 14014 w 305660"/>
                  <a:gd name="connsiteY111" fmla="*/ 192790 h 371574"/>
                  <a:gd name="connsiteX112" fmla="*/ 34969 w 305660"/>
                  <a:gd name="connsiteY112" fmla="*/ 224794 h 371574"/>
                  <a:gd name="connsiteX113" fmla="*/ 68592 w 305660"/>
                  <a:gd name="connsiteY113" fmla="*/ 275944 h 371574"/>
                  <a:gd name="connsiteX114" fmla="*/ 89642 w 305660"/>
                  <a:gd name="connsiteY114" fmla="*/ 308233 h 371574"/>
                  <a:gd name="connsiteX115" fmla="*/ 94976 w 305660"/>
                  <a:gd name="connsiteY115" fmla="*/ 316711 h 371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305660" h="371574">
                    <a:moveTo>
                      <a:pt x="95738" y="319378"/>
                    </a:moveTo>
                    <a:cubicBezTo>
                      <a:pt x="94995" y="318492"/>
                      <a:pt x="94290" y="317568"/>
                      <a:pt x="93643" y="316615"/>
                    </a:cubicBezTo>
                    <a:lnTo>
                      <a:pt x="88023" y="308424"/>
                    </a:lnTo>
                    <a:lnTo>
                      <a:pt x="66496" y="276324"/>
                    </a:lnTo>
                    <a:lnTo>
                      <a:pt x="32587" y="225461"/>
                    </a:lnTo>
                    <a:lnTo>
                      <a:pt x="11347" y="193648"/>
                    </a:lnTo>
                    <a:cubicBezTo>
                      <a:pt x="7127" y="187876"/>
                      <a:pt x="3908" y="181437"/>
                      <a:pt x="1822" y="174598"/>
                    </a:cubicBezTo>
                    <a:cubicBezTo>
                      <a:pt x="-607" y="167330"/>
                      <a:pt x="-607" y="159481"/>
                      <a:pt x="1822" y="152214"/>
                    </a:cubicBezTo>
                    <a:lnTo>
                      <a:pt x="1822" y="152214"/>
                    </a:lnTo>
                    <a:cubicBezTo>
                      <a:pt x="3584" y="147775"/>
                      <a:pt x="6994" y="144194"/>
                      <a:pt x="11347" y="142213"/>
                    </a:cubicBezTo>
                    <a:cubicBezTo>
                      <a:pt x="15528" y="140117"/>
                      <a:pt x="20110" y="138945"/>
                      <a:pt x="24777" y="138783"/>
                    </a:cubicBezTo>
                    <a:cubicBezTo>
                      <a:pt x="29663" y="138555"/>
                      <a:pt x="34521" y="139708"/>
                      <a:pt x="38779" y="142117"/>
                    </a:cubicBezTo>
                    <a:cubicBezTo>
                      <a:pt x="39846" y="142736"/>
                      <a:pt x="40865" y="143441"/>
                      <a:pt x="41827" y="144213"/>
                    </a:cubicBezTo>
                    <a:lnTo>
                      <a:pt x="44494" y="146975"/>
                    </a:lnTo>
                    <a:lnTo>
                      <a:pt x="48875" y="152690"/>
                    </a:lnTo>
                    <a:lnTo>
                      <a:pt x="86308" y="200315"/>
                    </a:lnTo>
                    <a:lnTo>
                      <a:pt x="84118" y="201077"/>
                    </a:lnTo>
                    <a:cubicBezTo>
                      <a:pt x="84689" y="152976"/>
                      <a:pt x="85260" y="100207"/>
                      <a:pt x="85927" y="44010"/>
                    </a:cubicBezTo>
                    <a:lnTo>
                      <a:pt x="85927" y="33437"/>
                    </a:lnTo>
                    <a:cubicBezTo>
                      <a:pt x="85813" y="29799"/>
                      <a:pt x="86070" y="26160"/>
                      <a:pt x="86689" y="22579"/>
                    </a:cubicBezTo>
                    <a:cubicBezTo>
                      <a:pt x="90318" y="6901"/>
                      <a:pt x="105978" y="-2872"/>
                      <a:pt x="121656" y="757"/>
                    </a:cubicBezTo>
                    <a:cubicBezTo>
                      <a:pt x="133152" y="3414"/>
                      <a:pt x="141906" y="12749"/>
                      <a:pt x="143839" y="24388"/>
                    </a:cubicBezTo>
                    <a:cubicBezTo>
                      <a:pt x="144354" y="28179"/>
                      <a:pt x="144544" y="31999"/>
                      <a:pt x="144411" y="35818"/>
                    </a:cubicBezTo>
                    <a:lnTo>
                      <a:pt x="144411" y="104208"/>
                    </a:lnTo>
                    <a:lnTo>
                      <a:pt x="141458" y="104208"/>
                    </a:lnTo>
                    <a:cubicBezTo>
                      <a:pt x="143506" y="97340"/>
                      <a:pt x="148059" y="91492"/>
                      <a:pt x="154222" y="87825"/>
                    </a:cubicBezTo>
                    <a:cubicBezTo>
                      <a:pt x="156803" y="86329"/>
                      <a:pt x="159594" y="85243"/>
                      <a:pt x="162508" y="84586"/>
                    </a:cubicBezTo>
                    <a:cubicBezTo>
                      <a:pt x="164051" y="84300"/>
                      <a:pt x="165633" y="84300"/>
                      <a:pt x="167176" y="84586"/>
                    </a:cubicBezTo>
                    <a:cubicBezTo>
                      <a:pt x="168652" y="84634"/>
                      <a:pt x="170119" y="84825"/>
                      <a:pt x="171557" y="85158"/>
                    </a:cubicBezTo>
                    <a:cubicBezTo>
                      <a:pt x="177434" y="86406"/>
                      <a:pt x="182768" y="89473"/>
                      <a:pt x="186797" y="93921"/>
                    </a:cubicBezTo>
                    <a:cubicBezTo>
                      <a:pt x="194293" y="102655"/>
                      <a:pt x="199294" y="113257"/>
                      <a:pt x="201275" y="124591"/>
                    </a:cubicBezTo>
                    <a:lnTo>
                      <a:pt x="198322" y="124591"/>
                    </a:lnTo>
                    <a:cubicBezTo>
                      <a:pt x="199037" y="116857"/>
                      <a:pt x="203885" y="110113"/>
                      <a:pt x="210991" y="106970"/>
                    </a:cubicBezTo>
                    <a:cubicBezTo>
                      <a:pt x="214419" y="105570"/>
                      <a:pt x="218058" y="104770"/>
                      <a:pt x="221754" y="104589"/>
                    </a:cubicBezTo>
                    <a:cubicBezTo>
                      <a:pt x="223554" y="104351"/>
                      <a:pt x="225383" y="104351"/>
                      <a:pt x="227183" y="104589"/>
                    </a:cubicBezTo>
                    <a:lnTo>
                      <a:pt x="229945" y="104589"/>
                    </a:lnTo>
                    <a:lnTo>
                      <a:pt x="232612" y="105351"/>
                    </a:lnTo>
                    <a:cubicBezTo>
                      <a:pt x="239528" y="107932"/>
                      <a:pt x="245052" y="113285"/>
                      <a:pt x="247852" y="120115"/>
                    </a:cubicBezTo>
                    <a:cubicBezTo>
                      <a:pt x="250757" y="126515"/>
                      <a:pt x="252463" y="133393"/>
                      <a:pt x="252901" y="140403"/>
                    </a:cubicBezTo>
                    <a:lnTo>
                      <a:pt x="250043" y="140403"/>
                    </a:lnTo>
                    <a:cubicBezTo>
                      <a:pt x="251558" y="132868"/>
                      <a:pt x="256796" y="126630"/>
                      <a:pt x="263950" y="123829"/>
                    </a:cubicBezTo>
                    <a:cubicBezTo>
                      <a:pt x="270827" y="121048"/>
                      <a:pt x="278504" y="121048"/>
                      <a:pt x="285381" y="123829"/>
                    </a:cubicBezTo>
                    <a:cubicBezTo>
                      <a:pt x="288734" y="125296"/>
                      <a:pt x="291772" y="127401"/>
                      <a:pt x="294334" y="130021"/>
                    </a:cubicBezTo>
                    <a:cubicBezTo>
                      <a:pt x="296696" y="132688"/>
                      <a:pt x="298687" y="135669"/>
                      <a:pt x="300240" y="138879"/>
                    </a:cubicBezTo>
                    <a:cubicBezTo>
                      <a:pt x="303031" y="145194"/>
                      <a:pt x="304802" y="151909"/>
                      <a:pt x="305479" y="158786"/>
                    </a:cubicBezTo>
                    <a:cubicBezTo>
                      <a:pt x="306383" y="184837"/>
                      <a:pt x="303917" y="210897"/>
                      <a:pt x="298144" y="236320"/>
                    </a:cubicBezTo>
                    <a:cubicBezTo>
                      <a:pt x="294715" y="261085"/>
                      <a:pt x="289762" y="284611"/>
                      <a:pt x="285381" y="306995"/>
                    </a:cubicBezTo>
                    <a:lnTo>
                      <a:pt x="272141" y="370717"/>
                    </a:lnTo>
                    <a:lnTo>
                      <a:pt x="270046" y="370050"/>
                    </a:lnTo>
                    <a:lnTo>
                      <a:pt x="270998" y="367765"/>
                    </a:lnTo>
                    <a:lnTo>
                      <a:pt x="272046" y="369289"/>
                    </a:lnTo>
                    <a:lnTo>
                      <a:pt x="142982" y="371194"/>
                    </a:lnTo>
                    <a:lnTo>
                      <a:pt x="143649" y="370432"/>
                    </a:lnTo>
                    <a:lnTo>
                      <a:pt x="143649" y="370432"/>
                    </a:lnTo>
                    <a:lnTo>
                      <a:pt x="143649" y="371098"/>
                    </a:lnTo>
                    <a:lnTo>
                      <a:pt x="111645" y="371098"/>
                    </a:lnTo>
                    <a:lnTo>
                      <a:pt x="111645" y="370527"/>
                    </a:lnTo>
                    <a:cubicBezTo>
                      <a:pt x="109911" y="357430"/>
                      <a:pt x="106454" y="344619"/>
                      <a:pt x="101358" y="332427"/>
                    </a:cubicBezTo>
                    <a:cubicBezTo>
                      <a:pt x="99643" y="328141"/>
                      <a:pt x="98119" y="324997"/>
                      <a:pt x="97072" y="322902"/>
                    </a:cubicBezTo>
                    <a:cubicBezTo>
                      <a:pt x="96529" y="321854"/>
                      <a:pt x="96053" y="320768"/>
                      <a:pt x="95643" y="319663"/>
                    </a:cubicBezTo>
                    <a:cubicBezTo>
                      <a:pt x="98005" y="323683"/>
                      <a:pt x="100101" y="327855"/>
                      <a:pt x="101929" y="332141"/>
                    </a:cubicBezTo>
                    <a:cubicBezTo>
                      <a:pt x="107302" y="344514"/>
                      <a:pt x="110988" y="357554"/>
                      <a:pt x="112883" y="370908"/>
                    </a:cubicBezTo>
                    <a:lnTo>
                      <a:pt x="112216" y="370336"/>
                    </a:lnTo>
                    <a:lnTo>
                      <a:pt x="142982" y="370336"/>
                    </a:lnTo>
                    <a:lnTo>
                      <a:pt x="142315" y="371098"/>
                    </a:lnTo>
                    <a:lnTo>
                      <a:pt x="142315" y="371098"/>
                    </a:lnTo>
                    <a:lnTo>
                      <a:pt x="142315" y="370432"/>
                    </a:lnTo>
                    <a:lnTo>
                      <a:pt x="142982" y="370432"/>
                    </a:lnTo>
                    <a:lnTo>
                      <a:pt x="272141" y="367765"/>
                    </a:lnTo>
                    <a:lnTo>
                      <a:pt x="273760" y="367765"/>
                    </a:lnTo>
                    <a:lnTo>
                      <a:pt x="273094" y="369289"/>
                    </a:lnTo>
                    <a:cubicBezTo>
                      <a:pt x="273094" y="370050"/>
                      <a:pt x="272522" y="370717"/>
                      <a:pt x="272236" y="371574"/>
                    </a:cubicBezTo>
                    <a:lnTo>
                      <a:pt x="270141" y="370908"/>
                    </a:lnTo>
                    <a:cubicBezTo>
                      <a:pt x="274236" y="350905"/>
                      <a:pt x="278523" y="329569"/>
                      <a:pt x="283095" y="307186"/>
                    </a:cubicBezTo>
                    <a:cubicBezTo>
                      <a:pt x="287667" y="284802"/>
                      <a:pt x="292620" y="261370"/>
                      <a:pt x="295668" y="236605"/>
                    </a:cubicBezTo>
                    <a:cubicBezTo>
                      <a:pt x="301288" y="211421"/>
                      <a:pt x="303688" y="185627"/>
                      <a:pt x="302811" y="159834"/>
                    </a:cubicBezTo>
                    <a:cubicBezTo>
                      <a:pt x="302126" y="153271"/>
                      <a:pt x="300449" y="146851"/>
                      <a:pt x="297859" y="140784"/>
                    </a:cubicBezTo>
                    <a:cubicBezTo>
                      <a:pt x="296392" y="137869"/>
                      <a:pt x="294572" y="135145"/>
                      <a:pt x="292429" y="132688"/>
                    </a:cubicBezTo>
                    <a:cubicBezTo>
                      <a:pt x="290096" y="130392"/>
                      <a:pt x="287343" y="128544"/>
                      <a:pt x="284333" y="127258"/>
                    </a:cubicBezTo>
                    <a:cubicBezTo>
                      <a:pt x="278237" y="124744"/>
                      <a:pt x="271379" y="124744"/>
                      <a:pt x="265283" y="127258"/>
                    </a:cubicBezTo>
                    <a:cubicBezTo>
                      <a:pt x="259025" y="129735"/>
                      <a:pt x="254472" y="135231"/>
                      <a:pt x="253186" y="141832"/>
                    </a:cubicBezTo>
                    <a:lnTo>
                      <a:pt x="251091" y="151357"/>
                    </a:lnTo>
                    <a:lnTo>
                      <a:pt x="250329" y="141165"/>
                    </a:lnTo>
                    <a:cubicBezTo>
                      <a:pt x="249891" y="134574"/>
                      <a:pt x="248243" y="128116"/>
                      <a:pt x="245471" y="122115"/>
                    </a:cubicBezTo>
                    <a:cubicBezTo>
                      <a:pt x="243023" y="116019"/>
                      <a:pt x="238108" y="111247"/>
                      <a:pt x="231946" y="108970"/>
                    </a:cubicBezTo>
                    <a:cubicBezTo>
                      <a:pt x="225640" y="107237"/>
                      <a:pt x="218944" y="107637"/>
                      <a:pt x="212896" y="110113"/>
                    </a:cubicBezTo>
                    <a:cubicBezTo>
                      <a:pt x="206762" y="112742"/>
                      <a:pt x="202552" y="118514"/>
                      <a:pt x="201942" y="125163"/>
                    </a:cubicBezTo>
                    <a:lnTo>
                      <a:pt x="200989" y="134688"/>
                    </a:lnTo>
                    <a:lnTo>
                      <a:pt x="198989" y="125163"/>
                    </a:lnTo>
                    <a:cubicBezTo>
                      <a:pt x="197103" y="114399"/>
                      <a:pt x="192369" y="104332"/>
                      <a:pt x="185273" y="96016"/>
                    </a:cubicBezTo>
                    <a:cubicBezTo>
                      <a:pt x="178244" y="87625"/>
                      <a:pt x="166214" y="85463"/>
                      <a:pt x="156698" y="90873"/>
                    </a:cubicBezTo>
                    <a:cubicBezTo>
                      <a:pt x="151183" y="94197"/>
                      <a:pt x="147106" y="99464"/>
                      <a:pt x="145268" y="105637"/>
                    </a:cubicBezTo>
                    <a:lnTo>
                      <a:pt x="142411" y="114685"/>
                    </a:lnTo>
                    <a:lnTo>
                      <a:pt x="142411" y="35914"/>
                    </a:lnTo>
                    <a:cubicBezTo>
                      <a:pt x="142544" y="32284"/>
                      <a:pt x="142382" y="28656"/>
                      <a:pt x="141934" y="25055"/>
                    </a:cubicBezTo>
                    <a:cubicBezTo>
                      <a:pt x="141277" y="21664"/>
                      <a:pt x="139982" y="18435"/>
                      <a:pt x="138124" y="15530"/>
                    </a:cubicBezTo>
                    <a:cubicBezTo>
                      <a:pt x="130781" y="3309"/>
                      <a:pt x="114921" y="-643"/>
                      <a:pt x="102701" y="6701"/>
                    </a:cubicBezTo>
                    <a:cubicBezTo>
                      <a:pt x="102415" y="6872"/>
                      <a:pt x="102120" y="7053"/>
                      <a:pt x="101834" y="7243"/>
                    </a:cubicBezTo>
                    <a:cubicBezTo>
                      <a:pt x="96062" y="11015"/>
                      <a:pt x="91995" y="16892"/>
                      <a:pt x="90499" y="23626"/>
                    </a:cubicBezTo>
                    <a:cubicBezTo>
                      <a:pt x="89899" y="27017"/>
                      <a:pt x="89642" y="30465"/>
                      <a:pt x="89737" y="33913"/>
                    </a:cubicBezTo>
                    <a:cubicBezTo>
                      <a:pt x="89737" y="37438"/>
                      <a:pt x="89737" y="40962"/>
                      <a:pt x="89737" y="44486"/>
                    </a:cubicBezTo>
                    <a:cubicBezTo>
                      <a:pt x="88975" y="100588"/>
                      <a:pt x="88213" y="153357"/>
                      <a:pt x="87547" y="201553"/>
                    </a:cubicBezTo>
                    <a:lnTo>
                      <a:pt x="87547" y="205078"/>
                    </a:lnTo>
                    <a:lnTo>
                      <a:pt x="85260" y="202315"/>
                    </a:lnTo>
                    <a:cubicBezTo>
                      <a:pt x="72307" y="185647"/>
                      <a:pt x="59924" y="169549"/>
                      <a:pt x="48018" y="154690"/>
                    </a:cubicBezTo>
                    <a:cubicBezTo>
                      <a:pt x="45503" y="150757"/>
                      <a:pt x="42274" y="147327"/>
                      <a:pt x="38493" y="144594"/>
                    </a:cubicBezTo>
                    <a:cubicBezTo>
                      <a:pt x="34607" y="142403"/>
                      <a:pt x="30187" y="141355"/>
                      <a:pt x="25729" y="141546"/>
                    </a:cubicBezTo>
                    <a:cubicBezTo>
                      <a:pt x="21348" y="141698"/>
                      <a:pt x="17061" y="142803"/>
                      <a:pt x="13156" y="144784"/>
                    </a:cubicBezTo>
                    <a:cubicBezTo>
                      <a:pt x="9403" y="146451"/>
                      <a:pt x="6460" y="149537"/>
                      <a:pt x="4965" y="153357"/>
                    </a:cubicBezTo>
                    <a:lnTo>
                      <a:pt x="4965" y="153357"/>
                    </a:lnTo>
                    <a:cubicBezTo>
                      <a:pt x="2727" y="160158"/>
                      <a:pt x="2727" y="167501"/>
                      <a:pt x="4965" y="174312"/>
                    </a:cubicBezTo>
                    <a:cubicBezTo>
                      <a:pt x="6946" y="180922"/>
                      <a:pt x="10003" y="187171"/>
                      <a:pt x="14014" y="192790"/>
                    </a:cubicBezTo>
                    <a:lnTo>
                      <a:pt x="34969" y="224794"/>
                    </a:lnTo>
                    <a:lnTo>
                      <a:pt x="68592" y="275944"/>
                    </a:lnTo>
                    <a:cubicBezTo>
                      <a:pt x="77641" y="289945"/>
                      <a:pt x="84689" y="300804"/>
                      <a:pt x="89642" y="308233"/>
                    </a:cubicBezTo>
                    <a:lnTo>
                      <a:pt x="94976" y="31671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D0DAFCB-525D-B927-6E53-25CB74E37210}"/>
                  </a:ext>
                </a:extLst>
              </p:cNvPr>
              <p:cNvSpPr/>
              <p:nvPr/>
            </p:nvSpPr>
            <p:spPr>
              <a:xfrm>
                <a:off x="5067543" y="4857178"/>
                <a:ext cx="206120" cy="46005"/>
              </a:xfrm>
              <a:custGeom>
                <a:avLst/>
                <a:gdLst>
                  <a:gd name="connsiteX0" fmla="*/ 183928 w 206120"/>
                  <a:gd name="connsiteY0" fmla="*/ 0 h 46005"/>
                  <a:gd name="connsiteX1" fmla="*/ 206121 w 206120"/>
                  <a:gd name="connsiteY1" fmla="*/ 0 h 46005"/>
                  <a:gd name="connsiteX2" fmla="*/ 206121 w 206120"/>
                  <a:gd name="connsiteY2" fmla="*/ 46006 h 46005"/>
                  <a:gd name="connsiteX3" fmla="*/ 183928 w 206120"/>
                  <a:gd name="connsiteY3" fmla="*/ 46006 h 46005"/>
                  <a:gd name="connsiteX4" fmla="*/ 22193 w 206120"/>
                  <a:gd name="connsiteY4" fmla="*/ 46006 h 46005"/>
                  <a:gd name="connsiteX5" fmla="*/ 0 w 206120"/>
                  <a:gd name="connsiteY5" fmla="*/ 46006 h 46005"/>
                  <a:gd name="connsiteX6" fmla="*/ 0 w 206120"/>
                  <a:gd name="connsiteY6" fmla="*/ 0 h 46005"/>
                  <a:gd name="connsiteX7" fmla="*/ 22193 w 206120"/>
                  <a:gd name="connsiteY7" fmla="*/ 0 h 4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120" h="46005">
                    <a:moveTo>
                      <a:pt x="183928" y="0"/>
                    </a:moveTo>
                    <a:cubicBezTo>
                      <a:pt x="196185" y="0"/>
                      <a:pt x="206121" y="0"/>
                      <a:pt x="206121" y="0"/>
                    </a:cubicBezTo>
                    <a:lnTo>
                      <a:pt x="206121" y="46006"/>
                    </a:lnTo>
                    <a:cubicBezTo>
                      <a:pt x="206121" y="46006"/>
                      <a:pt x="196184" y="46006"/>
                      <a:pt x="183928" y="46006"/>
                    </a:cubicBezTo>
                    <a:lnTo>
                      <a:pt x="22193" y="46006"/>
                    </a:lnTo>
                    <a:cubicBezTo>
                      <a:pt x="9936" y="46006"/>
                      <a:pt x="0" y="46006"/>
                      <a:pt x="0" y="46006"/>
                    </a:cubicBezTo>
                    <a:lnTo>
                      <a:pt x="0" y="0"/>
                    </a:lnTo>
                    <a:cubicBezTo>
                      <a:pt x="0" y="0"/>
                      <a:pt x="9936" y="0"/>
                      <a:pt x="2219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AB97889-6CDD-BDF9-7D5B-E9533FCC6F89}"/>
                  </a:ext>
                </a:extLst>
              </p:cNvPr>
              <p:cNvSpPr/>
              <p:nvPr/>
            </p:nvSpPr>
            <p:spPr>
              <a:xfrm>
                <a:off x="5065217" y="4853653"/>
                <a:ext cx="209290" cy="49625"/>
              </a:xfrm>
              <a:custGeom>
                <a:avLst/>
                <a:gdLst>
                  <a:gd name="connsiteX0" fmla="*/ 186253 w 209290"/>
                  <a:gd name="connsiteY0" fmla="*/ 49626 h 49625"/>
                  <a:gd name="connsiteX1" fmla="*/ 190825 w 209290"/>
                  <a:gd name="connsiteY1" fmla="*/ 48768 h 49625"/>
                  <a:gd name="connsiteX2" fmla="*/ 202065 w 209290"/>
                  <a:gd name="connsiteY2" fmla="*/ 42101 h 49625"/>
                  <a:gd name="connsiteX3" fmla="*/ 206732 w 209290"/>
                  <a:gd name="connsiteY3" fmla="*/ 33814 h 49625"/>
                  <a:gd name="connsiteX4" fmla="*/ 207398 w 209290"/>
                  <a:gd name="connsiteY4" fmla="*/ 22670 h 49625"/>
                  <a:gd name="connsiteX5" fmla="*/ 189206 w 209290"/>
                  <a:gd name="connsiteY5" fmla="*/ 4858 h 49625"/>
                  <a:gd name="connsiteX6" fmla="*/ 24614 w 209290"/>
                  <a:gd name="connsiteY6" fmla="*/ 4858 h 49625"/>
                  <a:gd name="connsiteX7" fmla="*/ 3840 w 209290"/>
                  <a:gd name="connsiteY7" fmla="*/ 25423 h 49625"/>
                  <a:gd name="connsiteX8" fmla="*/ 3849 w 209290"/>
                  <a:gd name="connsiteY8" fmla="*/ 26194 h 49625"/>
                  <a:gd name="connsiteX9" fmla="*/ 6040 w 209290"/>
                  <a:gd name="connsiteY9" fmla="*/ 36576 h 49625"/>
                  <a:gd name="connsiteX10" fmla="*/ 22614 w 209290"/>
                  <a:gd name="connsiteY10" fmla="*/ 47911 h 49625"/>
                  <a:gd name="connsiteX11" fmla="*/ 43854 w 209290"/>
                  <a:gd name="connsiteY11" fmla="*/ 47911 h 49625"/>
                  <a:gd name="connsiteX12" fmla="*/ 117959 w 209290"/>
                  <a:gd name="connsiteY12" fmla="*/ 47911 h 49625"/>
                  <a:gd name="connsiteX13" fmla="*/ 167870 w 209290"/>
                  <a:gd name="connsiteY13" fmla="*/ 48387 h 49625"/>
                  <a:gd name="connsiteX14" fmla="*/ 181490 w 209290"/>
                  <a:gd name="connsiteY14" fmla="*/ 48387 h 49625"/>
                  <a:gd name="connsiteX15" fmla="*/ 186253 w 209290"/>
                  <a:gd name="connsiteY15" fmla="*/ 48387 h 49625"/>
                  <a:gd name="connsiteX16" fmla="*/ 181490 w 209290"/>
                  <a:gd name="connsiteY16" fmla="*/ 48387 h 49625"/>
                  <a:gd name="connsiteX17" fmla="*/ 167870 w 209290"/>
                  <a:gd name="connsiteY17" fmla="*/ 48387 h 49625"/>
                  <a:gd name="connsiteX18" fmla="*/ 117959 w 209290"/>
                  <a:gd name="connsiteY18" fmla="*/ 48864 h 49625"/>
                  <a:gd name="connsiteX19" fmla="*/ 43854 w 209290"/>
                  <a:gd name="connsiteY19" fmla="*/ 48864 h 49625"/>
                  <a:gd name="connsiteX20" fmla="*/ 22328 w 209290"/>
                  <a:gd name="connsiteY20" fmla="*/ 48864 h 49625"/>
                  <a:gd name="connsiteX21" fmla="*/ 97 w 209290"/>
                  <a:gd name="connsiteY21" fmla="*/ 22327 h 49625"/>
                  <a:gd name="connsiteX22" fmla="*/ 24614 w 209290"/>
                  <a:gd name="connsiteY22" fmla="*/ 0 h 49625"/>
                  <a:gd name="connsiteX23" fmla="*/ 189492 w 209290"/>
                  <a:gd name="connsiteY23" fmla="*/ 667 h 49625"/>
                  <a:gd name="connsiteX24" fmla="*/ 209018 w 209290"/>
                  <a:gd name="connsiteY24" fmla="*/ 20289 h 49625"/>
                  <a:gd name="connsiteX25" fmla="*/ 208161 w 209290"/>
                  <a:gd name="connsiteY25" fmla="*/ 32195 h 49625"/>
                  <a:gd name="connsiteX26" fmla="*/ 202922 w 209290"/>
                  <a:gd name="connsiteY26" fmla="*/ 40767 h 49625"/>
                  <a:gd name="connsiteX27" fmla="*/ 191015 w 209290"/>
                  <a:gd name="connsiteY27" fmla="*/ 47340 h 49625"/>
                  <a:gd name="connsiteX28" fmla="*/ 186253 w 209290"/>
                  <a:gd name="connsiteY28" fmla="*/ 49626 h 49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09290" h="49625">
                    <a:moveTo>
                      <a:pt x="186253" y="49626"/>
                    </a:moveTo>
                    <a:cubicBezTo>
                      <a:pt x="186253" y="49626"/>
                      <a:pt x="187872" y="49626"/>
                      <a:pt x="190825" y="48768"/>
                    </a:cubicBezTo>
                    <a:cubicBezTo>
                      <a:pt x="195178" y="47778"/>
                      <a:pt x="199112" y="45444"/>
                      <a:pt x="202065" y="42101"/>
                    </a:cubicBezTo>
                    <a:cubicBezTo>
                      <a:pt x="204179" y="39691"/>
                      <a:pt x="205760" y="36872"/>
                      <a:pt x="206732" y="33814"/>
                    </a:cubicBezTo>
                    <a:cubicBezTo>
                      <a:pt x="207732" y="30185"/>
                      <a:pt x="207961" y="26394"/>
                      <a:pt x="207398" y="22670"/>
                    </a:cubicBezTo>
                    <a:cubicBezTo>
                      <a:pt x="205903" y="13383"/>
                      <a:pt x="198521" y="6163"/>
                      <a:pt x="189206" y="4858"/>
                    </a:cubicBezTo>
                    <a:lnTo>
                      <a:pt x="24614" y="4858"/>
                    </a:lnTo>
                    <a:cubicBezTo>
                      <a:pt x="13203" y="4801"/>
                      <a:pt x="3897" y="14002"/>
                      <a:pt x="3840" y="25423"/>
                    </a:cubicBezTo>
                    <a:cubicBezTo>
                      <a:pt x="3840" y="25680"/>
                      <a:pt x="3840" y="25937"/>
                      <a:pt x="3849" y="26194"/>
                    </a:cubicBezTo>
                    <a:cubicBezTo>
                      <a:pt x="3640" y="29785"/>
                      <a:pt x="4402" y="33376"/>
                      <a:pt x="6040" y="36576"/>
                    </a:cubicBezTo>
                    <a:cubicBezTo>
                      <a:pt x="9307" y="42901"/>
                      <a:pt x="15537" y="47168"/>
                      <a:pt x="22614" y="47911"/>
                    </a:cubicBezTo>
                    <a:cubicBezTo>
                      <a:pt x="29662" y="47911"/>
                      <a:pt x="36996" y="47911"/>
                      <a:pt x="43854" y="47911"/>
                    </a:cubicBezTo>
                    <a:lnTo>
                      <a:pt x="117959" y="47911"/>
                    </a:lnTo>
                    <a:lnTo>
                      <a:pt x="167870" y="48387"/>
                    </a:lnTo>
                    <a:lnTo>
                      <a:pt x="181490" y="48387"/>
                    </a:lnTo>
                    <a:lnTo>
                      <a:pt x="186253" y="48387"/>
                    </a:lnTo>
                    <a:cubicBezTo>
                      <a:pt x="184672" y="48511"/>
                      <a:pt x="183072" y="48511"/>
                      <a:pt x="181490" y="48387"/>
                    </a:cubicBezTo>
                    <a:lnTo>
                      <a:pt x="167870" y="48387"/>
                    </a:lnTo>
                    <a:lnTo>
                      <a:pt x="117959" y="48864"/>
                    </a:lnTo>
                    <a:lnTo>
                      <a:pt x="43854" y="48864"/>
                    </a:lnTo>
                    <a:cubicBezTo>
                      <a:pt x="36806" y="48864"/>
                      <a:pt x="29853" y="48864"/>
                      <a:pt x="22328" y="48864"/>
                    </a:cubicBezTo>
                    <a:cubicBezTo>
                      <a:pt x="8859" y="47673"/>
                      <a:pt x="-1094" y="35795"/>
                      <a:pt x="97" y="22327"/>
                    </a:cubicBezTo>
                    <a:cubicBezTo>
                      <a:pt x="1220" y="9640"/>
                      <a:pt x="11879" y="-67"/>
                      <a:pt x="24614" y="0"/>
                    </a:cubicBezTo>
                    <a:cubicBezTo>
                      <a:pt x="89003" y="0"/>
                      <a:pt x="147105" y="0"/>
                      <a:pt x="189492" y="667"/>
                    </a:cubicBezTo>
                    <a:cubicBezTo>
                      <a:pt x="199645" y="2134"/>
                      <a:pt x="207599" y="10135"/>
                      <a:pt x="209018" y="20289"/>
                    </a:cubicBezTo>
                    <a:cubicBezTo>
                      <a:pt x="209570" y="24270"/>
                      <a:pt x="209284" y="28328"/>
                      <a:pt x="208161" y="32195"/>
                    </a:cubicBezTo>
                    <a:cubicBezTo>
                      <a:pt x="207046" y="35395"/>
                      <a:pt x="205256" y="38319"/>
                      <a:pt x="202922" y="40767"/>
                    </a:cubicBezTo>
                    <a:cubicBezTo>
                      <a:pt x="199741" y="44149"/>
                      <a:pt x="195578" y="46444"/>
                      <a:pt x="191015" y="47340"/>
                    </a:cubicBezTo>
                    <a:cubicBezTo>
                      <a:pt x="189558" y="48359"/>
                      <a:pt x="187958" y="49130"/>
                      <a:pt x="186253" y="4962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782A-186A-47BB-94DF-4C9144B5A45D}"/>
                  </a:ext>
                </a:extLst>
              </p:cNvPr>
              <p:cNvSpPr/>
              <p:nvPr/>
            </p:nvSpPr>
            <p:spPr>
              <a:xfrm>
                <a:off x="5118218" y="4589716"/>
                <a:ext cx="3043" cy="66675"/>
              </a:xfrm>
              <a:custGeom>
                <a:avLst/>
                <a:gdLst>
                  <a:gd name="connsiteX0" fmla="*/ 1522 w 3043"/>
                  <a:gd name="connsiteY0" fmla="*/ 66675 h 66675"/>
                  <a:gd name="connsiteX1" fmla="*/ 1522 w 3043"/>
                  <a:gd name="connsiteY1" fmla="*/ 0 h 66675"/>
                  <a:gd name="connsiteX2" fmla="*/ 1522 w 3043"/>
                  <a:gd name="connsiteY2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3" h="66675">
                    <a:moveTo>
                      <a:pt x="1522" y="66675"/>
                    </a:moveTo>
                    <a:cubicBezTo>
                      <a:pt x="-507" y="44491"/>
                      <a:pt x="-507" y="22174"/>
                      <a:pt x="1522" y="0"/>
                    </a:cubicBezTo>
                    <a:cubicBezTo>
                      <a:pt x="3551" y="22174"/>
                      <a:pt x="3551" y="44491"/>
                      <a:pt x="1522" y="6667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10E44B79-A056-1BAA-421E-91E524D3316C}"/>
                  </a:ext>
                </a:extLst>
              </p:cNvPr>
              <p:cNvSpPr/>
              <p:nvPr/>
            </p:nvSpPr>
            <p:spPr>
              <a:xfrm>
                <a:off x="5175368" y="4612100"/>
                <a:ext cx="2950" cy="39719"/>
              </a:xfrm>
              <a:custGeom>
                <a:avLst/>
                <a:gdLst>
                  <a:gd name="connsiteX0" fmla="*/ 1522 w 2950"/>
                  <a:gd name="connsiteY0" fmla="*/ 39719 h 39719"/>
                  <a:gd name="connsiteX1" fmla="*/ 1522 w 2950"/>
                  <a:gd name="connsiteY1" fmla="*/ 0 h 39719"/>
                  <a:gd name="connsiteX2" fmla="*/ 1522 w 2950"/>
                  <a:gd name="connsiteY2" fmla="*/ 39719 h 3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0" h="39719">
                    <a:moveTo>
                      <a:pt x="1522" y="39719"/>
                    </a:moveTo>
                    <a:cubicBezTo>
                      <a:pt x="-507" y="26556"/>
                      <a:pt x="-507" y="13164"/>
                      <a:pt x="1522" y="0"/>
                    </a:cubicBezTo>
                    <a:cubicBezTo>
                      <a:pt x="3427" y="13173"/>
                      <a:pt x="3427" y="26546"/>
                      <a:pt x="1522" y="39719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58B58C3-A91F-DCAA-B1C2-A2540FBA9BDB}"/>
                  </a:ext>
                </a:extLst>
              </p:cNvPr>
              <p:cNvSpPr/>
              <p:nvPr/>
            </p:nvSpPr>
            <p:spPr>
              <a:xfrm>
                <a:off x="5227753" y="4628864"/>
                <a:ext cx="2950" cy="39624"/>
              </a:xfrm>
              <a:custGeom>
                <a:avLst/>
                <a:gdLst>
                  <a:gd name="connsiteX0" fmla="*/ 1429 w 2950"/>
                  <a:gd name="connsiteY0" fmla="*/ 39624 h 39624"/>
                  <a:gd name="connsiteX1" fmla="*/ 1429 w 2950"/>
                  <a:gd name="connsiteY1" fmla="*/ 0 h 39624"/>
                  <a:gd name="connsiteX2" fmla="*/ 1429 w 2950"/>
                  <a:gd name="connsiteY2" fmla="*/ 39624 h 39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0" h="39624">
                    <a:moveTo>
                      <a:pt x="1429" y="39624"/>
                    </a:moveTo>
                    <a:cubicBezTo>
                      <a:pt x="-476" y="26489"/>
                      <a:pt x="-476" y="13135"/>
                      <a:pt x="1429" y="0"/>
                    </a:cubicBezTo>
                    <a:cubicBezTo>
                      <a:pt x="3458" y="13125"/>
                      <a:pt x="3458" y="26499"/>
                      <a:pt x="1429" y="3962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9FE2866-8B19-7EA7-139D-104451909A3F}"/>
                  </a:ext>
                </a:extLst>
              </p:cNvPr>
              <p:cNvSpPr/>
              <p:nvPr/>
            </p:nvSpPr>
            <p:spPr>
              <a:xfrm>
                <a:off x="4991342" y="4455985"/>
                <a:ext cx="61722" cy="31432"/>
              </a:xfrm>
              <a:custGeom>
                <a:avLst/>
                <a:gdLst>
                  <a:gd name="connsiteX0" fmla="*/ 61722 w 61722"/>
                  <a:gd name="connsiteY0" fmla="*/ 31432 h 31432"/>
                  <a:gd name="connsiteX1" fmla="*/ 30194 w 61722"/>
                  <a:gd name="connsiteY1" fmla="*/ 17050 h 31432"/>
                  <a:gd name="connsiteX2" fmla="*/ 0 w 61722"/>
                  <a:gd name="connsiteY2" fmla="*/ 0 h 31432"/>
                  <a:gd name="connsiteX3" fmla="*/ 31528 w 61722"/>
                  <a:gd name="connsiteY3" fmla="*/ 14383 h 31432"/>
                  <a:gd name="connsiteX4" fmla="*/ 61722 w 61722"/>
                  <a:gd name="connsiteY4" fmla="*/ 31432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22" h="31432">
                    <a:moveTo>
                      <a:pt x="61722" y="31432"/>
                    </a:moveTo>
                    <a:cubicBezTo>
                      <a:pt x="50816" y="27556"/>
                      <a:pt x="40272" y="22746"/>
                      <a:pt x="30194" y="17050"/>
                    </a:cubicBezTo>
                    <a:cubicBezTo>
                      <a:pt x="19669" y="12220"/>
                      <a:pt x="9573" y="6515"/>
                      <a:pt x="0" y="0"/>
                    </a:cubicBezTo>
                    <a:cubicBezTo>
                      <a:pt x="10906" y="3877"/>
                      <a:pt x="21450" y="8687"/>
                      <a:pt x="31528" y="14383"/>
                    </a:cubicBezTo>
                    <a:cubicBezTo>
                      <a:pt x="42053" y="19212"/>
                      <a:pt x="52149" y="24917"/>
                      <a:pt x="61722" y="3143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E0B331A2-C391-64A8-A5B8-B238BB02E707}"/>
                  </a:ext>
                </a:extLst>
              </p:cNvPr>
              <p:cNvSpPr/>
              <p:nvPr/>
            </p:nvSpPr>
            <p:spPr>
              <a:xfrm>
                <a:off x="5067923" y="4383881"/>
                <a:ext cx="13716" cy="87820"/>
              </a:xfrm>
              <a:custGeom>
                <a:avLst/>
                <a:gdLst>
                  <a:gd name="connsiteX0" fmla="*/ 13716 w 13716"/>
                  <a:gd name="connsiteY0" fmla="*/ 87821 h 87820"/>
                  <a:gd name="connsiteX1" fmla="*/ 5429 w 13716"/>
                  <a:gd name="connsiteY1" fmla="*/ 44101 h 87820"/>
                  <a:gd name="connsiteX2" fmla="*/ 0 w 13716"/>
                  <a:gd name="connsiteY2" fmla="*/ 0 h 87820"/>
                  <a:gd name="connsiteX3" fmla="*/ 8382 w 13716"/>
                  <a:gd name="connsiteY3" fmla="*/ 43624 h 87820"/>
                  <a:gd name="connsiteX4" fmla="*/ 13716 w 13716"/>
                  <a:gd name="connsiteY4" fmla="*/ 87821 h 87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" h="87820">
                    <a:moveTo>
                      <a:pt x="13716" y="87821"/>
                    </a:moveTo>
                    <a:cubicBezTo>
                      <a:pt x="10040" y="73438"/>
                      <a:pt x="7277" y="58836"/>
                      <a:pt x="5429" y="44101"/>
                    </a:cubicBezTo>
                    <a:cubicBezTo>
                      <a:pt x="2677" y="29537"/>
                      <a:pt x="857" y="14802"/>
                      <a:pt x="0" y="0"/>
                    </a:cubicBezTo>
                    <a:cubicBezTo>
                      <a:pt x="3801" y="14335"/>
                      <a:pt x="6601" y="28908"/>
                      <a:pt x="8382" y="43624"/>
                    </a:cubicBezTo>
                    <a:cubicBezTo>
                      <a:pt x="11201" y="58217"/>
                      <a:pt x="12983" y="72980"/>
                      <a:pt x="13716" y="878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A2D60BC-E8D5-19CC-C6AB-CDD0DAC3A651}"/>
                  </a:ext>
                </a:extLst>
              </p:cNvPr>
              <p:cNvSpPr/>
              <p:nvPr/>
            </p:nvSpPr>
            <p:spPr>
              <a:xfrm>
                <a:off x="5116120" y="4416742"/>
                <a:ext cx="40957" cy="58959"/>
              </a:xfrm>
              <a:custGeom>
                <a:avLst/>
                <a:gdLst>
                  <a:gd name="connsiteX0" fmla="*/ 0 w 40957"/>
                  <a:gd name="connsiteY0" fmla="*/ 58960 h 58959"/>
                  <a:gd name="connsiteX1" fmla="*/ 19050 w 40957"/>
                  <a:gd name="connsiteY1" fmla="*/ 28575 h 58959"/>
                  <a:gd name="connsiteX2" fmla="*/ 40958 w 40957"/>
                  <a:gd name="connsiteY2" fmla="*/ 0 h 58959"/>
                  <a:gd name="connsiteX3" fmla="*/ 21908 w 40957"/>
                  <a:gd name="connsiteY3" fmla="*/ 30480 h 58959"/>
                  <a:gd name="connsiteX4" fmla="*/ 0 w 40957"/>
                  <a:gd name="connsiteY4" fmla="*/ 58960 h 5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" h="58959">
                    <a:moveTo>
                      <a:pt x="0" y="58960"/>
                    </a:moveTo>
                    <a:cubicBezTo>
                      <a:pt x="5496" y="48320"/>
                      <a:pt x="11868" y="38157"/>
                      <a:pt x="19050" y="28575"/>
                    </a:cubicBezTo>
                    <a:cubicBezTo>
                      <a:pt x="25556" y="18469"/>
                      <a:pt x="32880" y="8906"/>
                      <a:pt x="40958" y="0"/>
                    </a:cubicBezTo>
                    <a:cubicBezTo>
                      <a:pt x="35452" y="10668"/>
                      <a:pt x="29080" y="20860"/>
                      <a:pt x="21908" y="30480"/>
                    </a:cubicBezTo>
                    <a:cubicBezTo>
                      <a:pt x="15383" y="40548"/>
                      <a:pt x="8058" y="50073"/>
                      <a:pt x="0" y="5896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2F8A42A4-C5FC-6BC0-491C-21647E3112C2}"/>
                </a:ext>
              </a:extLst>
            </p:cNvPr>
            <p:cNvSpPr txBox="1"/>
            <p:nvPr/>
          </p:nvSpPr>
          <p:spPr>
            <a:xfrm>
              <a:off x="7478009" y="4975022"/>
              <a:ext cx="2016586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AD77304-E34E-650E-6D1B-AC07D3154730}"/>
              </a:ext>
            </a:extLst>
          </p:cNvPr>
          <p:cNvCxnSpPr>
            <a:cxnSpLocks/>
          </p:cNvCxnSpPr>
          <p:nvPr/>
        </p:nvCxnSpPr>
        <p:spPr>
          <a:xfrm>
            <a:off x="1045029" y="5530705"/>
            <a:ext cx="2823586" cy="0"/>
          </a:xfrm>
          <a:prstGeom prst="line">
            <a:avLst/>
          </a:prstGeom>
          <a:ln>
            <a:gradFill>
              <a:gsLst>
                <a:gs pos="0">
                  <a:srgbClr val="E3E9E9"/>
                </a:gs>
                <a:gs pos="90000">
                  <a:srgbClr val="3E65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967" y="3492815"/>
            <a:ext cx="3180572" cy="196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656630" y="4764964"/>
            <a:ext cx="2079992" cy="980887"/>
          </a:xfrm>
          <a:prstGeom prst="rect">
            <a:avLst/>
          </a:prstGeom>
          <a:solidFill>
            <a:srgbClr val="3E658E"/>
          </a:solidFill>
          <a:ln>
            <a:solidFill>
              <a:srgbClr val="3E65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3" y="1570012"/>
            <a:ext cx="7965897" cy="332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2832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: Top Corners Rounded 1030">
            <a:extLst>
              <a:ext uri="{FF2B5EF4-FFF2-40B4-BE49-F238E27FC236}">
                <a16:creationId xmlns:a16="http://schemas.microsoft.com/office/drawing/2014/main" id="{6DD0303F-37DF-6FE2-F4EE-91F98393879B}"/>
              </a:ext>
            </a:extLst>
          </p:cNvPr>
          <p:cNvSpPr/>
          <p:nvPr/>
        </p:nvSpPr>
        <p:spPr>
          <a:xfrm>
            <a:off x="285751" y="1748417"/>
            <a:ext cx="11067908" cy="979543"/>
          </a:xfrm>
          <a:prstGeom prst="round2SameRect">
            <a:avLst/>
          </a:prstGeom>
          <a:solidFill>
            <a:srgbClr val="445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8189064-24FC-C664-87FE-446E3692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48198"/>
            <a:ext cx="2743200" cy="365125"/>
          </a:xfrm>
        </p:spPr>
        <p:txBody>
          <a:bodyPr/>
          <a:lstStyle>
            <a:lvl1pPr>
              <a:defRPr sz="1600" b="1">
                <a:solidFill>
                  <a:srgbClr val="3E65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E658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5DB40AC-32ED-109F-2DFF-6B101822AB9B}"/>
              </a:ext>
            </a:extLst>
          </p:cNvPr>
          <p:cNvGrpSpPr/>
          <p:nvPr/>
        </p:nvGrpSpPr>
        <p:grpSpPr>
          <a:xfrm>
            <a:off x="8324942" y="1466501"/>
            <a:ext cx="536869" cy="536869"/>
            <a:chOff x="7247965" y="1466501"/>
            <a:chExt cx="536869" cy="536869"/>
          </a:xfrm>
        </p:grpSpPr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DF3E828-B453-6D6B-2B95-328C9A1F5AEA}"/>
                </a:ext>
              </a:extLst>
            </p:cNvPr>
            <p:cNvSpPr/>
            <p:nvPr/>
          </p:nvSpPr>
          <p:spPr>
            <a:xfrm>
              <a:off x="7247965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F22D4469-74F1-1932-B9B9-D74312E889DC}"/>
                </a:ext>
              </a:extLst>
            </p:cNvPr>
            <p:cNvGrpSpPr/>
            <p:nvPr/>
          </p:nvGrpSpPr>
          <p:grpSpPr>
            <a:xfrm>
              <a:off x="7398754" y="1616748"/>
              <a:ext cx="235290" cy="236375"/>
              <a:chOff x="4841875" y="2895601"/>
              <a:chExt cx="344488" cy="346075"/>
            </a:xfrm>
          </p:grpSpPr>
          <p:sp>
            <p:nvSpPr>
              <p:cNvPr id="417" name="Freeform 258">
                <a:extLst>
                  <a:ext uri="{FF2B5EF4-FFF2-40B4-BE49-F238E27FC236}">
                    <a16:creationId xmlns:a16="http://schemas.microsoft.com/office/drawing/2014/main" id="{207D55B9-4F1A-2AEC-85CF-510328FA3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8" name="Freeform 259">
                <a:extLst>
                  <a:ext uri="{FF2B5EF4-FFF2-40B4-BE49-F238E27FC236}">
                    <a16:creationId xmlns:a16="http://schemas.microsoft.com/office/drawing/2014/main" id="{99D397C9-745F-731A-0EDE-92AF99A80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19" name="Freeform 260">
                <a:extLst>
                  <a:ext uri="{FF2B5EF4-FFF2-40B4-BE49-F238E27FC236}">
                    <a16:creationId xmlns:a16="http://schemas.microsoft.com/office/drawing/2014/main" id="{2F0D5907-1124-039B-6393-4F0E2DDD1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0" name="Line 261">
                <a:extLst>
                  <a:ext uri="{FF2B5EF4-FFF2-40B4-BE49-F238E27FC236}">
                    <a16:creationId xmlns:a16="http://schemas.microsoft.com/office/drawing/2014/main" id="{8E507418-BC4D-8BD7-0404-801D79244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1" name="Line 262">
                <a:extLst>
                  <a:ext uri="{FF2B5EF4-FFF2-40B4-BE49-F238E27FC236}">
                    <a16:creationId xmlns:a16="http://schemas.microsoft.com/office/drawing/2014/main" id="{C6E9AE56-D2DA-458D-91E1-3689FB5A8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2" name="Line 263">
                <a:extLst>
                  <a:ext uri="{FF2B5EF4-FFF2-40B4-BE49-F238E27FC236}">
                    <a16:creationId xmlns:a16="http://schemas.microsoft.com/office/drawing/2014/main" id="{F3BBE805-5649-64A1-502E-E0E761773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3" name="Oval 264">
                <a:extLst>
                  <a:ext uri="{FF2B5EF4-FFF2-40B4-BE49-F238E27FC236}">
                    <a16:creationId xmlns:a16="http://schemas.microsoft.com/office/drawing/2014/main" id="{626CF5EE-A536-985C-F5FE-4D0CCC95B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4" name="Oval 265">
                <a:extLst>
                  <a:ext uri="{FF2B5EF4-FFF2-40B4-BE49-F238E27FC236}">
                    <a16:creationId xmlns:a16="http://schemas.microsoft.com/office/drawing/2014/main" id="{D3B78159-D032-AD1F-8EB8-093208E3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5" name="Oval 266">
                <a:extLst>
                  <a:ext uri="{FF2B5EF4-FFF2-40B4-BE49-F238E27FC236}">
                    <a16:creationId xmlns:a16="http://schemas.microsoft.com/office/drawing/2014/main" id="{4FE5C0EB-0242-F201-F51B-66864D154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6" name="Freeform 267">
                <a:extLst>
                  <a:ext uri="{FF2B5EF4-FFF2-40B4-BE49-F238E27FC236}">
                    <a16:creationId xmlns:a16="http://schemas.microsoft.com/office/drawing/2014/main" id="{CD784556-8898-25FB-8E31-32AE57F84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7C52154-CAD3-6803-1EC5-A196BA65A350}"/>
              </a:ext>
            </a:extLst>
          </p:cNvPr>
          <p:cNvGrpSpPr/>
          <p:nvPr/>
        </p:nvGrpSpPr>
        <p:grpSpPr>
          <a:xfrm>
            <a:off x="1410543" y="1495945"/>
            <a:ext cx="536869" cy="536869"/>
            <a:chOff x="3848548" y="1466501"/>
            <a:chExt cx="536869" cy="536869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8D35574-3126-58E8-3B56-73BE46FCB33C}"/>
                </a:ext>
              </a:extLst>
            </p:cNvPr>
            <p:cNvSpPr/>
            <p:nvPr/>
          </p:nvSpPr>
          <p:spPr>
            <a:xfrm>
              <a:off x="3848548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9390DD68-0358-C1CB-A09D-5B770553B373}"/>
                </a:ext>
              </a:extLst>
            </p:cNvPr>
            <p:cNvGrpSpPr/>
            <p:nvPr/>
          </p:nvGrpSpPr>
          <p:grpSpPr>
            <a:xfrm>
              <a:off x="4004216" y="1627049"/>
              <a:ext cx="225532" cy="215773"/>
              <a:chOff x="4127500" y="2909888"/>
              <a:chExt cx="330200" cy="315913"/>
            </a:xfrm>
          </p:grpSpPr>
          <p:sp>
            <p:nvSpPr>
              <p:cNvPr id="428" name="Oval 268">
                <a:extLst>
                  <a:ext uri="{FF2B5EF4-FFF2-40B4-BE49-F238E27FC236}">
                    <a16:creationId xmlns:a16="http://schemas.microsoft.com/office/drawing/2014/main" id="{8F656520-0D6D-0BA3-F620-7A76C7219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29" name="Freeform 269">
                <a:extLst>
                  <a:ext uri="{FF2B5EF4-FFF2-40B4-BE49-F238E27FC236}">
                    <a16:creationId xmlns:a16="http://schemas.microsoft.com/office/drawing/2014/main" id="{F35C46DB-B63F-1461-96E9-6CCEE0BE8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0" name="Oval 270">
                <a:extLst>
                  <a:ext uri="{FF2B5EF4-FFF2-40B4-BE49-F238E27FC236}">
                    <a16:creationId xmlns:a16="http://schemas.microsoft.com/office/drawing/2014/main" id="{EC474BE8-75CB-FF2C-3C12-36B88EF8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1" name="Freeform 271">
                <a:extLst>
                  <a:ext uri="{FF2B5EF4-FFF2-40B4-BE49-F238E27FC236}">
                    <a16:creationId xmlns:a16="http://schemas.microsoft.com/office/drawing/2014/main" id="{8BB3A10B-360D-F0AA-8403-EE8EFBFA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2" name="Oval 272">
                <a:extLst>
                  <a:ext uri="{FF2B5EF4-FFF2-40B4-BE49-F238E27FC236}">
                    <a16:creationId xmlns:a16="http://schemas.microsoft.com/office/drawing/2014/main" id="{D1CC89BC-04BA-A108-662F-144EC206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3" name="Freeform 273">
                <a:extLst>
                  <a:ext uri="{FF2B5EF4-FFF2-40B4-BE49-F238E27FC236}">
                    <a16:creationId xmlns:a16="http://schemas.microsoft.com/office/drawing/2014/main" id="{EE15BD16-7BCC-E0D6-ACCC-702ACCBBA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4" name="Freeform 274">
                <a:extLst>
                  <a:ext uri="{FF2B5EF4-FFF2-40B4-BE49-F238E27FC236}">
                    <a16:creationId xmlns:a16="http://schemas.microsoft.com/office/drawing/2014/main" id="{A8DB1C8B-74C2-6F11-9C50-8EC1AE6A8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5" name="Freeform 275">
                <a:extLst>
                  <a:ext uri="{FF2B5EF4-FFF2-40B4-BE49-F238E27FC236}">
                    <a16:creationId xmlns:a16="http://schemas.microsoft.com/office/drawing/2014/main" id="{E877F8AE-1476-0FDA-F26C-99288FC0D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6" name="Freeform 276">
                <a:extLst>
                  <a:ext uri="{FF2B5EF4-FFF2-40B4-BE49-F238E27FC236}">
                    <a16:creationId xmlns:a16="http://schemas.microsoft.com/office/drawing/2014/main" id="{64897CE6-A81A-8CA9-1F86-6C2644A36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pc="139" dirty="0">
                <a:solidFill>
                  <a:srgbClr val="FEFEFE"/>
                </a:solidFill>
                <a:latin typeface="Times New Roman"/>
                <a:ea typeface="Times New Roman"/>
              </a:rPr>
              <a:t>O</a:t>
            </a:r>
            <a:r>
              <a:rPr lang="en-US" altLang="zh-CN" spc="135" dirty="0">
                <a:solidFill>
                  <a:srgbClr val="FEFEFE"/>
                </a:solidFill>
                <a:latin typeface="Times New Roman"/>
                <a:ea typeface="Times New Roman"/>
              </a:rPr>
              <a:t>NBORDING</a:t>
            </a:r>
            <a:br>
              <a:rPr lang="en-US" altLang="zh-CN" spc="135" dirty="0">
                <a:solidFill>
                  <a:srgbClr val="FEFEFE"/>
                </a:solidFill>
                <a:latin typeface="Times New Roman"/>
                <a:ea typeface="Times New Roman"/>
              </a:rPr>
            </a:br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7C52154-CAD3-6803-1EC5-A196BA65A350}"/>
              </a:ext>
            </a:extLst>
          </p:cNvPr>
          <p:cNvGrpSpPr/>
          <p:nvPr/>
        </p:nvGrpSpPr>
        <p:grpSpPr>
          <a:xfrm>
            <a:off x="4907097" y="1504596"/>
            <a:ext cx="536869" cy="536869"/>
            <a:chOff x="3848548" y="1466501"/>
            <a:chExt cx="536869" cy="536869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8D35574-3126-58E8-3B56-73BE46FCB33C}"/>
                </a:ext>
              </a:extLst>
            </p:cNvPr>
            <p:cNvSpPr/>
            <p:nvPr/>
          </p:nvSpPr>
          <p:spPr>
            <a:xfrm>
              <a:off x="3848548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9390DD68-0358-C1CB-A09D-5B770553B373}"/>
                </a:ext>
              </a:extLst>
            </p:cNvPr>
            <p:cNvGrpSpPr/>
            <p:nvPr/>
          </p:nvGrpSpPr>
          <p:grpSpPr>
            <a:xfrm>
              <a:off x="4004216" y="1627049"/>
              <a:ext cx="225532" cy="215773"/>
              <a:chOff x="4127500" y="2909888"/>
              <a:chExt cx="330200" cy="315913"/>
            </a:xfrm>
          </p:grpSpPr>
          <p:sp>
            <p:nvSpPr>
              <p:cNvPr id="119" name="Oval 268">
                <a:extLst>
                  <a:ext uri="{FF2B5EF4-FFF2-40B4-BE49-F238E27FC236}">
                    <a16:creationId xmlns:a16="http://schemas.microsoft.com/office/drawing/2014/main" id="{8F656520-0D6D-0BA3-F620-7A76C7219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0" name="Freeform 269">
                <a:extLst>
                  <a:ext uri="{FF2B5EF4-FFF2-40B4-BE49-F238E27FC236}">
                    <a16:creationId xmlns:a16="http://schemas.microsoft.com/office/drawing/2014/main" id="{F35C46DB-B63F-1461-96E9-6CCEE0BE8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1" name="Oval 270">
                <a:extLst>
                  <a:ext uri="{FF2B5EF4-FFF2-40B4-BE49-F238E27FC236}">
                    <a16:creationId xmlns:a16="http://schemas.microsoft.com/office/drawing/2014/main" id="{EC474BE8-75CB-FF2C-3C12-36B88EF8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2" name="Freeform 271">
                <a:extLst>
                  <a:ext uri="{FF2B5EF4-FFF2-40B4-BE49-F238E27FC236}">
                    <a16:creationId xmlns:a16="http://schemas.microsoft.com/office/drawing/2014/main" id="{8BB3A10B-360D-F0AA-8403-EE8EFBFA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3" name="Oval 272">
                <a:extLst>
                  <a:ext uri="{FF2B5EF4-FFF2-40B4-BE49-F238E27FC236}">
                    <a16:creationId xmlns:a16="http://schemas.microsoft.com/office/drawing/2014/main" id="{D1CC89BC-04BA-A108-662F-144EC206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4" name="Freeform 273">
                <a:extLst>
                  <a:ext uri="{FF2B5EF4-FFF2-40B4-BE49-F238E27FC236}">
                    <a16:creationId xmlns:a16="http://schemas.microsoft.com/office/drawing/2014/main" id="{EE15BD16-7BCC-E0D6-ACCC-702ACCBBA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5" name="Freeform 274">
                <a:extLst>
                  <a:ext uri="{FF2B5EF4-FFF2-40B4-BE49-F238E27FC236}">
                    <a16:creationId xmlns:a16="http://schemas.microsoft.com/office/drawing/2014/main" id="{A8DB1C8B-74C2-6F11-9C50-8EC1AE6A8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6" name="Freeform 275">
                <a:extLst>
                  <a:ext uri="{FF2B5EF4-FFF2-40B4-BE49-F238E27FC236}">
                    <a16:creationId xmlns:a16="http://schemas.microsoft.com/office/drawing/2014/main" id="{E877F8AE-1476-0FDA-F26C-99288FC0D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7" name="Freeform 276">
                <a:extLst>
                  <a:ext uri="{FF2B5EF4-FFF2-40B4-BE49-F238E27FC236}">
                    <a16:creationId xmlns:a16="http://schemas.microsoft.com/office/drawing/2014/main" id="{64897CE6-A81A-8CA9-1F86-6C2644A36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670264" y="2239709"/>
            <a:ext cx="2249146" cy="923330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Thrivera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will share onboarding link to candidate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4156416" y="2111112"/>
            <a:ext cx="2249146" cy="1200329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Candidate will accept the offer &amp; upload KYC documents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7685465" y="2296853"/>
            <a:ext cx="2249146" cy="646331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Thrivera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team will verify the data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7" name="Rectangle: Top Corners Rounded 1030">
            <a:extLst>
              <a:ext uri="{FF2B5EF4-FFF2-40B4-BE49-F238E27FC236}">
                <a16:creationId xmlns:a16="http://schemas.microsoft.com/office/drawing/2014/main" id="{6DD0303F-37DF-6FE2-F4EE-91F98393879B}"/>
              </a:ext>
            </a:extLst>
          </p:cNvPr>
          <p:cNvSpPr/>
          <p:nvPr/>
        </p:nvSpPr>
        <p:spPr>
          <a:xfrm>
            <a:off x="280989" y="3886793"/>
            <a:ext cx="11067908" cy="979543"/>
          </a:xfrm>
          <a:prstGeom prst="round2SameRect">
            <a:avLst/>
          </a:prstGeom>
          <a:solidFill>
            <a:srgbClr val="4453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5DB40AC-32ED-109F-2DFF-6B101822AB9B}"/>
              </a:ext>
            </a:extLst>
          </p:cNvPr>
          <p:cNvGrpSpPr/>
          <p:nvPr/>
        </p:nvGrpSpPr>
        <p:grpSpPr>
          <a:xfrm>
            <a:off x="8177295" y="3604877"/>
            <a:ext cx="536869" cy="536869"/>
            <a:chOff x="7247965" y="1466501"/>
            <a:chExt cx="536869" cy="536869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DF3E828-B453-6D6B-2B95-328C9A1F5AEA}"/>
                </a:ext>
              </a:extLst>
            </p:cNvPr>
            <p:cNvSpPr/>
            <p:nvPr/>
          </p:nvSpPr>
          <p:spPr>
            <a:xfrm>
              <a:off x="7247965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22D4469-74F1-1932-B9B9-D74312E889DC}"/>
                </a:ext>
              </a:extLst>
            </p:cNvPr>
            <p:cNvGrpSpPr/>
            <p:nvPr/>
          </p:nvGrpSpPr>
          <p:grpSpPr>
            <a:xfrm>
              <a:off x="7398754" y="1616748"/>
              <a:ext cx="235290" cy="236375"/>
              <a:chOff x="4841875" y="2895601"/>
              <a:chExt cx="344488" cy="346075"/>
            </a:xfrm>
          </p:grpSpPr>
          <p:sp>
            <p:nvSpPr>
              <p:cNvPr id="191" name="Freeform 258">
                <a:extLst>
                  <a:ext uri="{FF2B5EF4-FFF2-40B4-BE49-F238E27FC236}">
                    <a16:creationId xmlns:a16="http://schemas.microsoft.com/office/drawing/2014/main" id="{207D55B9-4F1A-2AEC-85CF-510328FA3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2" name="Freeform 259">
                <a:extLst>
                  <a:ext uri="{FF2B5EF4-FFF2-40B4-BE49-F238E27FC236}">
                    <a16:creationId xmlns:a16="http://schemas.microsoft.com/office/drawing/2014/main" id="{99D397C9-745F-731A-0EDE-92AF99A80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3" name="Freeform 260">
                <a:extLst>
                  <a:ext uri="{FF2B5EF4-FFF2-40B4-BE49-F238E27FC236}">
                    <a16:creationId xmlns:a16="http://schemas.microsoft.com/office/drawing/2014/main" id="{2F0D5907-1124-039B-6393-4F0E2DDD1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4" name="Line 261">
                <a:extLst>
                  <a:ext uri="{FF2B5EF4-FFF2-40B4-BE49-F238E27FC236}">
                    <a16:creationId xmlns:a16="http://schemas.microsoft.com/office/drawing/2014/main" id="{8E507418-BC4D-8BD7-0404-801D792440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5" name="Line 262">
                <a:extLst>
                  <a:ext uri="{FF2B5EF4-FFF2-40B4-BE49-F238E27FC236}">
                    <a16:creationId xmlns:a16="http://schemas.microsoft.com/office/drawing/2014/main" id="{C6E9AE56-D2DA-458D-91E1-3689FB5A8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6" name="Line 263">
                <a:extLst>
                  <a:ext uri="{FF2B5EF4-FFF2-40B4-BE49-F238E27FC236}">
                    <a16:creationId xmlns:a16="http://schemas.microsoft.com/office/drawing/2014/main" id="{F3BBE805-5649-64A1-502E-E0E7617737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635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7" name="Oval 264">
                <a:extLst>
                  <a:ext uri="{FF2B5EF4-FFF2-40B4-BE49-F238E27FC236}">
                    <a16:creationId xmlns:a16="http://schemas.microsoft.com/office/drawing/2014/main" id="{626CF5EE-A536-985C-F5FE-4D0CCC95B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8" name="Oval 265">
                <a:extLst>
                  <a:ext uri="{FF2B5EF4-FFF2-40B4-BE49-F238E27FC236}">
                    <a16:creationId xmlns:a16="http://schemas.microsoft.com/office/drawing/2014/main" id="{D3B78159-D032-AD1F-8EB8-093208E32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99" name="Oval 266">
                <a:extLst>
                  <a:ext uri="{FF2B5EF4-FFF2-40B4-BE49-F238E27FC236}">
                    <a16:creationId xmlns:a16="http://schemas.microsoft.com/office/drawing/2014/main" id="{4FE5C0EB-0242-F201-F51B-66864D154E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0" name="Freeform 267">
                <a:extLst>
                  <a:ext uri="{FF2B5EF4-FFF2-40B4-BE49-F238E27FC236}">
                    <a16:creationId xmlns:a16="http://schemas.microsoft.com/office/drawing/2014/main" id="{CD784556-8898-25FB-8E31-32AE57F84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7C52154-CAD3-6803-1EC5-A196BA65A350}"/>
              </a:ext>
            </a:extLst>
          </p:cNvPr>
          <p:cNvGrpSpPr/>
          <p:nvPr/>
        </p:nvGrpSpPr>
        <p:grpSpPr>
          <a:xfrm>
            <a:off x="4920521" y="3634321"/>
            <a:ext cx="536869" cy="536869"/>
            <a:chOff x="3848548" y="1466501"/>
            <a:chExt cx="536869" cy="53686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D35574-3126-58E8-3B56-73BE46FCB33C}"/>
                </a:ext>
              </a:extLst>
            </p:cNvPr>
            <p:cNvSpPr/>
            <p:nvPr/>
          </p:nvSpPr>
          <p:spPr>
            <a:xfrm>
              <a:off x="3848548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9390DD68-0358-C1CB-A09D-5B770553B373}"/>
                </a:ext>
              </a:extLst>
            </p:cNvPr>
            <p:cNvGrpSpPr/>
            <p:nvPr/>
          </p:nvGrpSpPr>
          <p:grpSpPr>
            <a:xfrm>
              <a:off x="4004216" y="1627049"/>
              <a:ext cx="225532" cy="215773"/>
              <a:chOff x="4127500" y="2909888"/>
              <a:chExt cx="330200" cy="315913"/>
            </a:xfrm>
          </p:grpSpPr>
          <p:sp>
            <p:nvSpPr>
              <p:cNvPr id="204" name="Oval 268">
                <a:extLst>
                  <a:ext uri="{FF2B5EF4-FFF2-40B4-BE49-F238E27FC236}">
                    <a16:creationId xmlns:a16="http://schemas.microsoft.com/office/drawing/2014/main" id="{8F656520-0D6D-0BA3-F620-7A76C7219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5" name="Freeform 269">
                <a:extLst>
                  <a:ext uri="{FF2B5EF4-FFF2-40B4-BE49-F238E27FC236}">
                    <a16:creationId xmlns:a16="http://schemas.microsoft.com/office/drawing/2014/main" id="{F35C46DB-B63F-1461-96E9-6CCEE0BE8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6" name="Oval 270">
                <a:extLst>
                  <a:ext uri="{FF2B5EF4-FFF2-40B4-BE49-F238E27FC236}">
                    <a16:creationId xmlns:a16="http://schemas.microsoft.com/office/drawing/2014/main" id="{EC474BE8-75CB-FF2C-3C12-36B88EF8B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7" name="Freeform 271">
                <a:extLst>
                  <a:ext uri="{FF2B5EF4-FFF2-40B4-BE49-F238E27FC236}">
                    <a16:creationId xmlns:a16="http://schemas.microsoft.com/office/drawing/2014/main" id="{8BB3A10B-360D-F0AA-8403-EE8EFBFA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8" name="Oval 272">
                <a:extLst>
                  <a:ext uri="{FF2B5EF4-FFF2-40B4-BE49-F238E27FC236}">
                    <a16:creationId xmlns:a16="http://schemas.microsoft.com/office/drawing/2014/main" id="{D1CC89BC-04BA-A108-662F-144EC206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09" name="Freeform 273">
                <a:extLst>
                  <a:ext uri="{FF2B5EF4-FFF2-40B4-BE49-F238E27FC236}">
                    <a16:creationId xmlns:a16="http://schemas.microsoft.com/office/drawing/2014/main" id="{EE15BD16-7BCC-E0D6-ACCC-702ACCBBA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0" name="Freeform 274">
                <a:extLst>
                  <a:ext uri="{FF2B5EF4-FFF2-40B4-BE49-F238E27FC236}">
                    <a16:creationId xmlns:a16="http://schemas.microsoft.com/office/drawing/2014/main" id="{A8DB1C8B-74C2-6F11-9C50-8EC1AE6A8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1" name="Freeform 275">
                <a:extLst>
                  <a:ext uri="{FF2B5EF4-FFF2-40B4-BE49-F238E27FC236}">
                    <a16:creationId xmlns:a16="http://schemas.microsoft.com/office/drawing/2014/main" id="{E877F8AE-1476-0FDA-F26C-99288FC0D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2" name="Freeform 276">
                <a:extLst>
                  <a:ext uri="{FF2B5EF4-FFF2-40B4-BE49-F238E27FC236}">
                    <a16:creationId xmlns:a16="http://schemas.microsoft.com/office/drawing/2014/main" id="{64897CE6-A81A-8CA9-1F86-6C2644A36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4180242" y="4378085"/>
            <a:ext cx="2249146" cy="646331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Employee</a:t>
            </a:r>
            <a:r>
              <a:rPr kumimoji="0" lang="en-IN" sz="1800" b="1" i="0" u="none" strike="noStrike" kern="1200" cap="none" spc="0" normalizeH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code will generate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7537818" y="4435229"/>
            <a:ext cx="2249146" cy="923330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ISD will receive the joining latter on</a:t>
            </a:r>
            <a:r>
              <a:rPr kumimoji="0" 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his mail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92DF7E45-A10C-FAE5-0F5C-4A2830E6AE0B}"/>
              </a:ext>
            </a:extLst>
          </p:cNvPr>
          <p:cNvGrpSpPr/>
          <p:nvPr/>
        </p:nvGrpSpPr>
        <p:grpSpPr>
          <a:xfrm>
            <a:off x="1617838" y="3609642"/>
            <a:ext cx="536869" cy="536869"/>
            <a:chOff x="9496313" y="1466501"/>
            <a:chExt cx="536869" cy="536869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046E9697-1BE2-57F1-4FDC-04ED83F616A4}"/>
                </a:ext>
              </a:extLst>
            </p:cNvPr>
            <p:cNvSpPr/>
            <p:nvPr/>
          </p:nvSpPr>
          <p:spPr>
            <a:xfrm>
              <a:off x="9496313" y="1466501"/>
              <a:ext cx="536869" cy="536869"/>
            </a:xfrm>
            <a:prstGeom prst="ellipse">
              <a:avLst/>
            </a:prstGeom>
            <a:solidFill>
              <a:srgbClr val="AD5941"/>
            </a:solidFill>
            <a:ln w="38100">
              <a:solidFill>
                <a:srgbClr val="3E65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BA05D950-F644-4400-CAF7-1D934536D415}"/>
                </a:ext>
              </a:extLst>
            </p:cNvPr>
            <p:cNvGrpSpPr/>
            <p:nvPr/>
          </p:nvGrpSpPr>
          <p:grpSpPr>
            <a:xfrm>
              <a:off x="9646560" y="1616748"/>
              <a:ext cx="236375" cy="236375"/>
              <a:chOff x="5562600" y="2895601"/>
              <a:chExt cx="346075" cy="346075"/>
            </a:xfrm>
          </p:grpSpPr>
          <p:sp>
            <p:nvSpPr>
              <p:cNvPr id="438" name="Freeform 277">
                <a:extLst>
                  <a:ext uri="{FF2B5EF4-FFF2-40B4-BE49-F238E27FC236}">
                    <a16:creationId xmlns:a16="http://schemas.microsoft.com/office/drawing/2014/main" id="{8F2B908E-D4B4-265E-EFF2-F115CCEF5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2895601"/>
                <a:ext cx="195263" cy="179388"/>
              </a:xfrm>
              <a:custGeom>
                <a:avLst/>
                <a:gdLst>
                  <a:gd name="T0" fmla="*/ 0 w 52"/>
                  <a:gd name="T1" fmla="*/ 32 h 48"/>
                  <a:gd name="T2" fmla="*/ 4 w 52"/>
                  <a:gd name="T3" fmla="*/ 36 h 48"/>
                  <a:gd name="T4" fmla="*/ 8 w 52"/>
                  <a:gd name="T5" fmla="*/ 36 h 48"/>
                  <a:gd name="T6" fmla="*/ 20 w 52"/>
                  <a:gd name="T7" fmla="*/ 48 h 48"/>
                  <a:gd name="T8" fmla="*/ 20 w 52"/>
                  <a:gd name="T9" fmla="*/ 36 h 48"/>
                  <a:gd name="T10" fmla="*/ 48 w 52"/>
                  <a:gd name="T11" fmla="*/ 36 h 48"/>
                  <a:gd name="T12" fmla="*/ 52 w 52"/>
                  <a:gd name="T13" fmla="*/ 32 h 48"/>
                  <a:gd name="T14" fmla="*/ 52 w 52"/>
                  <a:gd name="T15" fmla="*/ 4 h 48"/>
                  <a:gd name="T16" fmla="*/ 48 w 52"/>
                  <a:gd name="T17" fmla="*/ 0 h 48"/>
                  <a:gd name="T18" fmla="*/ 4 w 52"/>
                  <a:gd name="T19" fmla="*/ 0 h 48"/>
                  <a:gd name="T20" fmla="*/ 0 w 52"/>
                  <a:gd name="T21" fmla="*/ 4 h 48"/>
                  <a:gd name="T22" fmla="*/ 0 w 52"/>
                  <a:gd name="T23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8">
                    <a:moveTo>
                      <a:pt x="0" y="32"/>
                    </a:moveTo>
                    <a:cubicBezTo>
                      <a:pt x="0" y="34"/>
                      <a:pt x="2" y="36"/>
                      <a:pt x="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2" y="34"/>
                      <a:pt x="52" y="32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50" y="0"/>
                      <a:pt x="4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lnTo>
                      <a:pt x="0" y="32"/>
                    </a:ln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9" name="Oval 278">
                <a:extLst>
                  <a:ext uri="{FF2B5EF4-FFF2-40B4-BE49-F238E27FC236}">
                    <a16:creationId xmlns:a16="http://schemas.microsoft.com/office/drawing/2014/main" id="{B3506C7D-0DE5-B28F-1EA9-A44189C38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250" y="3060701"/>
                <a:ext cx="76200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0" name="Freeform 279">
                <a:extLst>
                  <a:ext uri="{FF2B5EF4-FFF2-40B4-BE49-F238E27FC236}">
                    <a16:creationId xmlns:a16="http://schemas.microsoft.com/office/drawing/2014/main" id="{F5CDE07D-1C00-992E-640B-C48D06BCB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3135313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1" name="Oval 280">
                <a:extLst>
                  <a:ext uri="{FF2B5EF4-FFF2-40B4-BE49-F238E27FC236}">
                    <a16:creationId xmlns:a16="http://schemas.microsoft.com/office/drawing/2014/main" id="{8681E908-8E4C-BE2D-3BC0-6B755B65B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825" y="3060701"/>
                <a:ext cx="76200" cy="74613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2" name="Freeform 281">
                <a:extLst>
                  <a:ext uri="{FF2B5EF4-FFF2-40B4-BE49-F238E27FC236}">
                    <a16:creationId xmlns:a16="http://schemas.microsoft.com/office/drawing/2014/main" id="{444343C7-2BE3-00FF-1329-610769E92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600" y="3135313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3" name="Oval 282">
                <a:extLst>
                  <a:ext uri="{FF2B5EF4-FFF2-40B4-BE49-F238E27FC236}">
                    <a16:creationId xmlns:a16="http://schemas.microsoft.com/office/drawing/2014/main" id="{C6A3310A-C234-F470-617D-74EE861B0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7538" y="3105151"/>
                <a:ext cx="76200" cy="76200"/>
              </a:xfrm>
              <a:prstGeom prst="ellips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4" name="Freeform 283">
                <a:extLst>
                  <a:ext uri="{FF2B5EF4-FFF2-40B4-BE49-F238E27FC236}">
                    <a16:creationId xmlns:a16="http://schemas.microsoft.com/office/drawing/2014/main" id="{C8235D3A-5FAC-33CE-8C14-75B93F9E5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3181351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5" name="Line 284">
                <a:extLst>
                  <a:ext uri="{FF2B5EF4-FFF2-40B4-BE49-F238E27FC236}">
                    <a16:creationId xmlns:a16="http://schemas.microsoft.com/office/drawing/2014/main" id="{DCA4CD39-A243-3796-A321-3640CD2F4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25763"/>
                <a:ext cx="1047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6" name="Line 285">
                <a:extLst>
                  <a:ext uri="{FF2B5EF4-FFF2-40B4-BE49-F238E27FC236}">
                    <a16:creationId xmlns:a16="http://schemas.microsoft.com/office/drawing/2014/main" id="{4494A423-8CB3-4AEB-E69D-67196D72E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55926"/>
                <a:ext cx="1047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7" name="Line 286">
                <a:extLst>
                  <a:ext uri="{FF2B5EF4-FFF2-40B4-BE49-F238E27FC236}">
                    <a16:creationId xmlns:a16="http://schemas.microsoft.com/office/drawing/2014/main" id="{92EE6CC2-8100-4570-23CE-110FB4531D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86088"/>
                <a:ext cx="104775" cy="0"/>
              </a:xfrm>
              <a:prstGeom prst="line">
                <a:avLst/>
              </a:prstGeom>
              <a:noFill/>
              <a:ln w="63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43E5E7E2-7D6D-0539-BC58-91B32C7A858F}"/>
              </a:ext>
            </a:extLst>
          </p:cNvPr>
          <p:cNvSpPr txBox="1"/>
          <p:nvPr/>
        </p:nvSpPr>
        <p:spPr>
          <a:xfrm>
            <a:off x="736948" y="4449514"/>
            <a:ext cx="2249146" cy="923330"/>
          </a:xfrm>
          <a:prstGeom prst="rect">
            <a:avLst/>
          </a:prstGeom>
          <a:gradFill>
            <a:gsLst>
              <a:gs pos="100000">
                <a:srgbClr val="E3E9E9">
                  <a:alpha val="0"/>
                </a:srgbClr>
              </a:gs>
              <a:gs pos="0">
                <a:srgbClr val="E3E9E9">
                  <a:alpha val="25000"/>
                </a:srgbClr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3E9E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Salary structure will finalized from the compliance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E3E9E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631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3DCD618-3457-DBE5-4169-DB7BC9CF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84" y="365126"/>
            <a:ext cx="10515600" cy="1119188"/>
          </a:xfrm>
        </p:spPr>
        <p:txBody>
          <a:bodyPr>
            <a:normAutofit fontScale="90000"/>
          </a:bodyPr>
          <a:lstStyle/>
          <a:p>
            <a:r>
              <a:rPr lang="en-US" altLang="zh-CN" spc="384" dirty="0">
                <a:solidFill>
                  <a:srgbClr val="F0F0F0"/>
                </a:solidFill>
                <a:latin typeface="Times New Roman"/>
                <a:ea typeface="Times New Roman"/>
              </a:rPr>
              <a:t> MONTHLY ATTENDANCE PROCESS</a:t>
            </a:r>
            <a:endParaRPr lang="en-US" dirty="0">
              <a:solidFill>
                <a:srgbClr val="F0F0F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04887" y="1498872"/>
            <a:ext cx="741045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can mark his attendance from the assigned Dealer location only. we have enabled geo location.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has to take his picture in front of the product display area. 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the week off geolocation is disabled.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attendance is not marked till the defined time, the application will notify the respective manager. And also notification will be sent to ISD mobile device. 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ISD can mark 1 week off in 6 days gap.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TLs will be tagged with the respective branch office, Every morning they have to punch the site-in from the branch office</a:t>
            </a:r>
            <a:r>
              <a:rPr lang="en-IN" dirty="0" smtClean="0">
                <a:solidFill>
                  <a:srgbClr val="F0F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dirty="0">
              <a:solidFill>
                <a:srgbClr val="F0F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8" name="Picture 2" descr="C:\Users\Admin\Desktop\m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4" y="1498872"/>
            <a:ext cx="2452687" cy="448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577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A26858F-612A-45DD-A08F-112BF3E26567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1218</Words>
  <Application>Microsoft Office PowerPoint</Application>
  <PresentationFormat>Widescreen</PresentationFormat>
  <Paragraphs>199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Segoe UI</vt:lpstr>
      <vt:lpstr>Segoe UI Black</vt:lpstr>
      <vt:lpstr>Segoe UI Semibold</vt:lpstr>
      <vt:lpstr>黑体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Current Vs. New Process </vt:lpstr>
      <vt:lpstr>PowerPoint Presentation</vt:lpstr>
      <vt:lpstr>PowerPoint Presentation</vt:lpstr>
      <vt:lpstr>PowerPoint Presentation</vt:lpstr>
      <vt:lpstr>RECRUITMENT APPROVAL </vt:lpstr>
      <vt:lpstr>ONBORDING </vt:lpstr>
      <vt:lpstr> MONTHLY ATTENDANCE PROCESS</vt:lpstr>
      <vt:lpstr>ABSENT RULES</vt:lpstr>
      <vt:lpstr>ATTENDANCE REGULARISATION</vt:lpstr>
      <vt:lpstr>LEAVE APPROVAL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Text</dc:title>
  <dc:creator>24slides18</dc:creator>
  <cp:lastModifiedBy>Shweta</cp:lastModifiedBy>
  <cp:revision>32</cp:revision>
  <dcterms:created xsi:type="dcterms:W3CDTF">2022-06-09T04:28:19Z</dcterms:created>
  <dcterms:modified xsi:type="dcterms:W3CDTF">2022-10-19T07:45:49Z</dcterms:modified>
</cp:coreProperties>
</file>